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modernComment_140_E0494CE9.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83"/>
  </p:notesMasterIdLst>
  <p:sldIdLst>
    <p:sldId id="256" r:id="rId3"/>
    <p:sldId id="307" r:id="rId4"/>
    <p:sldId id="259" r:id="rId5"/>
    <p:sldId id="317" r:id="rId6"/>
    <p:sldId id="322" r:id="rId7"/>
    <p:sldId id="323" r:id="rId8"/>
    <p:sldId id="324" r:id="rId9"/>
    <p:sldId id="325" r:id="rId10"/>
    <p:sldId id="326" r:id="rId11"/>
    <p:sldId id="327" r:id="rId12"/>
    <p:sldId id="329" r:id="rId13"/>
    <p:sldId id="330" r:id="rId14"/>
    <p:sldId id="331" r:id="rId15"/>
    <p:sldId id="332" r:id="rId16"/>
    <p:sldId id="333" r:id="rId17"/>
    <p:sldId id="334" r:id="rId18"/>
    <p:sldId id="339" r:id="rId19"/>
    <p:sldId id="336" r:id="rId20"/>
    <p:sldId id="337" r:id="rId21"/>
    <p:sldId id="338" r:id="rId22"/>
    <p:sldId id="318" r:id="rId23"/>
    <p:sldId id="319" r:id="rId24"/>
    <p:sldId id="308" r:id="rId25"/>
    <p:sldId id="320" r:id="rId26"/>
    <p:sldId id="321" r:id="rId27"/>
    <p:sldId id="309" r:id="rId28"/>
    <p:sldId id="312" r:id="rId29"/>
    <p:sldId id="311" r:id="rId30"/>
    <p:sldId id="310" r:id="rId31"/>
    <p:sldId id="313" r:id="rId32"/>
    <p:sldId id="314" r:id="rId33"/>
    <p:sldId id="315" r:id="rId34"/>
    <p:sldId id="316" r:id="rId35"/>
    <p:sldId id="260" r:id="rId36"/>
    <p:sldId id="261" r:id="rId37"/>
    <p:sldId id="262" r:id="rId38"/>
    <p:sldId id="263" r:id="rId39"/>
    <p:sldId id="264" r:id="rId40"/>
    <p:sldId id="265" r:id="rId41"/>
    <p:sldId id="266" r:id="rId42"/>
    <p:sldId id="267" r:id="rId43"/>
    <p:sldId id="268" r:id="rId44"/>
    <p:sldId id="269" r:id="rId45"/>
    <p:sldId id="270" r:id="rId46"/>
    <p:sldId id="271" r:id="rId47"/>
    <p:sldId id="272" r:id="rId48"/>
    <p:sldId id="273" r:id="rId49"/>
    <p:sldId id="274" r:id="rId50"/>
    <p:sldId id="275" r:id="rId51"/>
    <p:sldId id="276" r:id="rId52"/>
    <p:sldId id="277" r:id="rId53"/>
    <p:sldId id="278" r:id="rId54"/>
    <p:sldId id="279" r:id="rId55"/>
    <p:sldId id="280" r:id="rId56"/>
    <p:sldId id="281" r:id="rId57"/>
    <p:sldId id="282" r:id="rId58"/>
    <p:sldId id="283" r:id="rId59"/>
    <p:sldId id="284" r:id="rId60"/>
    <p:sldId id="285" r:id="rId61"/>
    <p:sldId id="286" r:id="rId62"/>
    <p:sldId id="287" r:id="rId63"/>
    <p:sldId id="288" r:id="rId64"/>
    <p:sldId id="289" r:id="rId65"/>
    <p:sldId id="290" r:id="rId66"/>
    <p:sldId id="291" r:id="rId67"/>
    <p:sldId id="292" r:id="rId68"/>
    <p:sldId id="293" r:id="rId69"/>
    <p:sldId id="294" r:id="rId70"/>
    <p:sldId id="295" r:id="rId71"/>
    <p:sldId id="296" r:id="rId72"/>
    <p:sldId id="297" r:id="rId73"/>
    <p:sldId id="298" r:id="rId74"/>
    <p:sldId id="299" r:id="rId75"/>
    <p:sldId id="300" r:id="rId76"/>
    <p:sldId id="301" r:id="rId77"/>
    <p:sldId id="302" r:id="rId78"/>
    <p:sldId id="303" r:id="rId79"/>
    <p:sldId id="304" r:id="rId80"/>
    <p:sldId id="305" r:id="rId81"/>
    <p:sldId id="306" r:id="rId82"/>
  </p:sldIdLst>
  <p:sldSz cx="9144000" cy="5143500" type="screen16x9"/>
  <p:notesSz cx="6858000" cy="9144000"/>
  <p:embeddedFontLst>
    <p:embeddedFont>
      <p:font typeface="Amatic SC" panose="00000500000000000000" pitchFamily="2" charset="-79"/>
      <p:regular r:id="rId84"/>
      <p:bold r:id="rId85"/>
    </p:embeddedFont>
    <p:embeddedFont>
      <p:font typeface="Cambria Math" panose="02040503050406030204" pitchFamily="18" charset="0"/>
      <p:regular r:id="rId86"/>
    </p:embeddedFont>
    <p:embeddedFont>
      <p:font typeface="Consolas" panose="020B0609020204030204" pitchFamily="49" charset="0"/>
      <p:regular r:id="rId87"/>
      <p:bold r:id="rId88"/>
      <p:italic r:id="rId89"/>
      <p:boldItalic r:id="rId90"/>
    </p:embeddedFont>
    <p:embeddedFont>
      <p:font typeface="Lato" panose="020F0502020204030203" pitchFamily="34" charset="0"/>
      <p:regular r:id="rId91"/>
      <p:bold r:id="rId92"/>
      <p:italic r:id="rId93"/>
      <p:boldItalic r:id="rId94"/>
    </p:embeddedFont>
    <p:embeddedFont>
      <p:font typeface="Lato Light" panose="020F0502020204030203" pitchFamily="34" charset="0"/>
      <p:regular r:id="rId95"/>
      <p:italic r:id="rId96"/>
    </p:embeddedFont>
    <p:embeddedFont>
      <p:font typeface="Open Sans" panose="020B0606030504020204" pitchFamily="34" charset="0"/>
      <p:regular r:id="rId97"/>
      <p:bold r:id="rId98"/>
      <p:italic r:id="rId99"/>
      <p:boldItalic r:id="rId100"/>
    </p:embeddedFont>
    <p:embeddedFont>
      <p:font typeface="Proxima Nova" panose="020B0604020202020204" charset="0"/>
      <p:regular r:id="rId101"/>
      <p:bold r:id="rId102"/>
      <p:italic r:id="rId103"/>
      <p:boldItalic r:id="rId104"/>
    </p:embeddedFont>
    <p:embeddedFont>
      <p:font typeface="Proxima Nova Semibold" panose="020B0604020202020204" charset="0"/>
      <p:regular r:id="rId105"/>
      <p:bold r:id="rId106"/>
      <p:boldItalic r:id="rId107"/>
    </p:embeddedFont>
    <p:embeddedFont>
      <p:font typeface="Roboto Medium" panose="02000000000000000000" pitchFamily="2" charset="0"/>
      <p:regular r:id="rId108"/>
      <p:bold r:id="rId109"/>
      <p:italic r:id="rId110"/>
      <p:boldItalic r:id="rId111"/>
    </p:embeddedFont>
    <p:embeddedFont>
      <p:font typeface="Sitka Display" pitchFamily="2" charset="0"/>
      <p:regular r:id="rId112"/>
      <p:bold r:id="rId113"/>
      <p:italic r:id="rId114"/>
      <p:boldItalic r:id="rId115"/>
    </p:embeddedFont>
    <p:embeddedFont>
      <p:font typeface="Sora" panose="020B0604020202020204" charset="0"/>
      <p:regular r:id="rId116"/>
      <p:bold r:id="rId1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2CFA138-8533-D2E6-7866-9B2779CF1047}" name="NGUYEN MINH ,VU" initials="VN" userId="S::vunm2210063@student.hiu.vn::c196a482-8ed8-4cac-ac6d-85242787e93b"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34343"/>
    <a:srgbClr val="666666"/>
    <a:srgbClr val="F2DDC7"/>
    <a:srgbClr val="F7C4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04FC89-C7D2-4B08-A21A-1146A7122143}">
  <a:tblStyle styleId="{2B04FC89-C7D2-4B08-A21A-1146A712214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51" d="100"/>
          <a:sy n="151" d="100"/>
        </p:scale>
        <p:origin x="798"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font" Target="fonts/font34.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fntdata"/><Relationship Id="rId89" Type="http://schemas.openxmlformats.org/officeDocument/2006/relationships/font" Target="fonts/font6.fntdata"/><Relationship Id="rId112" Type="http://schemas.openxmlformats.org/officeDocument/2006/relationships/font" Target="fonts/font29.fntdata"/><Relationship Id="rId16" Type="http://schemas.openxmlformats.org/officeDocument/2006/relationships/slide" Target="slides/slide14.xml"/><Relationship Id="rId107" Type="http://schemas.openxmlformats.org/officeDocument/2006/relationships/font" Target="fonts/font24.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19.fntdata"/><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slide" Target="slides/slide80.xml"/><Relationship Id="rId90" Type="http://schemas.openxmlformats.org/officeDocument/2006/relationships/font" Target="fonts/font7.fntdata"/><Relationship Id="rId95" Type="http://schemas.openxmlformats.org/officeDocument/2006/relationships/font" Target="fonts/font12.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100" Type="http://schemas.openxmlformats.org/officeDocument/2006/relationships/font" Target="fonts/font17.fntdata"/><Relationship Id="rId105" Type="http://schemas.openxmlformats.org/officeDocument/2006/relationships/font" Target="fonts/font22.fntdata"/><Relationship Id="rId113" Type="http://schemas.openxmlformats.org/officeDocument/2006/relationships/font" Target="fonts/font30.fntdata"/><Relationship Id="rId11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font" Target="fonts/font2.fntdata"/><Relationship Id="rId93" Type="http://schemas.openxmlformats.org/officeDocument/2006/relationships/font" Target="fonts/font10.fntdata"/><Relationship Id="rId98" Type="http://schemas.openxmlformats.org/officeDocument/2006/relationships/font" Target="fonts/font15.fntdata"/><Relationship Id="rId12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font" Target="fonts/font20.fntdata"/><Relationship Id="rId108" Type="http://schemas.openxmlformats.org/officeDocument/2006/relationships/font" Target="fonts/font25.fntdata"/><Relationship Id="rId116" Type="http://schemas.openxmlformats.org/officeDocument/2006/relationships/font" Target="fonts/font3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notesMaster" Target="notesMasters/notesMaster1.xml"/><Relationship Id="rId88" Type="http://schemas.openxmlformats.org/officeDocument/2006/relationships/font" Target="fonts/font5.fntdata"/><Relationship Id="rId91" Type="http://schemas.openxmlformats.org/officeDocument/2006/relationships/font" Target="fonts/font8.fntdata"/><Relationship Id="rId96" Type="http://schemas.openxmlformats.org/officeDocument/2006/relationships/font" Target="fonts/font13.fntdata"/><Relationship Id="rId111"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23.fntdata"/><Relationship Id="rId114" Type="http://schemas.openxmlformats.org/officeDocument/2006/relationships/font" Target="fonts/font31.fntdata"/><Relationship Id="rId119"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font" Target="fonts/font3.fntdata"/><Relationship Id="rId94" Type="http://schemas.openxmlformats.org/officeDocument/2006/relationships/font" Target="fonts/font11.fntdata"/><Relationship Id="rId99" Type="http://schemas.openxmlformats.org/officeDocument/2006/relationships/font" Target="fonts/font16.fntdata"/><Relationship Id="rId101" Type="http://schemas.openxmlformats.org/officeDocument/2006/relationships/font" Target="fonts/font18.fntdata"/><Relationship Id="rId122" Type="http://schemas.microsoft.com/office/2018/10/relationships/authors" Target="author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26.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14.fntdata"/><Relationship Id="rId104" Type="http://schemas.openxmlformats.org/officeDocument/2006/relationships/font" Target="fonts/font21.fntdata"/><Relationship Id="rId120"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4.fntdata"/><Relationship Id="rId110" Type="http://schemas.openxmlformats.org/officeDocument/2006/relationships/font" Target="fonts/font27.fntdata"/><Relationship Id="rId115" Type="http://schemas.openxmlformats.org/officeDocument/2006/relationships/font" Target="fonts/font32.fntdata"/></Relationships>
</file>

<file path=ppt/comments/modernComment_140_E0494CE9.xml><?xml version="1.0" encoding="utf-8"?>
<p188:cmLst xmlns:a="http://schemas.openxmlformats.org/drawingml/2006/main" xmlns:r="http://schemas.openxmlformats.org/officeDocument/2006/relationships" xmlns:p188="http://schemas.microsoft.com/office/powerpoint/2018/8/main">
  <p188:cm id="{A0380EC3-8D9A-4C42-8009-3F0344C5E7E5}" authorId="{12CFA138-8533-D2E6-7866-9B2779CF1047}" created="2025-08-21T13:57:51.720">
    <ac:deMkLst xmlns:ac="http://schemas.microsoft.com/office/drawing/2013/main/command">
      <pc:docMk xmlns:pc="http://schemas.microsoft.com/office/powerpoint/2013/main/command"/>
      <pc:sldMk xmlns:pc="http://schemas.microsoft.com/office/powerpoint/2013/main/command" cId="3762900201" sldId="320"/>
      <ac:spMk id="9" creationId="{9D1D1ADB-CF7D-6CA6-9FEE-9FBCC11B15A2}"/>
    </ac:deMkLst>
    <p188:txBody>
      <a:bodyPr/>
      <a:lstStyle/>
      <a:p>
        <a:r>
          <a:rPr lang="en-US"/>
          <a:t>aaa</a:t>
        </a:r>
      </a:p>
    </p188:txBody>
  </p188:cm>
</p188:cmLst>
</file>

<file path=ppt/media/image1.png>
</file>

<file path=ppt/media/image10.jpg>
</file>

<file path=ppt/media/image11.jpg>
</file>

<file path=ppt/media/image12.jpg>
</file>

<file path=ppt/media/image13.jpg>
</file>

<file path=ppt/media/image14.jpg>
</file>

<file path=ppt/media/image15.pn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84807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84668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21533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20f41e19245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20f41e1924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20f41e19245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20f41e192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2fc2de9d97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fc2de9d9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d1bf8d60a4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d1bf8d60a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d1bf8d60a4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d1bf8d60a4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d1bf8d60a4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d1bf8d60a4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d1bf8d60a4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d1bf8d60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84530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d1bf8d60a4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d1bf8d60a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d1bf8d60a4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d1bf8d60a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20f41e19245_0_2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20f41e19245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20f41e19245_0_2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20f41e19245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20f41e19245_0_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20f41e19245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d1bf8d60a4_0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d1bf8d60a4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d1bf8d60a4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d1bf8d60a4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d1bf8d60a4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d1bf8d60a4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d1bf8d60a4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d1bf8d60a4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d1bf8d60a4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d1bf8d60a4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d1bf8d60a4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d1bf8d60a4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d1bf8d60a4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d1bf8d60a4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p:cNvGrpSpPr/>
        <p:nvPr/>
      </p:nvGrpSpPr>
      <p:grpSpPr>
        <a:xfrm>
          <a:off x="0" y="0"/>
          <a:ext cx="0" cy="0"/>
          <a:chOff x="0" y="0"/>
          <a:chExt cx="0" cy="0"/>
        </a:xfrm>
      </p:grpSpPr>
      <p:sp>
        <p:nvSpPr>
          <p:cNvPr id="1020" name="Google Shape;1020;gd1bf8d60a4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d1bf8d60a4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d1bf8d60a4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d1bf8d60a4_0_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d1bf8d60a4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
        <p:cNvGrpSpPr/>
        <p:nvPr/>
      </p:nvGrpSpPr>
      <p:grpSpPr>
        <a:xfrm>
          <a:off x="0" y="0"/>
          <a:ext cx="0" cy="0"/>
          <a:chOff x="0" y="0"/>
          <a:chExt cx="0" cy="0"/>
        </a:xfrm>
      </p:grpSpPr>
      <p:sp>
        <p:nvSpPr>
          <p:cNvPr id="1129" name="Google Shape;1129;g20f41e19245_0_6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0" name="Google Shape;1130;g20f41e19245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20f41e19245_0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20f41e19245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20f41e19245_0_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20f41e19245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d1bf8d60a4_0_2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d1bf8d60a4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286fec561a4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286fec561a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802306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p:cNvGrpSpPr/>
        <p:nvPr/>
      </p:nvGrpSpPr>
      <p:grpSpPr>
        <a:xfrm>
          <a:off x="0" y="0"/>
          <a:ext cx="0" cy="0"/>
          <a:chOff x="0" y="0"/>
          <a:chExt cx="0" cy="0"/>
        </a:xfrm>
      </p:grpSpPr>
      <p:sp>
        <p:nvSpPr>
          <p:cNvPr id="1663" name="Google Shape;1663;g286fec561a4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286fec561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1"/>
        <p:cNvGrpSpPr/>
        <p:nvPr/>
      </p:nvGrpSpPr>
      <p:grpSpPr>
        <a:xfrm>
          <a:off x="0" y="0"/>
          <a:ext cx="0" cy="0"/>
          <a:chOff x="0" y="0"/>
          <a:chExt cx="0" cy="0"/>
        </a:xfrm>
      </p:grpSpPr>
      <p:sp>
        <p:nvSpPr>
          <p:cNvPr id="1822" name="Google Shape;1822;g286fec561a4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3" name="Google Shape;1823;g286fec561a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g287ed9c17e8_1_11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0" name="Google Shape;1830;g287ed9c17e8_1_11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4"/>
        <p:cNvGrpSpPr/>
        <p:nvPr/>
      </p:nvGrpSpPr>
      <p:grpSpPr>
        <a:xfrm>
          <a:off x="0" y="0"/>
          <a:ext cx="0" cy="0"/>
          <a:chOff x="0" y="0"/>
          <a:chExt cx="0" cy="0"/>
        </a:xfrm>
      </p:grpSpPr>
      <p:sp>
        <p:nvSpPr>
          <p:cNvPr id="1835" name="Google Shape;1835;g287ed9c17e8_1_11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6" name="Google Shape;1836;g287ed9c17e8_1_11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0"/>
        <p:cNvGrpSpPr/>
        <p:nvPr/>
      </p:nvGrpSpPr>
      <p:grpSpPr>
        <a:xfrm>
          <a:off x="0" y="0"/>
          <a:ext cx="0" cy="0"/>
          <a:chOff x="0" y="0"/>
          <a:chExt cx="0" cy="0"/>
        </a:xfrm>
      </p:grpSpPr>
      <p:sp>
        <p:nvSpPr>
          <p:cNvPr id="1841" name="Google Shape;1841;g287ed9c17e8_1_11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2" name="Google Shape;1842;g287ed9c17e8_1_11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
        <p:cNvGrpSpPr/>
        <p:nvPr/>
      </p:nvGrpSpPr>
      <p:grpSpPr>
        <a:xfrm>
          <a:off x="0" y="0"/>
          <a:ext cx="0" cy="0"/>
          <a:chOff x="0" y="0"/>
          <a:chExt cx="0" cy="0"/>
        </a:xfrm>
      </p:grpSpPr>
      <p:sp>
        <p:nvSpPr>
          <p:cNvPr id="1865" name="Google Shape;1865;g287ed9c17e8_1_116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6" name="Google Shape;1866;g287ed9c17e8_1_11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287ed9c17e8_1_11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287ed9c17e8_1_11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9"/>
        <p:cNvGrpSpPr/>
        <p:nvPr/>
      </p:nvGrpSpPr>
      <p:grpSpPr>
        <a:xfrm>
          <a:off x="0" y="0"/>
          <a:ext cx="0" cy="0"/>
          <a:chOff x="0" y="0"/>
          <a:chExt cx="0" cy="0"/>
        </a:xfrm>
      </p:grpSpPr>
      <p:sp>
        <p:nvSpPr>
          <p:cNvPr id="2220" name="Google Shape;2220;g287ed9c17e8_1_11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1" name="Google Shape;2221;g287ed9c17e8_1_11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0"/>
        <p:cNvGrpSpPr/>
        <p:nvPr/>
      </p:nvGrpSpPr>
      <p:grpSpPr>
        <a:xfrm>
          <a:off x="0" y="0"/>
          <a:ext cx="0" cy="0"/>
          <a:chOff x="0" y="0"/>
          <a:chExt cx="0" cy="0"/>
        </a:xfrm>
      </p:grpSpPr>
      <p:sp>
        <p:nvSpPr>
          <p:cNvPr id="4421" name="Google Shape;4421;g287ed9c17e8_1_14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2" name="Google Shape;4422;g287ed9c17e8_1_14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9"/>
        <p:cNvGrpSpPr/>
        <p:nvPr/>
      </p:nvGrpSpPr>
      <p:grpSpPr>
        <a:xfrm>
          <a:off x="0" y="0"/>
          <a:ext cx="0" cy="0"/>
          <a:chOff x="0" y="0"/>
          <a:chExt cx="0" cy="0"/>
        </a:xfrm>
      </p:grpSpPr>
      <p:sp>
        <p:nvSpPr>
          <p:cNvPr id="4840" name="Google Shape;4840;g287ed9c17e8_1_14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1" name="Google Shape;4841;g287ed9c17e8_1_14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902487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9"/>
        <p:cNvGrpSpPr/>
        <p:nvPr/>
      </p:nvGrpSpPr>
      <p:grpSpPr>
        <a:xfrm>
          <a:off x="0" y="0"/>
          <a:ext cx="0" cy="0"/>
          <a:chOff x="0" y="0"/>
          <a:chExt cx="0" cy="0"/>
        </a:xfrm>
      </p:grpSpPr>
      <p:sp>
        <p:nvSpPr>
          <p:cNvPr id="5010" name="Google Shape;5010;g287ed9c17e8_1_147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1" name="Google Shape;5011;g287ed9c17e8_1_14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4"/>
        <p:cNvGrpSpPr/>
        <p:nvPr/>
      </p:nvGrpSpPr>
      <p:grpSpPr>
        <a:xfrm>
          <a:off x="0" y="0"/>
          <a:ext cx="0" cy="0"/>
          <a:chOff x="0" y="0"/>
          <a:chExt cx="0" cy="0"/>
        </a:xfrm>
      </p:grpSpPr>
      <p:sp>
        <p:nvSpPr>
          <p:cNvPr id="5415" name="Google Shape;5415;g287ed9c17e8_1_15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6" name="Google Shape;5416;g287ed9c17e8_1_15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4"/>
        <p:cNvGrpSpPr/>
        <p:nvPr/>
      </p:nvGrpSpPr>
      <p:grpSpPr>
        <a:xfrm>
          <a:off x="0" y="0"/>
          <a:ext cx="0" cy="0"/>
          <a:chOff x="0" y="0"/>
          <a:chExt cx="0" cy="0"/>
        </a:xfrm>
      </p:grpSpPr>
      <p:sp>
        <p:nvSpPr>
          <p:cNvPr id="5795" name="Google Shape;5795;g287ed9c17e8_1_155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6" name="Google Shape;5796;g287ed9c17e8_1_15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0"/>
        <p:cNvGrpSpPr/>
        <p:nvPr/>
      </p:nvGrpSpPr>
      <p:grpSpPr>
        <a:xfrm>
          <a:off x="0" y="0"/>
          <a:ext cx="0" cy="0"/>
          <a:chOff x="0" y="0"/>
          <a:chExt cx="0" cy="0"/>
        </a:xfrm>
      </p:grpSpPr>
      <p:sp>
        <p:nvSpPr>
          <p:cNvPr id="6221" name="Google Shape;6221;g287ed9c17e8_1_15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2" name="Google Shape;6222;g287ed9c17e8_1_15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1"/>
        <p:cNvGrpSpPr/>
        <p:nvPr/>
      </p:nvGrpSpPr>
      <p:grpSpPr>
        <a:xfrm>
          <a:off x="0" y="0"/>
          <a:ext cx="0" cy="0"/>
          <a:chOff x="0" y="0"/>
          <a:chExt cx="0" cy="0"/>
        </a:xfrm>
      </p:grpSpPr>
      <p:sp>
        <p:nvSpPr>
          <p:cNvPr id="6582" name="Google Shape;6582;g287ed9c17e8_1_16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3" name="Google Shape;6583;g287ed9c17e8_1_16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1"/>
        <p:cNvGrpSpPr/>
        <p:nvPr/>
      </p:nvGrpSpPr>
      <p:grpSpPr>
        <a:xfrm>
          <a:off x="0" y="0"/>
          <a:ext cx="0" cy="0"/>
          <a:chOff x="0" y="0"/>
          <a:chExt cx="0" cy="0"/>
        </a:xfrm>
      </p:grpSpPr>
      <p:sp>
        <p:nvSpPr>
          <p:cNvPr id="7092" name="Google Shape;7092;g287ed9c17e8_1_16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3" name="Google Shape;7093;g287ed9c17e8_1_16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1"/>
        <p:cNvGrpSpPr/>
        <p:nvPr/>
      </p:nvGrpSpPr>
      <p:grpSpPr>
        <a:xfrm>
          <a:off x="0" y="0"/>
          <a:ext cx="0" cy="0"/>
          <a:chOff x="0" y="0"/>
          <a:chExt cx="0" cy="0"/>
        </a:xfrm>
      </p:grpSpPr>
      <p:sp>
        <p:nvSpPr>
          <p:cNvPr id="7712" name="Google Shape;7712;g287ed9c17e8_1_174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3" name="Google Shape;7713;g287ed9c17e8_1_17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5"/>
        <p:cNvGrpSpPr/>
        <p:nvPr/>
      </p:nvGrpSpPr>
      <p:grpSpPr>
        <a:xfrm>
          <a:off x="0" y="0"/>
          <a:ext cx="0" cy="0"/>
          <a:chOff x="0" y="0"/>
          <a:chExt cx="0" cy="0"/>
        </a:xfrm>
      </p:grpSpPr>
      <p:sp>
        <p:nvSpPr>
          <p:cNvPr id="8306" name="Google Shape;8306;g287ed9c17e8_1_180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7" name="Google Shape;8307;g287ed9c17e8_1_18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6"/>
        <p:cNvGrpSpPr/>
        <p:nvPr/>
      </p:nvGrpSpPr>
      <p:grpSpPr>
        <a:xfrm>
          <a:off x="0" y="0"/>
          <a:ext cx="0" cy="0"/>
          <a:chOff x="0" y="0"/>
          <a:chExt cx="0" cy="0"/>
        </a:xfrm>
      </p:grpSpPr>
      <p:sp>
        <p:nvSpPr>
          <p:cNvPr id="8627" name="Google Shape;8627;g287ed9c17e8_1_183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8" name="Google Shape;8628;g287ed9c17e8_1_18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4"/>
        <p:cNvGrpSpPr/>
        <p:nvPr/>
      </p:nvGrpSpPr>
      <p:grpSpPr>
        <a:xfrm>
          <a:off x="0" y="0"/>
          <a:ext cx="0" cy="0"/>
          <a:chOff x="0" y="0"/>
          <a:chExt cx="0" cy="0"/>
        </a:xfrm>
      </p:grpSpPr>
      <p:sp>
        <p:nvSpPr>
          <p:cNvPr id="8935" name="Google Shape;8935;g287ed9c17e8_1_202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6" name="Google Shape;8936;g287ed9c17e8_1_20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88723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4166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31141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3013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57700" y="1061225"/>
            <a:ext cx="4260000" cy="1750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US"/>
              <a:t>Click to edit Master title style</a:t>
            </a:r>
            <a:endParaRPr/>
          </a:p>
        </p:txBody>
      </p:sp>
      <p:sp>
        <p:nvSpPr>
          <p:cNvPr id="10" name="Google Shape;10;p2"/>
          <p:cNvSpPr txBox="1">
            <a:spLocks noGrp="1"/>
          </p:cNvSpPr>
          <p:nvPr>
            <p:ph type="subTitle" idx="1"/>
          </p:nvPr>
        </p:nvSpPr>
        <p:spPr>
          <a:xfrm>
            <a:off x="4157700" y="2997200"/>
            <a:ext cx="4260000" cy="365700"/>
          </a:xfrm>
          <a:prstGeom prst="rect">
            <a:avLst/>
          </a:prstGeom>
          <a:solidFill>
            <a:schemeClr val="lt2"/>
          </a:solidFill>
        </p:spPr>
        <p:txBody>
          <a:bodyPr spcFirstLastPara="1" wrap="square" lIns="91425" tIns="91425" rIns="91425" bIns="91425" anchor="ctr" anchorCtr="0">
            <a:noAutofit/>
          </a:bodyPr>
          <a:lstStyle>
            <a:lvl1pPr lvl="0">
              <a:lnSpc>
                <a:spcPct val="115000"/>
              </a:lnSpc>
              <a:spcBef>
                <a:spcPts val="0"/>
              </a:spcBef>
              <a:spcAft>
                <a:spcPts val="0"/>
              </a:spcAft>
              <a:buSzPts val="1400"/>
              <a:buNone/>
              <a:defRPr sz="1600">
                <a:solidFill>
                  <a:schemeClr val="accent5"/>
                </a:solidFill>
              </a:defRPr>
            </a:lvl1pPr>
            <a:lvl2pPr lvl="1">
              <a:lnSpc>
                <a:spcPct val="115000"/>
              </a:lnSpc>
              <a:spcBef>
                <a:spcPts val="0"/>
              </a:spcBef>
              <a:spcAft>
                <a:spcPts val="0"/>
              </a:spcAft>
              <a:buSzPts val="1800"/>
              <a:buNone/>
              <a:defRPr sz="1800"/>
            </a:lvl2pPr>
            <a:lvl3pPr lvl="2">
              <a:lnSpc>
                <a:spcPct val="115000"/>
              </a:lnSpc>
              <a:spcBef>
                <a:spcPts val="0"/>
              </a:spcBef>
              <a:spcAft>
                <a:spcPts val="0"/>
              </a:spcAft>
              <a:buSzPts val="1800"/>
              <a:buNone/>
              <a:defRPr sz="1800"/>
            </a:lvl3pPr>
            <a:lvl4pPr lvl="3">
              <a:lnSpc>
                <a:spcPct val="115000"/>
              </a:lnSpc>
              <a:spcBef>
                <a:spcPts val="0"/>
              </a:spcBef>
              <a:spcAft>
                <a:spcPts val="0"/>
              </a:spcAft>
              <a:buSzPts val="1800"/>
              <a:buNone/>
              <a:defRPr sz="1800"/>
            </a:lvl4pPr>
            <a:lvl5pPr lvl="4">
              <a:lnSpc>
                <a:spcPct val="115000"/>
              </a:lnSpc>
              <a:spcBef>
                <a:spcPts val="0"/>
              </a:spcBef>
              <a:spcAft>
                <a:spcPts val="0"/>
              </a:spcAft>
              <a:buSzPts val="1800"/>
              <a:buNone/>
              <a:defRPr sz="1800"/>
            </a:lvl5pPr>
            <a:lvl6pPr lvl="5">
              <a:lnSpc>
                <a:spcPct val="115000"/>
              </a:lnSpc>
              <a:spcBef>
                <a:spcPts val="0"/>
              </a:spcBef>
              <a:spcAft>
                <a:spcPts val="0"/>
              </a:spcAft>
              <a:buSzPts val="1800"/>
              <a:buNone/>
              <a:defRPr sz="1800"/>
            </a:lvl6pPr>
            <a:lvl7pPr lvl="6">
              <a:lnSpc>
                <a:spcPct val="115000"/>
              </a:lnSpc>
              <a:spcBef>
                <a:spcPts val="0"/>
              </a:spcBef>
              <a:spcAft>
                <a:spcPts val="0"/>
              </a:spcAft>
              <a:buSzPts val="1800"/>
              <a:buNone/>
              <a:defRPr sz="1800"/>
            </a:lvl7pPr>
            <a:lvl8pPr lvl="7">
              <a:lnSpc>
                <a:spcPct val="115000"/>
              </a:lnSpc>
              <a:spcBef>
                <a:spcPts val="0"/>
              </a:spcBef>
              <a:spcAft>
                <a:spcPts val="0"/>
              </a:spcAft>
              <a:buSzPts val="1800"/>
              <a:buNone/>
              <a:defRPr sz="1800"/>
            </a:lvl8pPr>
            <a:lvl9pPr lvl="8">
              <a:lnSpc>
                <a:spcPct val="115000"/>
              </a:lnSpc>
              <a:spcBef>
                <a:spcPts val="0"/>
              </a:spcBef>
              <a:spcAft>
                <a:spcPts val="0"/>
              </a:spcAft>
              <a:buSzPts val="1800"/>
              <a:buNone/>
              <a:defRPr sz="1800"/>
            </a:lvl9pPr>
          </a:lstStyle>
          <a:p>
            <a:r>
              <a:rPr lang="en-US"/>
              <a:t>Click to edit Master subtitle style</a:t>
            </a:r>
            <a:endParaRPr/>
          </a:p>
        </p:txBody>
      </p:sp>
      <p:grpSp>
        <p:nvGrpSpPr>
          <p:cNvPr id="11" name="Google Shape;11;p2"/>
          <p:cNvGrpSpPr/>
          <p:nvPr/>
        </p:nvGrpSpPr>
        <p:grpSpPr>
          <a:xfrm>
            <a:off x="-709225" y="2020450"/>
            <a:ext cx="10403925" cy="4250875"/>
            <a:chOff x="-709225" y="2020450"/>
            <a:chExt cx="10403925" cy="4250875"/>
          </a:xfrm>
        </p:grpSpPr>
        <p:grpSp>
          <p:nvGrpSpPr>
            <p:cNvPr id="12" name="Google Shape;12;p2"/>
            <p:cNvGrpSpPr/>
            <p:nvPr/>
          </p:nvGrpSpPr>
          <p:grpSpPr>
            <a:xfrm>
              <a:off x="176175" y="2459300"/>
              <a:ext cx="418425" cy="3812025"/>
              <a:chOff x="176175" y="2459300"/>
              <a:chExt cx="418425" cy="3812025"/>
            </a:xfrm>
          </p:grpSpPr>
          <p:cxnSp>
            <p:nvCxnSpPr>
              <p:cNvPr id="13" name="Google Shape;13;p2"/>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4" name="Google Shape;14;p2"/>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15" name="Google Shape;15;p2"/>
            <p:cNvGrpSpPr/>
            <p:nvPr/>
          </p:nvGrpSpPr>
          <p:grpSpPr>
            <a:xfrm>
              <a:off x="-709225" y="4185350"/>
              <a:ext cx="7895400" cy="1976375"/>
              <a:chOff x="-709225" y="4185350"/>
              <a:chExt cx="7895400" cy="1976375"/>
            </a:xfrm>
          </p:grpSpPr>
          <p:cxnSp>
            <p:nvCxnSpPr>
              <p:cNvPr id="16" name="Google Shape;16;p2"/>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17" name="Google Shape;17;p2"/>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8" name="Google Shape;18;p2"/>
            <p:cNvGrpSpPr/>
            <p:nvPr/>
          </p:nvGrpSpPr>
          <p:grpSpPr>
            <a:xfrm>
              <a:off x="8417700" y="2020450"/>
              <a:ext cx="1277000" cy="2568900"/>
              <a:chOff x="8417700" y="2020450"/>
              <a:chExt cx="1277000" cy="2568900"/>
            </a:xfrm>
          </p:grpSpPr>
          <p:cxnSp>
            <p:nvCxnSpPr>
              <p:cNvPr id="19" name="Google Shape;19;p2"/>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20" name="Google Shape;20;p2"/>
              <p:cNvCxnSpPr/>
              <p:nvPr/>
            </p:nvCxnSpPr>
            <p:spPr>
              <a:xfrm>
                <a:off x="8417700" y="3180050"/>
                <a:ext cx="359700" cy="1051800"/>
              </a:xfrm>
              <a:prstGeom prst="bentConnector2">
                <a:avLst/>
              </a:prstGeom>
              <a:noFill/>
              <a:ln w="19050" cap="flat" cmpd="sng">
                <a:solidFill>
                  <a:schemeClr val="lt2"/>
                </a:solidFill>
                <a:prstDash val="solid"/>
                <a:round/>
                <a:headEnd type="none" w="med" len="med"/>
                <a:tailEnd type="oval" w="med" len="med"/>
              </a:ln>
            </p:spPr>
          </p:cxnSp>
          <p:cxnSp>
            <p:nvCxnSpPr>
              <p:cNvPr id="21" name="Google Shape;21;p2"/>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22" name="Google Shape;22;p2"/>
          <p:cNvGrpSpPr/>
          <p:nvPr/>
        </p:nvGrpSpPr>
        <p:grpSpPr>
          <a:xfrm>
            <a:off x="84278" y="2240873"/>
            <a:ext cx="8837445" cy="2718104"/>
            <a:chOff x="84278" y="2240873"/>
            <a:chExt cx="8837445" cy="2718104"/>
          </a:xfrm>
        </p:grpSpPr>
        <p:sp>
          <p:nvSpPr>
            <p:cNvPr id="23" name="Google Shape;23;p2"/>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7"/>
        <p:cNvGrpSpPr/>
        <p:nvPr/>
      </p:nvGrpSpPr>
      <p:grpSpPr>
        <a:xfrm>
          <a:off x="0" y="0"/>
          <a:ext cx="0" cy="0"/>
          <a:chOff x="0" y="0"/>
          <a:chExt cx="0" cy="0"/>
        </a:xfrm>
      </p:grpSpPr>
      <p:sp>
        <p:nvSpPr>
          <p:cNvPr id="98" name="Google Shape;98;p11"/>
          <p:cNvSpPr txBox="1">
            <a:spLocks noGrp="1"/>
          </p:cNvSpPr>
          <p:nvPr>
            <p:ph type="title" hasCustomPrompt="1"/>
          </p:nvPr>
        </p:nvSpPr>
        <p:spPr>
          <a:xfrm>
            <a:off x="1284000" y="1555613"/>
            <a:ext cx="6576000" cy="1360200"/>
          </a:xfrm>
          <a:prstGeom prst="rect">
            <a:avLst/>
          </a:prstGeom>
          <a:solidFill>
            <a:schemeClr val="lt2"/>
          </a:solidFill>
        </p:spPr>
        <p:txBody>
          <a:bodyPr spcFirstLastPara="1" wrap="square" lIns="91425" tIns="91425" rIns="91425" bIns="91425" anchor="ctr" anchorCtr="0">
            <a:noAutofit/>
          </a:bodyPr>
          <a:lstStyle>
            <a:lvl1pPr lvl="0" algn="ctr">
              <a:spcBef>
                <a:spcPts val="0"/>
              </a:spcBef>
              <a:spcAft>
                <a:spcPts val="0"/>
              </a:spcAft>
              <a:buSzPts val="9600"/>
              <a:buNone/>
              <a:defRPr sz="60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9" name="Google Shape;99;p11"/>
          <p:cNvSpPr txBox="1">
            <a:spLocks noGrp="1"/>
          </p:cNvSpPr>
          <p:nvPr>
            <p:ph type="subTitle" idx="1"/>
          </p:nvPr>
        </p:nvSpPr>
        <p:spPr>
          <a:xfrm>
            <a:off x="1284000" y="3090788"/>
            <a:ext cx="6576000" cy="365700"/>
          </a:xfrm>
          <a:prstGeom prst="rect">
            <a:avLst/>
          </a:prstGeom>
          <a:solidFill>
            <a:schemeClr val="lt2"/>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accent5"/>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r>
              <a:rPr lang="en-US"/>
              <a:t>Click to edit Master subtitle style</a:t>
            </a:r>
            <a:endParaRPr/>
          </a:p>
        </p:txBody>
      </p:sp>
      <p:grpSp>
        <p:nvGrpSpPr>
          <p:cNvPr id="100" name="Google Shape;100;p11"/>
          <p:cNvGrpSpPr/>
          <p:nvPr/>
        </p:nvGrpSpPr>
        <p:grpSpPr>
          <a:xfrm>
            <a:off x="-135425" y="-190387"/>
            <a:ext cx="9421725" cy="5232813"/>
            <a:chOff x="-135425" y="-190387"/>
            <a:chExt cx="9421725" cy="5232813"/>
          </a:xfrm>
        </p:grpSpPr>
        <p:cxnSp>
          <p:nvCxnSpPr>
            <p:cNvPr id="101" name="Google Shape;101;p11"/>
            <p:cNvCxnSpPr/>
            <p:nvPr/>
          </p:nvCxnSpPr>
          <p:spPr>
            <a:xfrm rot="-5400000" flipH="1">
              <a:off x="-380550" y="571163"/>
              <a:ext cx="2426100" cy="903000"/>
            </a:xfrm>
            <a:prstGeom prst="bentConnector2">
              <a:avLst/>
            </a:prstGeom>
            <a:noFill/>
            <a:ln w="19050" cap="flat" cmpd="sng">
              <a:solidFill>
                <a:schemeClr val="lt2"/>
              </a:solidFill>
              <a:prstDash val="solid"/>
              <a:round/>
              <a:headEnd type="none" w="med" len="med"/>
              <a:tailEnd type="oval" w="med" len="med"/>
            </a:ln>
          </p:spPr>
        </p:cxnSp>
        <p:cxnSp>
          <p:nvCxnSpPr>
            <p:cNvPr id="102" name="Google Shape;102;p11"/>
            <p:cNvCxnSpPr/>
            <p:nvPr/>
          </p:nvCxnSpPr>
          <p:spPr>
            <a:xfrm rot="-5400000" flipH="1">
              <a:off x="-924000" y="1419413"/>
              <a:ext cx="3439500" cy="5247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03" name="Google Shape;103;p11"/>
            <p:cNvCxnSpPr/>
            <p:nvPr/>
          </p:nvCxnSpPr>
          <p:spPr>
            <a:xfrm rot="5400000">
              <a:off x="7914850" y="2156275"/>
              <a:ext cx="1491900" cy="12510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04" name="Google Shape;104;p11"/>
            <p:cNvCxnSpPr/>
            <p:nvPr/>
          </p:nvCxnSpPr>
          <p:spPr>
            <a:xfrm>
              <a:off x="-123950" y="4755625"/>
              <a:ext cx="9146400" cy="286800"/>
            </a:xfrm>
            <a:prstGeom prst="bentConnector3">
              <a:avLst>
                <a:gd name="adj1" fmla="val 51191"/>
              </a:avLst>
            </a:prstGeom>
            <a:noFill/>
            <a:ln w="19050" cap="flat" cmpd="sng">
              <a:solidFill>
                <a:schemeClr val="lt2"/>
              </a:solidFill>
              <a:prstDash val="solid"/>
              <a:round/>
              <a:headEnd type="none" w="med" len="med"/>
              <a:tailEnd type="oval" w="med" len="med"/>
            </a:ln>
          </p:spPr>
        </p:cxnSp>
        <p:cxnSp>
          <p:nvCxnSpPr>
            <p:cNvPr id="105" name="Google Shape;105;p11"/>
            <p:cNvCxnSpPr/>
            <p:nvPr/>
          </p:nvCxnSpPr>
          <p:spPr>
            <a:xfrm rot="10800000" flipH="1">
              <a:off x="-135425" y="4399725"/>
              <a:ext cx="8882400" cy="252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06" name="Google Shape;106;p11"/>
          <p:cNvGrpSpPr/>
          <p:nvPr/>
        </p:nvGrpSpPr>
        <p:grpSpPr>
          <a:xfrm rot="-5400000">
            <a:off x="8438575" y="4204225"/>
            <a:ext cx="882599" cy="403555"/>
            <a:chOff x="7884075" y="238975"/>
            <a:chExt cx="882599" cy="403555"/>
          </a:xfrm>
        </p:grpSpPr>
        <p:sp>
          <p:nvSpPr>
            <p:cNvPr id="107" name="Google Shape;107;p11"/>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1"/>
        <p:cNvGrpSpPr/>
        <p:nvPr/>
      </p:nvGrpSpPr>
      <p:grpSpPr>
        <a:xfrm>
          <a:off x="0" y="0"/>
          <a:ext cx="0" cy="0"/>
          <a:chOff x="0" y="0"/>
          <a:chExt cx="0" cy="0"/>
        </a:xfrm>
      </p:grpSpPr>
      <p:sp>
        <p:nvSpPr>
          <p:cNvPr id="112" name="Google Shape;11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
        <p:nvSpPr>
          <p:cNvPr id="113" name="Google Shape;113;p13"/>
          <p:cNvSpPr txBox="1">
            <a:spLocks noGrp="1"/>
          </p:cNvSpPr>
          <p:nvPr>
            <p:ph type="subTitle" idx="1"/>
          </p:nvPr>
        </p:nvSpPr>
        <p:spPr>
          <a:xfrm>
            <a:off x="2917223" y="1661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4" name="Google Shape;114;p13"/>
          <p:cNvSpPr txBox="1">
            <a:spLocks noGrp="1"/>
          </p:cNvSpPr>
          <p:nvPr>
            <p:ph type="subTitle" idx="2"/>
          </p:nvPr>
        </p:nvSpPr>
        <p:spPr>
          <a:xfrm>
            <a:off x="2917223" y="247945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5" name="Google Shape;115;p13"/>
          <p:cNvSpPr txBox="1">
            <a:spLocks noGrp="1"/>
          </p:cNvSpPr>
          <p:nvPr>
            <p:ph type="subTitle" idx="3"/>
          </p:nvPr>
        </p:nvSpPr>
        <p:spPr>
          <a:xfrm>
            <a:off x="2917223" y="3297775"/>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6" name="Google Shape;116;p13"/>
          <p:cNvSpPr txBox="1">
            <a:spLocks noGrp="1"/>
          </p:cNvSpPr>
          <p:nvPr>
            <p:ph type="subTitle" idx="4"/>
          </p:nvPr>
        </p:nvSpPr>
        <p:spPr>
          <a:xfrm>
            <a:off x="2917223" y="4116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17" name="Google Shape;117;p13"/>
          <p:cNvSpPr txBox="1">
            <a:spLocks noGrp="1"/>
          </p:cNvSpPr>
          <p:nvPr>
            <p:ph type="title" idx="5" hasCustomPrompt="1"/>
          </p:nvPr>
        </p:nvSpPr>
        <p:spPr>
          <a:xfrm>
            <a:off x="1986273" y="140135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6" hasCustomPrompt="1"/>
          </p:nvPr>
        </p:nvSpPr>
        <p:spPr>
          <a:xfrm>
            <a:off x="1986273" y="3037983"/>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title" idx="7" hasCustomPrompt="1"/>
          </p:nvPr>
        </p:nvSpPr>
        <p:spPr>
          <a:xfrm>
            <a:off x="1986273" y="2219667"/>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title" idx="8" hasCustomPrompt="1"/>
          </p:nvPr>
        </p:nvSpPr>
        <p:spPr>
          <a:xfrm>
            <a:off x="1986273" y="385630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a:spLocks noGrp="1"/>
          </p:cNvSpPr>
          <p:nvPr>
            <p:ph type="subTitle" idx="9"/>
          </p:nvPr>
        </p:nvSpPr>
        <p:spPr>
          <a:xfrm>
            <a:off x="2917223" y="140135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122" name="Google Shape;122;p13"/>
          <p:cNvSpPr txBox="1">
            <a:spLocks noGrp="1"/>
          </p:cNvSpPr>
          <p:nvPr>
            <p:ph type="subTitle" idx="13"/>
          </p:nvPr>
        </p:nvSpPr>
        <p:spPr>
          <a:xfrm>
            <a:off x="2917227" y="221970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123" name="Google Shape;123;p13"/>
          <p:cNvSpPr txBox="1">
            <a:spLocks noGrp="1"/>
          </p:cNvSpPr>
          <p:nvPr>
            <p:ph type="subTitle" idx="14"/>
          </p:nvPr>
        </p:nvSpPr>
        <p:spPr>
          <a:xfrm>
            <a:off x="2917223" y="3037976"/>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124" name="Google Shape;124;p13"/>
          <p:cNvSpPr txBox="1">
            <a:spLocks noGrp="1"/>
          </p:cNvSpPr>
          <p:nvPr>
            <p:ph type="subTitle" idx="15"/>
          </p:nvPr>
        </p:nvSpPr>
        <p:spPr>
          <a:xfrm>
            <a:off x="2917227" y="3856301"/>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125" name="Google Shape;125;p13"/>
          <p:cNvGrpSpPr/>
          <p:nvPr/>
        </p:nvGrpSpPr>
        <p:grpSpPr>
          <a:xfrm>
            <a:off x="8113600" y="227500"/>
            <a:ext cx="882599" cy="403555"/>
            <a:chOff x="7884075" y="238975"/>
            <a:chExt cx="882599" cy="403555"/>
          </a:xfrm>
        </p:grpSpPr>
        <p:sp>
          <p:nvSpPr>
            <p:cNvPr id="126" name="Google Shape;126;p13"/>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13"/>
          <p:cNvGrpSpPr/>
          <p:nvPr/>
        </p:nvGrpSpPr>
        <p:grpSpPr>
          <a:xfrm>
            <a:off x="378100" y="-216500"/>
            <a:ext cx="8131200" cy="5239200"/>
            <a:chOff x="378100" y="-216500"/>
            <a:chExt cx="8131200" cy="5239200"/>
          </a:xfrm>
        </p:grpSpPr>
        <p:cxnSp>
          <p:nvCxnSpPr>
            <p:cNvPr id="130" name="Google Shape;130;p13"/>
            <p:cNvCxnSpPr/>
            <p:nvPr/>
          </p:nvCxnSpPr>
          <p:spPr>
            <a:xfrm>
              <a:off x="378100" y="-2165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cxnSp>
          <p:nvCxnSpPr>
            <p:cNvPr id="131" name="Google Shape;131;p13"/>
            <p:cNvCxnSpPr/>
            <p:nvPr/>
          </p:nvCxnSpPr>
          <p:spPr>
            <a:xfrm>
              <a:off x="530500" y="-641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32"/>
        <p:cNvGrpSpPr/>
        <p:nvPr/>
      </p:nvGrpSpPr>
      <p:grpSpPr>
        <a:xfrm>
          <a:off x="0" y="0"/>
          <a:ext cx="0" cy="0"/>
          <a:chOff x="0" y="0"/>
          <a:chExt cx="0" cy="0"/>
        </a:xfrm>
      </p:grpSpPr>
      <p:sp>
        <p:nvSpPr>
          <p:cNvPr id="133" name="Google Shape;133;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grpSp>
        <p:nvGrpSpPr>
          <p:cNvPr id="134" name="Google Shape;134;p14"/>
          <p:cNvGrpSpPr/>
          <p:nvPr/>
        </p:nvGrpSpPr>
        <p:grpSpPr>
          <a:xfrm>
            <a:off x="199188" y="123990"/>
            <a:ext cx="422946" cy="368845"/>
            <a:chOff x="8576588" y="4496315"/>
            <a:chExt cx="422946" cy="368845"/>
          </a:xfrm>
        </p:grpSpPr>
        <p:sp>
          <p:nvSpPr>
            <p:cNvPr id="135" name="Google Shape;135;p14"/>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14"/>
          <p:cNvGrpSpPr/>
          <p:nvPr/>
        </p:nvGrpSpPr>
        <p:grpSpPr>
          <a:xfrm rot="10800000">
            <a:off x="25225" y="282300"/>
            <a:ext cx="9157800" cy="5003500"/>
            <a:chOff x="-116175" y="-984534"/>
            <a:chExt cx="9157800" cy="5003500"/>
          </a:xfrm>
        </p:grpSpPr>
        <p:cxnSp>
          <p:nvCxnSpPr>
            <p:cNvPr id="138" name="Google Shape;138;p14"/>
            <p:cNvCxnSpPr/>
            <p:nvPr/>
          </p:nvCxnSpPr>
          <p:spPr>
            <a:xfrm>
              <a:off x="-116175" y="-605834"/>
              <a:ext cx="9157800" cy="4624800"/>
            </a:xfrm>
            <a:prstGeom prst="bentConnector3">
              <a:avLst>
                <a:gd name="adj1" fmla="val 3258"/>
              </a:avLst>
            </a:prstGeom>
            <a:noFill/>
            <a:ln w="19050" cap="flat" cmpd="sng">
              <a:solidFill>
                <a:schemeClr val="lt2"/>
              </a:solidFill>
              <a:prstDash val="solid"/>
              <a:round/>
              <a:headEnd type="none" w="med" len="med"/>
              <a:tailEnd type="oval" w="med" len="med"/>
            </a:ln>
          </p:spPr>
        </p:cxnSp>
        <p:cxnSp>
          <p:nvCxnSpPr>
            <p:cNvPr id="139" name="Google Shape;139;p14"/>
            <p:cNvCxnSpPr/>
            <p:nvPr/>
          </p:nvCxnSpPr>
          <p:spPr>
            <a:xfrm rot="-5400000" flipH="1">
              <a:off x="-2164550" y="1408116"/>
              <a:ext cx="4877100" cy="918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140"/>
        <p:cNvGrpSpPr/>
        <p:nvPr/>
      </p:nvGrpSpPr>
      <p:grpSpPr>
        <a:xfrm>
          <a:off x="0" y="0"/>
          <a:ext cx="0" cy="0"/>
          <a:chOff x="0" y="0"/>
          <a:chExt cx="0" cy="0"/>
        </a:xfrm>
      </p:grpSpPr>
      <p:sp>
        <p:nvSpPr>
          <p:cNvPr id="141" name="Google Shape;14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grpSp>
        <p:nvGrpSpPr>
          <p:cNvPr id="142" name="Google Shape;142;p15"/>
          <p:cNvGrpSpPr/>
          <p:nvPr/>
        </p:nvGrpSpPr>
        <p:grpSpPr>
          <a:xfrm>
            <a:off x="8430763" y="-10"/>
            <a:ext cx="422946" cy="368845"/>
            <a:chOff x="8576588" y="4496315"/>
            <a:chExt cx="422946" cy="368845"/>
          </a:xfrm>
        </p:grpSpPr>
        <p:sp>
          <p:nvSpPr>
            <p:cNvPr id="143" name="Google Shape;143;p15"/>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 name="Google Shape;145;p15"/>
          <p:cNvGrpSpPr/>
          <p:nvPr/>
        </p:nvGrpSpPr>
        <p:grpSpPr>
          <a:xfrm rot="10800000" flipH="1">
            <a:off x="25325" y="282383"/>
            <a:ext cx="8974200" cy="5003417"/>
            <a:chOff x="67325" y="-984534"/>
            <a:chExt cx="8974200" cy="5003417"/>
          </a:xfrm>
        </p:grpSpPr>
        <p:cxnSp>
          <p:nvCxnSpPr>
            <p:cNvPr id="146" name="Google Shape;146;p15"/>
            <p:cNvCxnSpPr/>
            <p:nvPr/>
          </p:nvCxnSpPr>
          <p:spPr>
            <a:xfrm>
              <a:off x="67325" y="-592117"/>
              <a:ext cx="8974200" cy="4611000"/>
            </a:xfrm>
            <a:prstGeom prst="bentConnector3">
              <a:avLst>
                <a:gd name="adj1" fmla="val 4347"/>
              </a:avLst>
            </a:prstGeom>
            <a:noFill/>
            <a:ln w="19050" cap="flat" cmpd="sng">
              <a:solidFill>
                <a:schemeClr val="lt2"/>
              </a:solidFill>
              <a:prstDash val="solid"/>
              <a:round/>
              <a:headEnd type="none" w="med" len="med"/>
              <a:tailEnd type="oval" w="med" len="med"/>
            </a:ln>
          </p:spPr>
        </p:cxnSp>
        <p:cxnSp>
          <p:nvCxnSpPr>
            <p:cNvPr id="147" name="Google Shape;147;p15"/>
            <p:cNvCxnSpPr/>
            <p:nvPr/>
          </p:nvCxnSpPr>
          <p:spPr>
            <a:xfrm rot="-5400000" flipH="1">
              <a:off x="-2164550" y="1408116"/>
              <a:ext cx="4877100" cy="918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1851163" y="3797875"/>
            <a:ext cx="3233100" cy="365700"/>
          </a:xfrm>
          <a:prstGeom prst="rect">
            <a:avLst/>
          </a:prstGeom>
          <a:solidFill>
            <a:schemeClr val="lt2"/>
          </a:solidFill>
        </p:spPr>
        <p:txBody>
          <a:bodyPr spcFirstLastPara="1" wrap="square" lIns="91425" tIns="91425" rIns="91425" bIns="91425" anchor="ctr" anchorCtr="0">
            <a:noAutofit/>
          </a:bodyPr>
          <a:lstStyle>
            <a:lvl1pPr lvl="0" algn="r" rtl="0">
              <a:spcBef>
                <a:spcPts val="0"/>
              </a:spcBef>
              <a:spcAft>
                <a:spcPts val="0"/>
              </a:spcAft>
              <a:buSzPts val="2000"/>
              <a:buNone/>
              <a:defRPr sz="2000">
                <a:solidFill>
                  <a:schemeClr val="accent5"/>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lang="en-US"/>
              <a:t>Click to edit Master title style</a:t>
            </a:r>
            <a:endParaRPr/>
          </a:p>
        </p:txBody>
      </p:sp>
      <p:sp>
        <p:nvSpPr>
          <p:cNvPr id="150" name="Google Shape;150;p16"/>
          <p:cNvSpPr txBox="1">
            <a:spLocks noGrp="1"/>
          </p:cNvSpPr>
          <p:nvPr>
            <p:ph type="subTitle" idx="1"/>
          </p:nvPr>
        </p:nvSpPr>
        <p:spPr>
          <a:xfrm>
            <a:off x="713225" y="945625"/>
            <a:ext cx="4371300" cy="2741700"/>
          </a:xfrm>
          <a:prstGeom prst="rect">
            <a:avLst/>
          </a:prstGeom>
        </p:spPr>
        <p:txBody>
          <a:bodyPr spcFirstLastPara="1" wrap="square" lIns="91425" tIns="91425" rIns="91425" bIns="91425" anchor="b" anchorCtr="0">
            <a:noAutofit/>
          </a:bodyPr>
          <a:lstStyle>
            <a:lvl1pPr lvl="0" algn="r" rtl="0">
              <a:lnSpc>
                <a:spcPct val="115000"/>
              </a:lnSpc>
              <a:spcBef>
                <a:spcPts val="0"/>
              </a:spcBef>
              <a:spcAft>
                <a:spcPts val="0"/>
              </a:spcAft>
              <a:buSzPts val="3000"/>
              <a:buNone/>
              <a:defRPr sz="3000"/>
            </a:lvl1pPr>
            <a:lvl2pPr lvl="1" algn="ctr" rtl="0">
              <a:lnSpc>
                <a:spcPct val="115000"/>
              </a:lnSpc>
              <a:spcBef>
                <a:spcPts val="0"/>
              </a:spcBef>
              <a:spcAft>
                <a:spcPts val="0"/>
              </a:spcAft>
              <a:buSzPts val="3000"/>
              <a:buNone/>
              <a:defRPr sz="3000"/>
            </a:lvl2pPr>
            <a:lvl3pPr lvl="2" algn="ctr" rtl="0">
              <a:lnSpc>
                <a:spcPct val="115000"/>
              </a:lnSpc>
              <a:spcBef>
                <a:spcPts val="0"/>
              </a:spcBef>
              <a:spcAft>
                <a:spcPts val="0"/>
              </a:spcAft>
              <a:buSzPts val="3000"/>
              <a:buNone/>
              <a:defRPr sz="3000"/>
            </a:lvl3pPr>
            <a:lvl4pPr lvl="3" algn="ctr" rtl="0">
              <a:lnSpc>
                <a:spcPct val="115000"/>
              </a:lnSpc>
              <a:spcBef>
                <a:spcPts val="0"/>
              </a:spcBef>
              <a:spcAft>
                <a:spcPts val="0"/>
              </a:spcAft>
              <a:buSzPts val="3000"/>
              <a:buNone/>
              <a:defRPr sz="3000"/>
            </a:lvl4pPr>
            <a:lvl5pPr lvl="4" algn="ctr" rtl="0">
              <a:lnSpc>
                <a:spcPct val="115000"/>
              </a:lnSpc>
              <a:spcBef>
                <a:spcPts val="0"/>
              </a:spcBef>
              <a:spcAft>
                <a:spcPts val="0"/>
              </a:spcAft>
              <a:buSzPts val="3000"/>
              <a:buNone/>
              <a:defRPr sz="3000"/>
            </a:lvl5pPr>
            <a:lvl6pPr lvl="5" algn="ctr" rtl="0">
              <a:lnSpc>
                <a:spcPct val="115000"/>
              </a:lnSpc>
              <a:spcBef>
                <a:spcPts val="0"/>
              </a:spcBef>
              <a:spcAft>
                <a:spcPts val="0"/>
              </a:spcAft>
              <a:buSzPts val="3000"/>
              <a:buNone/>
              <a:defRPr sz="3000"/>
            </a:lvl6pPr>
            <a:lvl7pPr lvl="6" algn="ctr" rtl="0">
              <a:lnSpc>
                <a:spcPct val="115000"/>
              </a:lnSpc>
              <a:spcBef>
                <a:spcPts val="0"/>
              </a:spcBef>
              <a:spcAft>
                <a:spcPts val="0"/>
              </a:spcAft>
              <a:buSzPts val="3000"/>
              <a:buNone/>
              <a:defRPr sz="3000"/>
            </a:lvl7pPr>
            <a:lvl8pPr lvl="7" algn="ctr" rtl="0">
              <a:lnSpc>
                <a:spcPct val="115000"/>
              </a:lnSpc>
              <a:spcBef>
                <a:spcPts val="0"/>
              </a:spcBef>
              <a:spcAft>
                <a:spcPts val="0"/>
              </a:spcAft>
              <a:buSzPts val="3000"/>
              <a:buNone/>
              <a:defRPr sz="3000"/>
            </a:lvl8pPr>
            <a:lvl9pPr lvl="8" algn="ctr" rtl="0">
              <a:lnSpc>
                <a:spcPct val="115000"/>
              </a:lnSpc>
              <a:spcBef>
                <a:spcPts val="0"/>
              </a:spcBef>
              <a:spcAft>
                <a:spcPts val="0"/>
              </a:spcAft>
              <a:buSzPts val="3000"/>
              <a:buNone/>
              <a:defRPr sz="3000"/>
            </a:lvl9pPr>
          </a:lstStyle>
          <a:p>
            <a:r>
              <a:rPr lang="en-US"/>
              <a:t>Click to edit Master subtitle style</a:t>
            </a:r>
            <a:endParaRPr/>
          </a:p>
        </p:txBody>
      </p:sp>
      <p:grpSp>
        <p:nvGrpSpPr>
          <p:cNvPr id="151" name="Google Shape;151;p16"/>
          <p:cNvGrpSpPr/>
          <p:nvPr/>
        </p:nvGrpSpPr>
        <p:grpSpPr>
          <a:xfrm>
            <a:off x="259568" y="1973966"/>
            <a:ext cx="6622142" cy="3013471"/>
            <a:chOff x="7553711" y="-2334286"/>
            <a:chExt cx="7534579" cy="3428684"/>
          </a:xfrm>
        </p:grpSpPr>
        <p:sp>
          <p:nvSpPr>
            <p:cNvPr id="152" name="Google Shape;152;p16"/>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p:nvPr/>
          </p:nvSpPr>
          <p:spPr>
            <a:xfrm>
              <a:off x="14882235" y="888343"/>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16"/>
          <p:cNvGrpSpPr/>
          <p:nvPr/>
        </p:nvGrpSpPr>
        <p:grpSpPr>
          <a:xfrm>
            <a:off x="458900" y="-674125"/>
            <a:ext cx="10001150" cy="5624875"/>
            <a:chOff x="458900" y="-674125"/>
            <a:chExt cx="10001150" cy="5624875"/>
          </a:xfrm>
        </p:grpSpPr>
        <p:cxnSp>
          <p:nvCxnSpPr>
            <p:cNvPr id="156" name="Google Shape;156;p16"/>
            <p:cNvCxnSpPr/>
            <p:nvPr/>
          </p:nvCxnSpPr>
          <p:spPr>
            <a:xfrm rot="5400000">
              <a:off x="-510550" y="295325"/>
              <a:ext cx="2648100" cy="709200"/>
            </a:xfrm>
            <a:prstGeom prst="bentConnector3">
              <a:avLst>
                <a:gd name="adj1" fmla="val 40711"/>
              </a:avLst>
            </a:prstGeom>
            <a:noFill/>
            <a:ln w="19050" cap="flat" cmpd="sng">
              <a:solidFill>
                <a:schemeClr val="lt2"/>
              </a:solidFill>
              <a:prstDash val="solid"/>
              <a:round/>
              <a:headEnd type="none" w="med" len="med"/>
              <a:tailEnd type="oval" w="med" len="med"/>
            </a:ln>
          </p:spPr>
        </p:cxnSp>
        <p:cxnSp>
          <p:nvCxnSpPr>
            <p:cNvPr id="157" name="Google Shape;157;p16"/>
            <p:cNvCxnSpPr/>
            <p:nvPr/>
          </p:nvCxnSpPr>
          <p:spPr>
            <a:xfrm rot="5400000">
              <a:off x="-358150" y="447725"/>
              <a:ext cx="2648100" cy="709200"/>
            </a:xfrm>
            <a:prstGeom prst="bentConnector3">
              <a:avLst>
                <a:gd name="adj1" fmla="val 40711"/>
              </a:avLst>
            </a:prstGeom>
            <a:noFill/>
            <a:ln w="19050" cap="flat" cmpd="sng">
              <a:solidFill>
                <a:schemeClr val="lt2"/>
              </a:solidFill>
              <a:prstDash val="solid"/>
              <a:round/>
              <a:headEnd type="none" w="med" len="med"/>
              <a:tailEnd type="oval" w="med" len="med"/>
            </a:ln>
          </p:spPr>
        </p:cxnSp>
        <p:cxnSp>
          <p:nvCxnSpPr>
            <p:cNvPr id="158" name="Google Shape;158;p16"/>
            <p:cNvCxnSpPr/>
            <p:nvPr/>
          </p:nvCxnSpPr>
          <p:spPr>
            <a:xfrm flipH="1">
              <a:off x="6956600" y="3734250"/>
              <a:ext cx="3431400" cy="987000"/>
            </a:xfrm>
            <a:prstGeom prst="bentConnector3">
              <a:avLst>
                <a:gd name="adj1" fmla="val 45484"/>
              </a:avLst>
            </a:prstGeom>
            <a:noFill/>
            <a:ln w="19050" cap="flat" cmpd="sng">
              <a:solidFill>
                <a:schemeClr val="lt2"/>
              </a:solidFill>
              <a:prstDash val="solid"/>
              <a:round/>
              <a:headEnd type="none" w="med" len="med"/>
              <a:tailEnd type="oval" w="med" len="med"/>
            </a:ln>
          </p:spPr>
        </p:cxnSp>
        <p:cxnSp>
          <p:nvCxnSpPr>
            <p:cNvPr id="159" name="Google Shape;159;p16"/>
            <p:cNvCxnSpPr/>
            <p:nvPr/>
          </p:nvCxnSpPr>
          <p:spPr>
            <a:xfrm flipH="1">
              <a:off x="7656850" y="3932550"/>
              <a:ext cx="2803200" cy="10182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160"/>
        <p:cNvGrpSpPr/>
        <p:nvPr/>
      </p:nvGrpSpPr>
      <p:grpSpPr>
        <a:xfrm>
          <a:off x="0" y="0"/>
          <a:ext cx="0" cy="0"/>
          <a:chOff x="0" y="0"/>
          <a:chExt cx="0" cy="0"/>
        </a:xfrm>
      </p:grpSpPr>
      <p:sp>
        <p:nvSpPr>
          <p:cNvPr id="161" name="Google Shape;16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
        <p:nvSpPr>
          <p:cNvPr id="162" name="Google Shape;162;p17"/>
          <p:cNvSpPr txBox="1">
            <a:spLocks noGrp="1"/>
          </p:cNvSpPr>
          <p:nvPr>
            <p:ph type="subTitle" idx="1"/>
          </p:nvPr>
        </p:nvSpPr>
        <p:spPr>
          <a:xfrm>
            <a:off x="4827974" y="1602925"/>
            <a:ext cx="3318600" cy="1921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63" name="Google Shape;163;p17"/>
          <p:cNvSpPr txBox="1">
            <a:spLocks noGrp="1"/>
          </p:cNvSpPr>
          <p:nvPr>
            <p:ph type="subTitle" idx="2"/>
          </p:nvPr>
        </p:nvSpPr>
        <p:spPr>
          <a:xfrm>
            <a:off x="997425" y="1602925"/>
            <a:ext cx="3318600" cy="1921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grpSp>
        <p:nvGrpSpPr>
          <p:cNvPr id="164" name="Google Shape;164;p17"/>
          <p:cNvGrpSpPr/>
          <p:nvPr/>
        </p:nvGrpSpPr>
        <p:grpSpPr>
          <a:xfrm>
            <a:off x="-320650" y="-762725"/>
            <a:ext cx="9327075" cy="7125850"/>
            <a:chOff x="-320650" y="-762725"/>
            <a:chExt cx="9327075" cy="7125850"/>
          </a:xfrm>
        </p:grpSpPr>
        <p:cxnSp>
          <p:nvCxnSpPr>
            <p:cNvPr id="165" name="Google Shape;165;p17"/>
            <p:cNvCxnSpPr/>
            <p:nvPr/>
          </p:nvCxnSpPr>
          <p:spPr>
            <a:xfrm rot="-5400000" flipH="1">
              <a:off x="6857075" y="1775500"/>
              <a:ext cx="4097100" cy="187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66" name="Google Shape;166;p17"/>
            <p:cNvCxnSpPr/>
            <p:nvPr/>
          </p:nvCxnSpPr>
          <p:spPr>
            <a:xfrm rot="10800000" flipH="1">
              <a:off x="667900" y="4271400"/>
              <a:ext cx="2765700" cy="9639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67" name="Google Shape;167;p17"/>
            <p:cNvCxnSpPr/>
            <p:nvPr/>
          </p:nvCxnSpPr>
          <p:spPr>
            <a:xfrm rot="5400000" flipH="1">
              <a:off x="7318025" y="39077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68" name="Google Shape;168;p17"/>
            <p:cNvCxnSpPr/>
            <p:nvPr/>
          </p:nvCxnSpPr>
          <p:spPr>
            <a:xfrm rot="5400000" flipH="1">
              <a:off x="7083950" y="45416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cxnSp>
          <p:nvCxnSpPr>
            <p:cNvPr id="169" name="Google Shape;169;p17"/>
            <p:cNvCxnSpPr/>
            <p:nvPr/>
          </p:nvCxnSpPr>
          <p:spPr>
            <a:xfrm rot="10800000" flipH="1">
              <a:off x="-320650" y="4087825"/>
              <a:ext cx="5808300" cy="8787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70" name="Google Shape;170;p17"/>
            <p:cNvCxnSpPr/>
            <p:nvPr/>
          </p:nvCxnSpPr>
          <p:spPr>
            <a:xfrm rot="5400000">
              <a:off x="-237850" y="22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171" name="Google Shape;171;p17"/>
            <p:cNvCxnSpPr/>
            <p:nvPr/>
          </p:nvCxnSpPr>
          <p:spPr>
            <a:xfrm rot="5400000">
              <a:off x="-317750" y="-1327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72" name="Google Shape;172;p17"/>
          <p:cNvGrpSpPr/>
          <p:nvPr/>
        </p:nvGrpSpPr>
        <p:grpSpPr>
          <a:xfrm>
            <a:off x="179243" y="1771891"/>
            <a:ext cx="400449" cy="2933146"/>
            <a:chOff x="7553711" y="-2334286"/>
            <a:chExt cx="455625" cy="3337292"/>
          </a:xfrm>
        </p:grpSpPr>
        <p:sp>
          <p:nvSpPr>
            <p:cNvPr id="173" name="Google Shape;173;p17"/>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7"/>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7"/>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76"/>
        <p:cNvGrpSpPr/>
        <p:nvPr/>
      </p:nvGrpSpPr>
      <p:grpSpPr>
        <a:xfrm>
          <a:off x="0" y="0"/>
          <a:ext cx="0" cy="0"/>
          <a:chOff x="0" y="0"/>
          <a:chExt cx="0" cy="0"/>
        </a:xfrm>
      </p:grpSpPr>
      <p:sp>
        <p:nvSpPr>
          <p:cNvPr id="177" name="Google Shape;177;p18"/>
          <p:cNvSpPr txBox="1">
            <a:spLocks noGrp="1"/>
          </p:cNvSpPr>
          <p:nvPr>
            <p:ph type="title"/>
          </p:nvPr>
        </p:nvSpPr>
        <p:spPr>
          <a:xfrm>
            <a:off x="720000" y="1784150"/>
            <a:ext cx="3597900" cy="665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78" name="Google Shape;178;p18"/>
          <p:cNvSpPr txBox="1">
            <a:spLocks noGrp="1"/>
          </p:cNvSpPr>
          <p:nvPr>
            <p:ph type="subTitle" idx="1"/>
          </p:nvPr>
        </p:nvSpPr>
        <p:spPr>
          <a:xfrm>
            <a:off x="720000" y="2449450"/>
            <a:ext cx="3597900" cy="90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grpSp>
        <p:nvGrpSpPr>
          <p:cNvPr id="179" name="Google Shape;179;p18"/>
          <p:cNvGrpSpPr/>
          <p:nvPr/>
        </p:nvGrpSpPr>
        <p:grpSpPr>
          <a:xfrm>
            <a:off x="-313975" y="-235500"/>
            <a:ext cx="8764375" cy="5229850"/>
            <a:chOff x="-313975" y="-235500"/>
            <a:chExt cx="8764375" cy="5229850"/>
          </a:xfrm>
        </p:grpSpPr>
        <p:cxnSp>
          <p:nvCxnSpPr>
            <p:cNvPr id="180" name="Google Shape;180;p18"/>
            <p:cNvCxnSpPr/>
            <p:nvPr/>
          </p:nvCxnSpPr>
          <p:spPr>
            <a:xfrm>
              <a:off x="-122100" y="-12395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181" name="Google Shape;181;p18"/>
            <p:cNvCxnSpPr/>
            <p:nvPr/>
          </p:nvCxnSpPr>
          <p:spPr>
            <a:xfrm>
              <a:off x="-313975" y="-23550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grpSp>
      <p:grpSp>
        <p:nvGrpSpPr>
          <p:cNvPr id="182" name="Google Shape;182;p18"/>
          <p:cNvGrpSpPr/>
          <p:nvPr/>
        </p:nvGrpSpPr>
        <p:grpSpPr>
          <a:xfrm>
            <a:off x="8576588" y="4496315"/>
            <a:ext cx="422946" cy="368845"/>
            <a:chOff x="8576588" y="4496315"/>
            <a:chExt cx="422946" cy="368845"/>
          </a:xfrm>
        </p:grpSpPr>
        <p:sp>
          <p:nvSpPr>
            <p:cNvPr id="183" name="Google Shape;183;p18"/>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85"/>
        <p:cNvGrpSpPr/>
        <p:nvPr/>
      </p:nvGrpSpPr>
      <p:grpSpPr>
        <a:xfrm>
          <a:off x="0" y="0"/>
          <a:ext cx="0" cy="0"/>
          <a:chOff x="0" y="0"/>
          <a:chExt cx="0" cy="0"/>
        </a:xfrm>
      </p:grpSpPr>
      <p:sp>
        <p:nvSpPr>
          <p:cNvPr id="186" name="Google Shape;18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87" name="Google Shape;187;p19"/>
          <p:cNvSpPr txBox="1">
            <a:spLocks noGrp="1"/>
          </p:cNvSpPr>
          <p:nvPr>
            <p:ph type="subTitle" idx="1"/>
          </p:nvPr>
        </p:nvSpPr>
        <p:spPr>
          <a:xfrm>
            <a:off x="720000" y="1268825"/>
            <a:ext cx="7704000" cy="80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grpSp>
        <p:nvGrpSpPr>
          <p:cNvPr id="188" name="Google Shape;188;p19"/>
          <p:cNvGrpSpPr/>
          <p:nvPr/>
        </p:nvGrpSpPr>
        <p:grpSpPr>
          <a:xfrm>
            <a:off x="8217450" y="-781975"/>
            <a:ext cx="1124700" cy="6431700"/>
            <a:chOff x="8217450" y="-781975"/>
            <a:chExt cx="1124700" cy="6431700"/>
          </a:xfrm>
        </p:grpSpPr>
        <p:cxnSp>
          <p:nvCxnSpPr>
            <p:cNvPr id="189" name="Google Shape;189;p19"/>
            <p:cNvCxnSpPr/>
            <p:nvPr/>
          </p:nvCxnSpPr>
          <p:spPr>
            <a:xfrm rot="5400000">
              <a:off x="7864150" y="-1056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190" name="Google Shape;190;p19"/>
            <p:cNvCxnSpPr/>
            <p:nvPr/>
          </p:nvCxnSpPr>
          <p:spPr>
            <a:xfrm rot="5400000">
              <a:off x="8105550" y="-441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91" name="Google Shape;191;p19"/>
            <p:cNvCxnSpPr/>
            <p:nvPr/>
          </p:nvCxnSpPr>
          <p:spPr>
            <a:xfrm rot="-5400000">
              <a:off x="7613150" y="424377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192" name="Google Shape;192;p19"/>
            <p:cNvCxnSpPr/>
            <p:nvPr/>
          </p:nvCxnSpPr>
          <p:spPr>
            <a:xfrm rot="-5400000">
              <a:off x="7587450" y="430527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93" name="Google Shape;193;p19"/>
          <p:cNvGrpSpPr/>
          <p:nvPr/>
        </p:nvGrpSpPr>
        <p:grpSpPr>
          <a:xfrm>
            <a:off x="8618643" y="1192466"/>
            <a:ext cx="400449" cy="2933146"/>
            <a:chOff x="7553711" y="-2334286"/>
            <a:chExt cx="455625" cy="3337292"/>
          </a:xfrm>
        </p:grpSpPr>
        <p:sp>
          <p:nvSpPr>
            <p:cNvPr id="194" name="Google Shape;194;p19"/>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99" name="Google Shape;199;p20"/>
          <p:cNvSpPr txBox="1">
            <a:spLocks noGrp="1"/>
          </p:cNvSpPr>
          <p:nvPr>
            <p:ph type="subTitle" idx="1"/>
          </p:nvPr>
        </p:nvSpPr>
        <p:spPr>
          <a:xfrm>
            <a:off x="2185575" y="2009825"/>
            <a:ext cx="5249100" cy="606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rtl="0">
              <a:lnSpc>
                <a:spcPct val="115000"/>
              </a:lnSpc>
              <a:spcBef>
                <a:spcPts val="0"/>
              </a:spcBef>
              <a:spcAft>
                <a:spcPts val="0"/>
              </a:spcAft>
              <a:buSzPts val="2800"/>
              <a:buNone/>
              <a:defRPr sz="2800"/>
            </a:lvl2pPr>
            <a:lvl3pPr lvl="2" rtl="0">
              <a:lnSpc>
                <a:spcPct val="115000"/>
              </a:lnSpc>
              <a:spcBef>
                <a:spcPts val="0"/>
              </a:spcBef>
              <a:spcAft>
                <a:spcPts val="0"/>
              </a:spcAft>
              <a:buSzPts val="2800"/>
              <a:buNone/>
              <a:defRPr sz="2800"/>
            </a:lvl3pPr>
            <a:lvl4pPr lvl="3" rtl="0">
              <a:lnSpc>
                <a:spcPct val="115000"/>
              </a:lnSpc>
              <a:spcBef>
                <a:spcPts val="0"/>
              </a:spcBef>
              <a:spcAft>
                <a:spcPts val="0"/>
              </a:spcAft>
              <a:buSzPts val="2800"/>
              <a:buNone/>
              <a:defRPr sz="2800"/>
            </a:lvl4pPr>
            <a:lvl5pPr lvl="4" rtl="0">
              <a:lnSpc>
                <a:spcPct val="115000"/>
              </a:lnSpc>
              <a:spcBef>
                <a:spcPts val="0"/>
              </a:spcBef>
              <a:spcAft>
                <a:spcPts val="0"/>
              </a:spcAft>
              <a:buSzPts val="2800"/>
              <a:buNone/>
              <a:defRPr sz="2800"/>
            </a:lvl5pPr>
            <a:lvl6pPr lvl="5" rtl="0">
              <a:lnSpc>
                <a:spcPct val="115000"/>
              </a:lnSpc>
              <a:spcBef>
                <a:spcPts val="0"/>
              </a:spcBef>
              <a:spcAft>
                <a:spcPts val="0"/>
              </a:spcAft>
              <a:buSzPts val="2800"/>
              <a:buNone/>
              <a:defRPr sz="2800"/>
            </a:lvl6pPr>
            <a:lvl7pPr lvl="6" rtl="0">
              <a:lnSpc>
                <a:spcPct val="115000"/>
              </a:lnSpc>
              <a:spcBef>
                <a:spcPts val="0"/>
              </a:spcBef>
              <a:spcAft>
                <a:spcPts val="0"/>
              </a:spcAft>
              <a:buSzPts val="2800"/>
              <a:buNone/>
              <a:defRPr sz="2800"/>
            </a:lvl7pPr>
            <a:lvl8pPr lvl="7" rtl="0">
              <a:lnSpc>
                <a:spcPct val="115000"/>
              </a:lnSpc>
              <a:spcBef>
                <a:spcPts val="0"/>
              </a:spcBef>
              <a:spcAft>
                <a:spcPts val="0"/>
              </a:spcAft>
              <a:buSzPts val="2800"/>
              <a:buNone/>
              <a:defRPr sz="2800"/>
            </a:lvl8pPr>
            <a:lvl9pPr lvl="8" rtl="0">
              <a:lnSpc>
                <a:spcPct val="115000"/>
              </a:lnSpc>
              <a:spcBef>
                <a:spcPts val="0"/>
              </a:spcBef>
              <a:spcAft>
                <a:spcPts val="0"/>
              </a:spcAft>
              <a:buSzPts val="2800"/>
              <a:buNone/>
              <a:defRPr sz="2800"/>
            </a:lvl9pPr>
          </a:lstStyle>
          <a:p>
            <a:r>
              <a:rPr lang="en-US"/>
              <a:t>Click to edit Master subtitle style</a:t>
            </a:r>
            <a:endParaRPr/>
          </a:p>
        </p:txBody>
      </p:sp>
      <p:sp>
        <p:nvSpPr>
          <p:cNvPr id="200" name="Google Shape;200;p20"/>
          <p:cNvSpPr txBox="1">
            <a:spLocks noGrp="1"/>
          </p:cNvSpPr>
          <p:nvPr>
            <p:ph type="subTitle" idx="2"/>
          </p:nvPr>
        </p:nvSpPr>
        <p:spPr>
          <a:xfrm>
            <a:off x="2185575" y="3459225"/>
            <a:ext cx="5249100" cy="642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rtl="0">
              <a:lnSpc>
                <a:spcPct val="115000"/>
              </a:lnSpc>
              <a:spcBef>
                <a:spcPts val="0"/>
              </a:spcBef>
              <a:spcAft>
                <a:spcPts val="0"/>
              </a:spcAft>
              <a:buSzPts val="2800"/>
              <a:buNone/>
              <a:defRPr sz="2800"/>
            </a:lvl2pPr>
            <a:lvl3pPr lvl="2" rtl="0">
              <a:lnSpc>
                <a:spcPct val="115000"/>
              </a:lnSpc>
              <a:spcBef>
                <a:spcPts val="0"/>
              </a:spcBef>
              <a:spcAft>
                <a:spcPts val="0"/>
              </a:spcAft>
              <a:buSzPts val="2800"/>
              <a:buNone/>
              <a:defRPr sz="2800"/>
            </a:lvl3pPr>
            <a:lvl4pPr lvl="3" rtl="0">
              <a:lnSpc>
                <a:spcPct val="115000"/>
              </a:lnSpc>
              <a:spcBef>
                <a:spcPts val="0"/>
              </a:spcBef>
              <a:spcAft>
                <a:spcPts val="0"/>
              </a:spcAft>
              <a:buSzPts val="2800"/>
              <a:buNone/>
              <a:defRPr sz="2800"/>
            </a:lvl4pPr>
            <a:lvl5pPr lvl="4" rtl="0">
              <a:lnSpc>
                <a:spcPct val="115000"/>
              </a:lnSpc>
              <a:spcBef>
                <a:spcPts val="0"/>
              </a:spcBef>
              <a:spcAft>
                <a:spcPts val="0"/>
              </a:spcAft>
              <a:buSzPts val="2800"/>
              <a:buNone/>
              <a:defRPr sz="2800"/>
            </a:lvl5pPr>
            <a:lvl6pPr lvl="5" rtl="0">
              <a:lnSpc>
                <a:spcPct val="115000"/>
              </a:lnSpc>
              <a:spcBef>
                <a:spcPts val="0"/>
              </a:spcBef>
              <a:spcAft>
                <a:spcPts val="0"/>
              </a:spcAft>
              <a:buSzPts val="2800"/>
              <a:buNone/>
              <a:defRPr sz="2800"/>
            </a:lvl6pPr>
            <a:lvl7pPr lvl="6" rtl="0">
              <a:lnSpc>
                <a:spcPct val="115000"/>
              </a:lnSpc>
              <a:spcBef>
                <a:spcPts val="0"/>
              </a:spcBef>
              <a:spcAft>
                <a:spcPts val="0"/>
              </a:spcAft>
              <a:buSzPts val="2800"/>
              <a:buNone/>
              <a:defRPr sz="2800"/>
            </a:lvl7pPr>
            <a:lvl8pPr lvl="7" rtl="0">
              <a:lnSpc>
                <a:spcPct val="115000"/>
              </a:lnSpc>
              <a:spcBef>
                <a:spcPts val="0"/>
              </a:spcBef>
              <a:spcAft>
                <a:spcPts val="0"/>
              </a:spcAft>
              <a:buSzPts val="2800"/>
              <a:buNone/>
              <a:defRPr sz="2800"/>
            </a:lvl8pPr>
            <a:lvl9pPr lvl="8" rtl="0">
              <a:lnSpc>
                <a:spcPct val="115000"/>
              </a:lnSpc>
              <a:spcBef>
                <a:spcPts val="0"/>
              </a:spcBef>
              <a:spcAft>
                <a:spcPts val="0"/>
              </a:spcAft>
              <a:buSzPts val="2800"/>
              <a:buNone/>
              <a:defRPr sz="2800"/>
            </a:lvl9pPr>
          </a:lstStyle>
          <a:p>
            <a:r>
              <a:rPr lang="en-US"/>
              <a:t>Click to edit Master subtitle style</a:t>
            </a:r>
            <a:endParaRPr/>
          </a:p>
        </p:txBody>
      </p:sp>
      <p:sp>
        <p:nvSpPr>
          <p:cNvPr id="201" name="Google Shape;201;p20"/>
          <p:cNvSpPr txBox="1">
            <a:spLocks noGrp="1"/>
          </p:cNvSpPr>
          <p:nvPr>
            <p:ph type="subTitle" idx="3"/>
          </p:nvPr>
        </p:nvSpPr>
        <p:spPr>
          <a:xfrm>
            <a:off x="2185575" y="1636925"/>
            <a:ext cx="5249100" cy="36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02" name="Google Shape;202;p20"/>
          <p:cNvSpPr txBox="1">
            <a:spLocks noGrp="1"/>
          </p:cNvSpPr>
          <p:nvPr>
            <p:ph type="subTitle" idx="4"/>
          </p:nvPr>
        </p:nvSpPr>
        <p:spPr>
          <a:xfrm>
            <a:off x="2185575" y="3089325"/>
            <a:ext cx="5249100" cy="36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203" name="Google Shape;203;p20"/>
          <p:cNvGrpSpPr/>
          <p:nvPr/>
        </p:nvGrpSpPr>
        <p:grpSpPr>
          <a:xfrm>
            <a:off x="-215750" y="-592117"/>
            <a:ext cx="9367675" cy="5637900"/>
            <a:chOff x="-215750" y="-592117"/>
            <a:chExt cx="9367675" cy="5637900"/>
          </a:xfrm>
        </p:grpSpPr>
        <p:grpSp>
          <p:nvGrpSpPr>
            <p:cNvPr id="204" name="Google Shape;204;p20"/>
            <p:cNvGrpSpPr/>
            <p:nvPr/>
          </p:nvGrpSpPr>
          <p:grpSpPr>
            <a:xfrm>
              <a:off x="-215750" y="-592117"/>
              <a:ext cx="9215275" cy="5485500"/>
              <a:chOff x="-215750" y="-592117"/>
              <a:chExt cx="9215275" cy="5485500"/>
            </a:xfrm>
          </p:grpSpPr>
          <p:cxnSp>
            <p:nvCxnSpPr>
              <p:cNvPr id="205" name="Google Shape;205;p20"/>
              <p:cNvCxnSpPr/>
              <p:nvPr/>
            </p:nvCxnSpPr>
            <p:spPr>
              <a:xfrm>
                <a:off x="67325" y="-5921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cxnSp>
            <p:nvCxnSpPr>
              <p:cNvPr id="206" name="Google Shape;206;p20"/>
              <p:cNvCxnSpPr/>
              <p:nvPr/>
            </p:nvCxnSpPr>
            <p:spPr>
              <a:xfrm>
                <a:off x="-215750" y="165250"/>
                <a:ext cx="9111900" cy="126000"/>
              </a:xfrm>
              <a:prstGeom prst="bentConnector3">
                <a:avLst>
                  <a:gd name="adj1" fmla="val 50000"/>
                </a:avLst>
              </a:prstGeom>
              <a:noFill/>
              <a:ln w="19050" cap="flat" cmpd="sng">
                <a:solidFill>
                  <a:schemeClr val="lt2"/>
                </a:solidFill>
                <a:prstDash val="solid"/>
                <a:round/>
                <a:headEnd type="none" w="med" len="med"/>
                <a:tailEnd type="oval" w="med" len="med"/>
              </a:ln>
            </p:spPr>
          </p:cxnSp>
        </p:grpSp>
        <p:cxnSp>
          <p:nvCxnSpPr>
            <p:cNvPr id="207" name="Google Shape;207;p20"/>
            <p:cNvCxnSpPr/>
            <p:nvPr/>
          </p:nvCxnSpPr>
          <p:spPr>
            <a:xfrm>
              <a:off x="-63350" y="317650"/>
              <a:ext cx="9111900" cy="126000"/>
            </a:xfrm>
            <a:prstGeom prst="bentConnector3">
              <a:avLst>
                <a:gd name="adj1" fmla="val 46942"/>
              </a:avLst>
            </a:prstGeom>
            <a:noFill/>
            <a:ln w="19050" cap="flat" cmpd="sng">
              <a:solidFill>
                <a:schemeClr val="lt2"/>
              </a:solidFill>
              <a:prstDash val="solid"/>
              <a:round/>
              <a:headEnd type="none" w="med" len="med"/>
              <a:tailEnd type="oval" w="med" len="med"/>
            </a:ln>
          </p:spPr>
        </p:cxnSp>
        <p:cxnSp>
          <p:nvCxnSpPr>
            <p:cNvPr id="208" name="Google Shape;208;p20"/>
            <p:cNvCxnSpPr/>
            <p:nvPr/>
          </p:nvCxnSpPr>
          <p:spPr>
            <a:xfrm>
              <a:off x="219725" y="-4397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grpSp>
      <p:grpSp>
        <p:nvGrpSpPr>
          <p:cNvPr id="209" name="Google Shape;209;p20"/>
          <p:cNvGrpSpPr/>
          <p:nvPr/>
        </p:nvGrpSpPr>
        <p:grpSpPr>
          <a:xfrm>
            <a:off x="8430781" y="-10172"/>
            <a:ext cx="568753" cy="4875332"/>
            <a:chOff x="8430781" y="-10172"/>
            <a:chExt cx="568753" cy="4875332"/>
          </a:xfrm>
        </p:grpSpPr>
        <p:grpSp>
          <p:nvGrpSpPr>
            <p:cNvPr id="210" name="Google Shape;210;p20"/>
            <p:cNvGrpSpPr/>
            <p:nvPr/>
          </p:nvGrpSpPr>
          <p:grpSpPr>
            <a:xfrm>
              <a:off x="8576588" y="4496315"/>
              <a:ext cx="422946" cy="368845"/>
              <a:chOff x="8576588" y="4496315"/>
              <a:chExt cx="422946" cy="368845"/>
            </a:xfrm>
          </p:grpSpPr>
          <p:sp>
            <p:nvSpPr>
              <p:cNvPr id="211" name="Google Shape;211;p20"/>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0"/>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20"/>
            <p:cNvGrpSpPr/>
            <p:nvPr/>
          </p:nvGrpSpPr>
          <p:grpSpPr>
            <a:xfrm>
              <a:off x="8430781" y="-10172"/>
              <a:ext cx="290111" cy="925970"/>
              <a:chOff x="8430781" y="3939190"/>
              <a:chExt cx="290111" cy="925970"/>
            </a:xfrm>
          </p:grpSpPr>
          <p:sp>
            <p:nvSpPr>
              <p:cNvPr id="214" name="Google Shape;214;p20"/>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0"/>
              <p:cNvSpPr/>
              <p:nvPr/>
            </p:nvSpPr>
            <p:spPr>
              <a:xfrm rot="-5400000">
                <a:off x="8430769" y="3939203"/>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3"/>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lvl1pPr lvl="0" algn="r">
              <a:lnSpc>
                <a:spcPct val="115000"/>
              </a:lnSpc>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27" name="Google Shape;27;p3"/>
          <p:cNvSpPr txBox="1">
            <a:spLocks noGrp="1"/>
          </p:cNvSpPr>
          <p:nvPr>
            <p:ph type="title" idx="2" hasCustomPrompt="1"/>
          </p:nvPr>
        </p:nvSpPr>
        <p:spPr>
          <a:xfrm>
            <a:off x="3249975" y="1014475"/>
            <a:ext cx="1411800" cy="899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 name="Google Shape;28;p3"/>
          <p:cNvSpPr txBox="1">
            <a:spLocks noGrp="1"/>
          </p:cNvSpPr>
          <p:nvPr>
            <p:ph type="subTitle" idx="1"/>
          </p:nvPr>
        </p:nvSpPr>
        <p:spPr>
          <a:xfrm>
            <a:off x="720000" y="3311500"/>
            <a:ext cx="4044900" cy="365700"/>
          </a:xfrm>
          <a:prstGeom prst="rect">
            <a:avLst/>
          </a:prstGeom>
          <a:solidFill>
            <a:schemeClr val="lt2"/>
          </a:solidFill>
        </p:spPr>
        <p:txBody>
          <a:bodyPr spcFirstLastPara="1" wrap="square" lIns="91425" tIns="91425" rIns="91425" bIns="91425" anchor="ctr" anchorCtr="0">
            <a:noAutofit/>
          </a:bodyPr>
          <a:lstStyle>
            <a:lvl1pPr lvl="0" algn="r" rtl="0">
              <a:lnSpc>
                <a:spcPct val="115000"/>
              </a:lnSpc>
              <a:spcBef>
                <a:spcPts val="0"/>
              </a:spcBef>
              <a:spcAft>
                <a:spcPts val="0"/>
              </a:spcAft>
              <a:buSzPts val="1400"/>
              <a:buNone/>
              <a:defRPr sz="1600">
                <a:solidFill>
                  <a:schemeClr val="accent5"/>
                </a:solidFill>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grpSp>
        <p:nvGrpSpPr>
          <p:cNvPr id="29" name="Google Shape;29;p3"/>
          <p:cNvGrpSpPr/>
          <p:nvPr/>
        </p:nvGrpSpPr>
        <p:grpSpPr>
          <a:xfrm>
            <a:off x="140000" y="188300"/>
            <a:ext cx="580000" cy="6094500"/>
            <a:chOff x="140000" y="188300"/>
            <a:chExt cx="580000" cy="6094500"/>
          </a:xfrm>
        </p:grpSpPr>
        <p:cxnSp>
          <p:nvCxnSpPr>
            <p:cNvPr id="30" name="Google Shape;30;p3"/>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1" name="Google Shape;31;p3"/>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2" name="Google Shape;32;p3"/>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16"/>
        <p:cNvGrpSpPr/>
        <p:nvPr/>
      </p:nvGrpSpPr>
      <p:grpSpPr>
        <a:xfrm>
          <a:off x="0" y="0"/>
          <a:ext cx="0" cy="0"/>
          <a:chOff x="0" y="0"/>
          <a:chExt cx="0" cy="0"/>
        </a:xfrm>
      </p:grpSpPr>
      <p:sp>
        <p:nvSpPr>
          <p:cNvPr id="217" name="Google Shape;217;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18" name="Google Shape;218;p21"/>
          <p:cNvSpPr txBox="1">
            <a:spLocks noGrp="1"/>
          </p:cNvSpPr>
          <p:nvPr>
            <p:ph type="subTitle" idx="1"/>
          </p:nvPr>
        </p:nvSpPr>
        <p:spPr>
          <a:xfrm>
            <a:off x="946900" y="1391225"/>
            <a:ext cx="3655800" cy="278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US"/>
              <a:t>Click to edit Master subtitle style</a:t>
            </a:r>
            <a:endParaRPr/>
          </a:p>
        </p:txBody>
      </p:sp>
      <p:sp>
        <p:nvSpPr>
          <p:cNvPr id="219" name="Google Shape;219;p21"/>
          <p:cNvSpPr txBox="1">
            <a:spLocks noGrp="1"/>
          </p:cNvSpPr>
          <p:nvPr>
            <p:ph type="subTitle" idx="2"/>
          </p:nvPr>
        </p:nvSpPr>
        <p:spPr>
          <a:xfrm>
            <a:off x="4768200" y="1391225"/>
            <a:ext cx="3655800" cy="278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b="1"/>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US"/>
              <a:t>Click to edit Master subtitle style</a:t>
            </a:r>
            <a:endParaRPr/>
          </a:p>
        </p:txBody>
      </p:sp>
      <p:grpSp>
        <p:nvGrpSpPr>
          <p:cNvPr id="220" name="Google Shape;220;p21"/>
          <p:cNvGrpSpPr/>
          <p:nvPr/>
        </p:nvGrpSpPr>
        <p:grpSpPr>
          <a:xfrm>
            <a:off x="151350" y="-3269025"/>
            <a:ext cx="9343200" cy="7939700"/>
            <a:chOff x="151350" y="-3269025"/>
            <a:chExt cx="9343200" cy="7939700"/>
          </a:xfrm>
        </p:grpSpPr>
        <p:cxnSp>
          <p:nvCxnSpPr>
            <p:cNvPr id="221" name="Google Shape;221;p21"/>
            <p:cNvCxnSpPr/>
            <p:nvPr/>
          </p:nvCxnSpPr>
          <p:spPr>
            <a:xfrm rot="5400000">
              <a:off x="7864150" y="-1056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222" name="Google Shape;222;p21"/>
            <p:cNvCxnSpPr/>
            <p:nvPr/>
          </p:nvCxnSpPr>
          <p:spPr>
            <a:xfrm rot="5400000">
              <a:off x="8105550" y="-441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3" name="Google Shape;223;p21"/>
            <p:cNvCxnSpPr/>
            <p:nvPr/>
          </p:nvCxnSpPr>
          <p:spPr>
            <a:xfrm rot="-5400000" flipH="1">
              <a:off x="6680600" y="1389250"/>
              <a:ext cx="3956400" cy="30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4" name="Google Shape;224;p21"/>
            <p:cNvCxnSpPr/>
            <p:nvPr/>
          </p:nvCxnSpPr>
          <p:spPr>
            <a:xfrm rot="5400000">
              <a:off x="6559050" y="1735175"/>
              <a:ext cx="5192400" cy="678600"/>
            </a:xfrm>
            <a:prstGeom prst="bentConnector3">
              <a:avLst>
                <a:gd name="adj1" fmla="val 35464"/>
              </a:avLst>
            </a:prstGeom>
            <a:noFill/>
            <a:ln w="19050" cap="flat" cmpd="sng">
              <a:solidFill>
                <a:schemeClr val="lt2"/>
              </a:solidFill>
              <a:prstDash val="solid"/>
              <a:round/>
              <a:headEnd type="none" w="med" len="med"/>
              <a:tailEnd type="oval" w="med" len="med"/>
            </a:ln>
          </p:spPr>
        </p:cxnSp>
        <p:cxnSp>
          <p:nvCxnSpPr>
            <p:cNvPr id="225" name="Google Shape;225;p21"/>
            <p:cNvCxnSpPr/>
            <p:nvPr/>
          </p:nvCxnSpPr>
          <p:spPr>
            <a:xfrm rot="5400000">
              <a:off x="-1267400" y="-1712325"/>
              <a:ext cx="3789900" cy="6765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6" name="Google Shape;226;p21"/>
            <p:cNvCxnSpPr/>
            <p:nvPr/>
          </p:nvCxnSpPr>
          <p:spPr>
            <a:xfrm rot="5400000">
              <a:off x="-1476000" y="-1533825"/>
              <a:ext cx="4141200" cy="8865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7" name="Google Shape;227;p21"/>
            <p:cNvCxnSpPr/>
            <p:nvPr/>
          </p:nvCxnSpPr>
          <p:spPr>
            <a:xfrm rot="-5400000" flipH="1">
              <a:off x="-1623700" y="-1097800"/>
              <a:ext cx="3956400" cy="30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8" name="Google Shape;228;p21"/>
            <p:cNvCxnSpPr/>
            <p:nvPr/>
          </p:nvCxnSpPr>
          <p:spPr>
            <a:xfrm rot="5400000">
              <a:off x="-1745250" y="-751875"/>
              <a:ext cx="5192400" cy="678600"/>
            </a:xfrm>
            <a:prstGeom prst="bentConnector3">
              <a:avLst>
                <a:gd name="adj1" fmla="val 35464"/>
              </a:avLst>
            </a:prstGeom>
            <a:noFill/>
            <a:ln w="19050" cap="flat" cmpd="sng">
              <a:solidFill>
                <a:schemeClr val="lt2"/>
              </a:solidFill>
              <a:prstDash val="solid"/>
              <a:round/>
              <a:headEnd type="none" w="med" len="med"/>
              <a:tailEnd type="oval" w="med" len="med"/>
            </a:ln>
          </p:spPr>
        </p:cxnSp>
      </p:grpSp>
      <p:grpSp>
        <p:nvGrpSpPr>
          <p:cNvPr id="229" name="Google Shape;229;p21"/>
          <p:cNvGrpSpPr/>
          <p:nvPr/>
        </p:nvGrpSpPr>
        <p:grpSpPr>
          <a:xfrm>
            <a:off x="151475" y="1703025"/>
            <a:ext cx="8644525" cy="3344075"/>
            <a:chOff x="151475" y="1703025"/>
            <a:chExt cx="8644525" cy="3344075"/>
          </a:xfrm>
        </p:grpSpPr>
        <p:sp>
          <p:nvSpPr>
            <p:cNvPr id="230" name="Google Shape;230;p21"/>
            <p:cNvSpPr/>
            <p:nvPr/>
          </p:nvSpPr>
          <p:spPr>
            <a:xfrm>
              <a:off x="151475" y="1703025"/>
              <a:ext cx="183600" cy="183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1" name="Google Shape;231;p21"/>
            <p:cNvSpPr/>
            <p:nvPr/>
          </p:nvSpPr>
          <p:spPr>
            <a:xfrm>
              <a:off x="335075" y="2612825"/>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2" name="Google Shape;232;p21"/>
            <p:cNvSpPr/>
            <p:nvPr/>
          </p:nvSpPr>
          <p:spPr>
            <a:xfrm>
              <a:off x="235000" y="2880000"/>
              <a:ext cx="183600" cy="18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3" name="Google Shape;233;p21"/>
            <p:cNvSpPr/>
            <p:nvPr/>
          </p:nvSpPr>
          <p:spPr>
            <a:xfrm>
              <a:off x="335075" y="3371175"/>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4" name="Google Shape;234;p21"/>
            <p:cNvSpPr/>
            <p:nvPr/>
          </p:nvSpPr>
          <p:spPr>
            <a:xfrm>
              <a:off x="8612400" y="4863500"/>
              <a:ext cx="183600" cy="18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5"/>
        <p:cNvGrpSpPr/>
        <p:nvPr/>
      </p:nvGrpSpPr>
      <p:grpSpPr>
        <a:xfrm>
          <a:off x="0" y="0"/>
          <a:ext cx="0" cy="0"/>
          <a:chOff x="0" y="0"/>
          <a:chExt cx="0" cy="0"/>
        </a:xfrm>
      </p:grpSpPr>
      <p:sp>
        <p:nvSpPr>
          <p:cNvPr id="236" name="Google Shape;236;p22"/>
          <p:cNvSpPr txBox="1">
            <a:spLocks noGrp="1"/>
          </p:cNvSpPr>
          <p:nvPr>
            <p:ph type="subTitle" idx="1"/>
          </p:nvPr>
        </p:nvSpPr>
        <p:spPr>
          <a:xfrm>
            <a:off x="937700"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37" name="Google Shape;237;p22"/>
          <p:cNvSpPr txBox="1">
            <a:spLocks noGrp="1"/>
          </p:cNvSpPr>
          <p:nvPr>
            <p:ph type="subTitle" idx="2"/>
          </p:nvPr>
        </p:nvSpPr>
        <p:spPr>
          <a:xfrm>
            <a:off x="3484422"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38" name="Google Shape;238;p22"/>
          <p:cNvSpPr txBox="1">
            <a:spLocks noGrp="1"/>
          </p:cNvSpPr>
          <p:nvPr>
            <p:ph type="subTitle" idx="3"/>
          </p:nvPr>
        </p:nvSpPr>
        <p:spPr>
          <a:xfrm>
            <a:off x="6031150"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39" name="Google Shape;23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40" name="Google Shape;240;p22"/>
          <p:cNvSpPr txBox="1">
            <a:spLocks noGrp="1"/>
          </p:cNvSpPr>
          <p:nvPr>
            <p:ph type="subTitle" idx="4"/>
          </p:nvPr>
        </p:nvSpPr>
        <p:spPr>
          <a:xfrm>
            <a:off x="937700"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41" name="Google Shape;241;p22"/>
          <p:cNvSpPr txBox="1">
            <a:spLocks noGrp="1"/>
          </p:cNvSpPr>
          <p:nvPr>
            <p:ph type="subTitle" idx="5"/>
          </p:nvPr>
        </p:nvSpPr>
        <p:spPr>
          <a:xfrm>
            <a:off x="3484422"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42" name="Google Shape;242;p22"/>
          <p:cNvSpPr txBox="1">
            <a:spLocks noGrp="1"/>
          </p:cNvSpPr>
          <p:nvPr>
            <p:ph type="subTitle" idx="6"/>
          </p:nvPr>
        </p:nvSpPr>
        <p:spPr>
          <a:xfrm>
            <a:off x="6031150"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243" name="Google Shape;243;p22"/>
          <p:cNvGrpSpPr/>
          <p:nvPr/>
        </p:nvGrpSpPr>
        <p:grpSpPr>
          <a:xfrm>
            <a:off x="4047014" y="42573"/>
            <a:ext cx="4967892" cy="427565"/>
            <a:chOff x="4047014" y="42573"/>
            <a:chExt cx="4967892" cy="427565"/>
          </a:xfrm>
        </p:grpSpPr>
        <p:sp>
          <p:nvSpPr>
            <p:cNvPr id="244" name="Google Shape;244;p22"/>
            <p:cNvSpPr/>
            <p:nvPr/>
          </p:nvSpPr>
          <p:spPr>
            <a:xfrm rot="-5400000">
              <a:off x="4047014" y="223696"/>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rot="-5400000">
              <a:off x="5047357" y="42573"/>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rot="-5400000">
              <a:off x="8881913" y="280415"/>
              <a:ext cx="132993" cy="132993"/>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22"/>
          <p:cNvGrpSpPr/>
          <p:nvPr/>
        </p:nvGrpSpPr>
        <p:grpSpPr>
          <a:xfrm>
            <a:off x="-491175" y="145189"/>
            <a:ext cx="10284997" cy="4769636"/>
            <a:chOff x="-491175" y="145189"/>
            <a:chExt cx="10284997" cy="4769636"/>
          </a:xfrm>
        </p:grpSpPr>
        <p:cxnSp>
          <p:nvCxnSpPr>
            <p:cNvPr id="248" name="Google Shape;248;p22"/>
            <p:cNvCxnSpPr/>
            <p:nvPr/>
          </p:nvCxnSpPr>
          <p:spPr>
            <a:xfrm rot="10800000">
              <a:off x="4978547" y="271239"/>
              <a:ext cx="4686900" cy="546300"/>
            </a:xfrm>
            <a:prstGeom prst="bentConnector3">
              <a:avLst>
                <a:gd name="adj1" fmla="val 18882"/>
              </a:avLst>
            </a:prstGeom>
            <a:noFill/>
            <a:ln w="19050" cap="flat" cmpd="sng">
              <a:solidFill>
                <a:schemeClr val="lt2"/>
              </a:solidFill>
              <a:prstDash val="solid"/>
              <a:round/>
              <a:headEnd type="none" w="med" len="med"/>
              <a:tailEnd type="oval" w="med" len="med"/>
            </a:ln>
          </p:spPr>
        </p:cxnSp>
        <p:cxnSp>
          <p:nvCxnSpPr>
            <p:cNvPr id="249" name="Google Shape;249;p22"/>
            <p:cNvCxnSpPr/>
            <p:nvPr/>
          </p:nvCxnSpPr>
          <p:spPr>
            <a:xfrm rot="10800000">
              <a:off x="5653822" y="145189"/>
              <a:ext cx="4140000" cy="606600"/>
            </a:xfrm>
            <a:prstGeom prst="bentConnector3">
              <a:avLst>
                <a:gd name="adj1" fmla="val 32793"/>
              </a:avLst>
            </a:prstGeom>
            <a:noFill/>
            <a:ln w="19050" cap="flat" cmpd="sng">
              <a:solidFill>
                <a:schemeClr val="lt2"/>
              </a:solidFill>
              <a:prstDash val="solid"/>
              <a:round/>
              <a:headEnd type="none" w="med" len="med"/>
              <a:tailEnd type="oval" w="med" len="med"/>
            </a:ln>
          </p:spPr>
        </p:cxnSp>
        <p:cxnSp>
          <p:nvCxnSpPr>
            <p:cNvPr id="250" name="Google Shape;250;p22"/>
            <p:cNvCxnSpPr/>
            <p:nvPr/>
          </p:nvCxnSpPr>
          <p:spPr>
            <a:xfrm>
              <a:off x="-491175" y="4640850"/>
              <a:ext cx="8531100" cy="2139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51" name="Google Shape;251;p22"/>
            <p:cNvCxnSpPr/>
            <p:nvPr/>
          </p:nvCxnSpPr>
          <p:spPr>
            <a:xfrm>
              <a:off x="-399350" y="4560525"/>
              <a:ext cx="6630600" cy="3543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252"/>
        <p:cNvGrpSpPr/>
        <p:nvPr/>
      </p:nvGrpSpPr>
      <p:grpSpPr>
        <a:xfrm>
          <a:off x="0" y="0"/>
          <a:ext cx="0" cy="0"/>
          <a:chOff x="0" y="0"/>
          <a:chExt cx="0" cy="0"/>
        </a:xfrm>
      </p:grpSpPr>
      <p:sp>
        <p:nvSpPr>
          <p:cNvPr id="253" name="Google Shape;253;p23"/>
          <p:cNvSpPr txBox="1">
            <a:spLocks noGrp="1"/>
          </p:cNvSpPr>
          <p:nvPr>
            <p:ph type="subTitle" idx="1"/>
          </p:nvPr>
        </p:nvSpPr>
        <p:spPr>
          <a:xfrm>
            <a:off x="937700" y="3701348"/>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54" name="Google Shape;254;p23"/>
          <p:cNvSpPr txBox="1">
            <a:spLocks noGrp="1"/>
          </p:cNvSpPr>
          <p:nvPr>
            <p:ph type="subTitle" idx="2"/>
          </p:nvPr>
        </p:nvSpPr>
        <p:spPr>
          <a:xfrm>
            <a:off x="3484422" y="3701348"/>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55" name="Google Shape;255;p23"/>
          <p:cNvSpPr txBox="1">
            <a:spLocks noGrp="1"/>
          </p:cNvSpPr>
          <p:nvPr>
            <p:ph type="subTitle" idx="3"/>
          </p:nvPr>
        </p:nvSpPr>
        <p:spPr>
          <a:xfrm>
            <a:off x="6031150" y="3701348"/>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56" name="Google Shape;256;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57" name="Google Shape;257;p23"/>
          <p:cNvSpPr txBox="1">
            <a:spLocks noGrp="1"/>
          </p:cNvSpPr>
          <p:nvPr>
            <p:ph type="subTitle" idx="4"/>
          </p:nvPr>
        </p:nvSpPr>
        <p:spPr>
          <a:xfrm>
            <a:off x="937700" y="3390800"/>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58" name="Google Shape;258;p23"/>
          <p:cNvSpPr txBox="1">
            <a:spLocks noGrp="1"/>
          </p:cNvSpPr>
          <p:nvPr>
            <p:ph type="subTitle" idx="5"/>
          </p:nvPr>
        </p:nvSpPr>
        <p:spPr>
          <a:xfrm>
            <a:off x="3484422" y="3390800"/>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59" name="Google Shape;259;p23"/>
          <p:cNvSpPr txBox="1">
            <a:spLocks noGrp="1"/>
          </p:cNvSpPr>
          <p:nvPr>
            <p:ph type="subTitle" idx="6"/>
          </p:nvPr>
        </p:nvSpPr>
        <p:spPr>
          <a:xfrm>
            <a:off x="6031150" y="3390800"/>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260" name="Google Shape;260;p23"/>
          <p:cNvGrpSpPr/>
          <p:nvPr/>
        </p:nvGrpSpPr>
        <p:grpSpPr>
          <a:xfrm>
            <a:off x="8577868" y="74717"/>
            <a:ext cx="605875" cy="4412242"/>
            <a:chOff x="8577868" y="74717"/>
            <a:chExt cx="605875" cy="4412242"/>
          </a:xfrm>
        </p:grpSpPr>
        <p:sp>
          <p:nvSpPr>
            <p:cNvPr id="261" name="Google Shape;261;p23"/>
            <p:cNvSpPr/>
            <p:nvPr/>
          </p:nvSpPr>
          <p:spPr>
            <a:xfrm>
              <a:off x="8937302" y="74717"/>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p:nvPr/>
          </p:nvSpPr>
          <p:spPr>
            <a:xfrm>
              <a:off x="8577884" y="2792122"/>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3"/>
            <p:cNvSpPr/>
            <p:nvPr/>
          </p:nvSpPr>
          <p:spPr>
            <a:xfrm>
              <a:off x="8577868" y="4353966"/>
              <a:ext cx="132993" cy="132993"/>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23"/>
          <p:cNvGrpSpPr/>
          <p:nvPr/>
        </p:nvGrpSpPr>
        <p:grpSpPr>
          <a:xfrm>
            <a:off x="8264950" y="539225"/>
            <a:ext cx="672350" cy="4815275"/>
            <a:chOff x="8264950" y="539225"/>
            <a:chExt cx="672350" cy="4815275"/>
          </a:xfrm>
        </p:grpSpPr>
        <p:cxnSp>
          <p:nvCxnSpPr>
            <p:cNvPr id="265" name="Google Shape;265;p23"/>
            <p:cNvCxnSpPr/>
            <p:nvPr/>
          </p:nvCxnSpPr>
          <p:spPr>
            <a:xfrm rot="-5400000">
              <a:off x="6194650" y="2609525"/>
              <a:ext cx="4686900" cy="546300"/>
            </a:xfrm>
            <a:prstGeom prst="bentConnector3">
              <a:avLst>
                <a:gd name="adj1" fmla="val 9059"/>
              </a:avLst>
            </a:prstGeom>
            <a:noFill/>
            <a:ln w="19050" cap="flat" cmpd="sng">
              <a:solidFill>
                <a:schemeClr val="lt2"/>
              </a:solidFill>
              <a:prstDash val="solid"/>
              <a:round/>
              <a:headEnd type="none" w="med" len="med"/>
              <a:tailEnd type="oval" w="med" len="med"/>
            </a:ln>
          </p:spPr>
        </p:cxnSp>
        <p:cxnSp>
          <p:nvCxnSpPr>
            <p:cNvPr id="266" name="Google Shape;266;p23"/>
            <p:cNvCxnSpPr/>
            <p:nvPr/>
          </p:nvCxnSpPr>
          <p:spPr>
            <a:xfrm rot="-5400000">
              <a:off x="6564000" y="2981200"/>
              <a:ext cx="4140000" cy="606600"/>
            </a:xfrm>
            <a:prstGeom prst="bentConnector3">
              <a:avLst>
                <a:gd name="adj1" fmla="val 9476"/>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67"/>
        <p:cNvGrpSpPr/>
        <p:nvPr/>
      </p:nvGrpSpPr>
      <p:grpSpPr>
        <a:xfrm>
          <a:off x="0" y="0"/>
          <a:ext cx="0" cy="0"/>
          <a:chOff x="0" y="0"/>
          <a:chExt cx="0" cy="0"/>
        </a:xfrm>
      </p:grpSpPr>
      <p:sp>
        <p:nvSpPr>
          <p:cNvPr id="268" name="Google Shape;268;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69" name="Google Shape;269;p24"/>
          <p:cNvSpPr txBox="1">
            <a:spLocks noGrp="1"/>
          </p:cNvSpPr>
          <p:nvPr>
            <p:ph type="subTitle" idx="1"/>
          </p:nvPr>
        </p:nvSpPr>
        <p:spPr>
          <a:xfrm>
            <a:off x="1967648" y="20846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70" name="Google Shape;270;p24"/>
          <p:cNvSpPr txBox="1">
            <a:spLocks noGrp="1"/>
          </p:cNvSpPr>
          <p:nvPr>
            <p:ph type="subTitle" idx="2"/>
          </p:nvPr>
        </p:nvSpPr>
        <p:spPr>
          <a:xfrm>
            <a:off x="5198152" y="20846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71" name="Google Shape;271;p24"/>
          <p:cNvSpPr txBox="1">
            <a:spLocks noGrp="1"/>
          </p:cNvSpPr>
          <p:nvPr>
            <p:ph type="subTitle" idx="3"/>
          </p:nvPr>
        </p:nvSpPr>
        <p:spPr>
          <a:xfrm>
            <a:off x="1967648" y="35180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72" name="Google Shape;272;p24"/>
          <p:cNvSpPr txBox="1">
            <a:spLocks noGrp="1"/>
          </p:cNvSpPr>
          <p:nvPr>
            <p:ph type="subTitle" idx="4"/>
          </p:nvPr>
        </p:nvSpPr>
        <p:spPr>
          <a:xfrm>
            <a:off x="5198152" y="35180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73" name="Google Shape;273;p24"/>
          <p:cNvSpPr txBox="1">
            <a:spLocks noGrp="1"/>
          </p:cNvSpPr>
          <p:nvPr>
            <p:ph type="subTitle" idx="5"/>
          </p:nvPr>
        </p:nvSpPr>
        <p:spPr>
          <a:xfrm>
            <a:off x="1967648" y="177872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74" name="Google Shape;274;p24"/>
          <p:cNvSpPr txBox="1">
            <a:spLocks noGrp="1"/>
          </p:cNvSpPr>
          <p:nvPr>
            <p:ph type="subTitle" idx="6"/>
          </p:nvPr>
        </p:nvSpPr>
        <p:spPr>
          <a:xfrm>
            <a:off x="5198150" y="177872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75" name="Google Shape;275;p24"/>
          <p:cNvSpPr txBox="1">
            <a:spLocks noGrp="1"/>
          </p:cNvSpPr>
          <p:nvPr>
            <p:ph type="subTitle" idx="7"/>
          </p:nvPr>
        </p:nvSpPr>
        <p:spPr>
          <a:xfrm>
            <a:off x="1967648" y="321217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76" name="Google Shape;276;p24"/>
          <p:cNvSpPr txBox="1">
            <a:spLocks noGrp="1"/>
          </p:cNvSpPr>
          <p:nvPr>
            <p:ph type="subTitle" idx="8"/>
          </p:nvPr>
        </p:nvSpPr>
        <p:spPr>
          <a:xfrm>
            <a:off x="5198150" y="321217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277" name="Google Shape;277;p24"/>
          <p:cNvGrpSpPr/>
          <p:nvPr/>
        </p:nvGrpSpPr>
        <p:grpSpPr>
          <a:xfrm>
            <a:off x="184960" y="-914261"/>
            <a:ext cx="8511650" cy="5875100"/>
            <a:chOff x="184960" y="-914261"/>
            <a:chExt cx="8511650" cy="5875100"/>
          </a:xfrm>
        </p:grpSpPr>
        <p:cxnSp>
          <p:nvCxnSpPr>
            <p:cNvPr id="278" name="Google Shape;278;p24"/>
            <p:cNvCxnSpPr/>
            <p:nvPr/>
          </p:nvCxnSpPr>
          <p:spPr>
            <a:xfrm rot="5400000">
              <a:off x="-1759290" y="1284414"/>
              <a:ext cx="4686900" cy="546300"/>
            </a:xfrm>
            <a:prstGeom prst="bentConnector3">
              <a:avLst>
                <a:gd name="adj1" fmla="val 18882"/>
              </a:avLst>
            </a:prstGeom>
            <a:noFill/>
            <a:ln w="19050" cap="flat" cmpd="sng">
              <a:solidFill>
                <a:schemeClr val="lt2"/>
              </a:solidFill>
              <a:prstDash val="solid"/>
              <a:round/>
              <a:headEnd type="none" w="med" len="med"/>
              <a:tailEnd type="oval" w="med" len="med"/>
            </a:ln>
          </p:spPr>
        </p:cxnSp>
        <p:cxnSp>
          <p:nvCxnSpPr>
            <p:cNvPr id="279" name="Google Shape;279;p24"/>
            <p:cNvCxnSpPr/>
            <p:nvPr/>
          </p:nvCxnSpPr>
          <p:spPr>
            <a:xfrm rot="5400000">
              <a:off x="-1581740" y="852439"/>
              <a:ext cx="4140000" cy="606600"/>
            </a:xfrm>
            <a:prstGeom prst="bentConnector3">
              <a:avLst>
                <a:gd name="adj1" fmla="val 32793"/>
              </a:avLst>
            </a:prstGeom>
            <a:noFill/>
            <a:ln w="19050" cap="flat" cmpd="sng">
              <a:solidFill>
                <a:schemeClr val="lt2"/>
              </a:solidFill>
              <a:prstDash val="solid"/>
              <a:round/>
              <a:headEnd type="none" w="med" len="med"/>
              <a:tailEnd type="oval" w="med" len="med"/>
            </a:ln>
          </p:spPr>
        </p:cxnSp>
        <p:cxnSp>
          <p:nvCxnSpPr>
            <p:cNvPr id="280" name="Google Shape;280;p24"/>
            <p:cNvCxnSpPr/>
            <p:nvPr/>
          </p:nvCxnSpPr>
          <p:spPr>
            <a:xfrm rot="5400000">
              <a:off x="5885760" y="2149989"/>
              <a:ext cx="5112900" cy="508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81" name="Google Shape;281;p24"/>
            <p:cNvCxnSpPr/>
            <p:nvPr/>
          </p:nvCxnSpPr>
          <p:spPr>
            <a:xfrm rot="5400000">
              <a:off x="5659460" y="1671214"/>
              <a:ext cx="5112900" cy="5088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282" name="Google Shape;282;p24"/>
          <p:cNvGrpSpPr/>
          <p:nvPr/>
        </p:nvGrpSpPr>
        <p:grpSpPr>
          <a:xfrm>
            <a:off x="4047014" y="27379"/>
            <a:ext cx="4845881" cy="3896497"/>
            <a:chOff x="4047014" y="27379"/>
            <a:chExt cx="4845881" cy="3896497"/>
          </a:xfrm>
        </p:grpSpPr>
        <p:sp>
          <p:nvSpPr>
            <p:cNvPr id="283" name="Google Shape;283;p24"/>
            <p:cNvSpPr/>
            <p:nvPr/>
          </p:nvSpPr>
          <p:spPr>
            <a:xfrm rot="-5400000">
              <a:off x="4047014" y="223696"/>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4"/>
            <p:cNvSpPr/>
            <p:nvPr/>
          </p:nvSpPr>
          <p:spPr>
            <a:xfrm rot="-5400000">
              <a:off x="8470281" y="3727561"/>
              <a:ext cx="196332" cy="196299"/>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4"/>
            <p:cNvSpPr/>
            <p:nvPr/>
          </p:nvSpPr>
          <p:spPr>
            <a:xfrm rot="-5400000">
              <a:off x="8641534" y="2927466"/>
              <a:ext cx="251378" cy="25134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4"/>
            <p:cNvSpPr/>
            <p:nvPr/>
          </p:nvSpPr>
          <p:spPr>
            <a:xfrm rot="-5400000">
              <a:off x="4391516" y="27388"/>
              <a:ext cx="156245" cy="15622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4"/>
            <p:cNvSpPr/>
            <p:nvPr/>
          </p:nvSpPr>
          <p:spPr>
            <a:xfrm rot="-5400000">
              <a:off x="8470291" y="2624037"/>
              <a:ext cx="161895" cy="161879"/>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88"/>
        <p:cNvGrpSpPr/>
        <p:nvPr/>
      </p:nvGrpSpPr>
      <p:grpSpPr>
        <a:xfrm>
          <a:off x="0" y="0"/>
          <a:ext cx="0" cy="0"/>
          <a:chOff x="0" y="0"/>
          <a:chExt cx="0" cy="0"/>
        </a:xfrm>
      </p:grpSpPr>
      <p:sp>
        <p:nvSpPr>
          <p:cNvPr id="289" name="Google Shape;28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90" name="Google Shape;290;p25"/>
          <p:cNvSpPr txBox="1">
            <a:spLocks noGrp="1"/>
          </p:cNvSpPr>
          <p:nvPr>
            <p:ph type="subTitle" idx="1"/>
          </p:nvPr>
        </p:nvSpPr>
        <p:spPr>
          <a:xfrm>
            <a:off x="974900"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91" name="Google Shape;291;p25"/>
          <p:cNvSpPr txBox="1">
            <a:spLocks noGrp="1"/>
          </p:cNvSpPr>
          <p:nvPr>
            <p:ph type="subTitle" idx="2"/>
          </p:nvPr>
        </p:nvSpPr>
        <p:spPr>
          <a:xfrm>
            <a:off x="3578947"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92" name="Google Shape;292;p25"/>
          <p:cNvSpPr txBox="1">
            <a:spLocks noGrp="1"/>
          </p:cNvSpPr>
          <p:nvPr>
            <p:ph type="subTitle" idx="3"/>
          </p:nvPr>
        </p:nvSpPr>
        <p:spPr>
          <a:xfrm>
            <a:off x="974900"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93" name="Google Shape;293;p25"/>
          <p:cNvSpPr txBox="1">
            <a:spLocks noGrp="1"/>
          </p:cNvSpPr>
          <p:nvPr>
            <p:ph type="subTitle" idx="4"/>
          </p:nvPr>
        </p:nvSpPr>
        <p:spPr>
          <a:xfrm>
            <a:off x="3578947"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94" name="Google Shape;294;p25"/>
          <p:cNvSpPr txBox="1">
            <a:spLocks noGrp="1"/>
          </p:cNvSpPr>
          <p:nvPr>
            <p:ph type="subTitle" idx="5"/>
          </p:nvPr>
        </p:nvSpPr>
        <p:spPr>
          <a:xfrm>
            <a:off x="6183000"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95" name="Google Shape;295;p25"/>
          <p:cNvSpPr txBox="1">
            <a:spLocks noGrp="1"/>
          </p:cNvSpPr>
          <p:nvPr>
            <p:ph type="subTitle" idx="6"/>
          </p:nvPr>
        </p:nvSpPr>
        <p:spPr>
          <a:xfrm>
            <a:off x="6183000"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296" name="Google Shape;296;p25"/>
          <p:cNvSpPr txBox="1">
            <a:spLocks noGrp="1"/>
          </p:cNvSpPr>
          <p:nvPr>
            <p:ph type="subTitle" idx="7"/>
          </p:nvPr>
        </p:nvSpPr>
        <p:spPr>
          <a:xfrm>
            <a:off x="974900"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97" name="Google Shape;297;p25"/>
          <p:cNvSpPr txBox="1">
            <a:spLocks noGrp="1"/>
          </p:cNvSpPr>
          <p:nvPr>
            <p:ph type="subTitle" idx="8"/>
          </p:nvPr>
        </p:nvSpPr>
        <p:spPr>
          <a:xfrm>
            <a:off x="3578947"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98" name="Google Shape;298;p25"/>
          <p:cNvSpPr txBox="1">
            <a:spLocks noGrp="1"/>
          </p:cNvSpPr>
          <p:nvPr>
            <p:ph type="subTitle" idx="9"/>
          </p:nvPr>
        </p:nvSpPr>
        <p:spPr>
          <a:xfrm>
            <a:off x="974900"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299" name="Google Shape;299;p25"/>
          <p:cNvSpPr txBox="1">
            <a:spLocks noGrp="1"/>
          </p:cNvSpPr>
          <p:nvPr>
            <p:ph type="subTitle" idx="13"/>
          </p:nvPr>
        </p:nvSpPr>
        <p:spPr>
          <a:xfrm>
            <a:off x="3578947"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300" name="Google Shape;300;p25"/>
          <p:cNvSpPr txBox="1">
            <a:spLocks noGrp="1"/>
          </p:cNvSpPr>
          <p:nvPr>
            <p:ph type="subTitle" idx="14"/>
          </p:nvPr>
        </p:nvSpPr>
        <p:spPr>
          <a:xfrm>
            <a:off x="6183000"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301" name="Google Shape;301;p25"/>
          <p:cNvSpPr txBox="1">
            <a:spLocks noGrp="1"/>
          </p:cNvSpPr>
          <p:nvPr>
            <p:ph type="subTitle" idx="15"/>
          </p:nvPr>
        </p:nvSpPr>
        <p:spPr>
          <a:xfrm>
            <a:off x="6183000"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302" name="Google Shape;302;p25"/>
          <p:cNvGrpSpPr/>
          <p:nvPr/>
        </p:nvGrpSpPr>
        <p:grpSpPr>
          <a:xfrm>
            <a:off x="378100" y="-216500"/>
            <a:ext cx="8131200" cy="5239200"/>
            <a:chOff x="378100" y="-216500"/>
            <a:chExt cx="8131200" cy="5239200"/>
          </a:xfrm>
        </p:grpSpPr>
        <p:cxnSp>
          <p:nvCxnSpPr>
            <p:cNvPr id="303" name="Google Shape;303;p25"/>
            <p:cNvCxnSpPr/>
            <p:nvPr/>
          </p:nvCxnSpPr>
          <p:spPr>
            <a:xfrm>
              <a:off x="378100" y="-216500"/>
              <a:ext cx="5878500" cy="5155800"/>
            </a:xfrm>
            <a:prstGeom prst="bentConnector3">
              <a:avLst>
                <a:gd name="adj1" fmla="val -3660"/>
              </a:avLst>
            </a:prstGeom>
            <a:noFill/>
            <a:ln w="19050" cap="flat" cmpd="sng">
              <a:solidFill>
                <a:schemeClr val="lt2"/>
              </a:solidFill>
              <a:prstDash val="solid"/>
              <a:round/>
              <a:headEnd type="none" w="med" len="med"/>
              <a:tailEnd type="oval" w="med" len="med"/>
            </a:ln>
          </p:spPr>
        </p:cxnSp>
        <p:cxnSp>
          <p:nvCxnSpPr>
            <p:cNvPr id="304" name="Google Shape;304;p25"/>
            <p:cNvCxnSpPr/>
            <p:nvPr/>
          </p:nvCxnSpPr>
          <p:spPr>
            <a:xfrm>
              <a:off x="530500" y="-641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grpSp>
      <p:grpSp>
        <p:nvGrpSpPr>
          <p:cNvPr id="305" name="Google Shape;305;p25"/>
          <p:cNvGrpSpPr/>
          <p:nvPr/>
        </p:nvGrpSpPr>
        <p:grpSpPr>
          <a:xfrm rot="-5400000">
            <a:off x="8411975" y="4406800"/>
            <a:ext cx="882599" cy="403555"/>
            <a:chOff x="7884075" y="238975"/>
            <a:chExt cx="882599" cy="403555"/>
          </a:xfrm>
        </p:grpSpPr>
        <p:sp>
          <p:nvSpPr>
            <p:cNvPr id="306" name="Google Shape;306;p25"/>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09"/>
        <p:cNvGrpSpPr/>
        <p:nvPr/>
      </p:nvGrpSpPr>
      <p:grpSpPr>
        <a:xfrm>
          <a:off x="0" y="0"/>
          <a:ext cx="0" cy="0"/>
          <a:chOff x="0" y="0"/>
          <a:chExt cx="0" cy="0"/>
        </a:xfrm>
      </p:grpSpPr>
      <p:sp>
        <p:nvSpPr>
          <p:cNvPr id="310" name="Google Shape;310;p26"/>
          <p:cNvSpPr txBox="1">
            <a:spLocks noGrp="1"/>
          </p:cNvSpPr>
          <p:nvPr>
            <p:ph type="title" hasCustomPrompt="1"/>
          </p:nvPr>
        </p:nvSpPr>
        <p:spPr>
          <a:xfrm>
            <a:off x="2223600" y="748174"/>
            <a:ext cx="4696800" cy="656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accent2"/>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
        <p:nvSpPr>
          <p:cNvPr id="311" name="Google Shape;311;p26"/>
          <p:cNvSpPr txBox="1">
            <a:spLocks noGrp="1"/>
          </p:cNvSpPr>
          <p:nvPr>
            <p:ph type="subTitle" idx="1"/>
          </p:nvPr>
        </p:nvSpPr>
        <p:spPr>
          <a:xfrm>
            <a:off x="2223600" y="1441695"/>
            <a:ext cx="4696800" cy="365700"/>
          </a:xfrm>
          <a:prstGeom prst="rect">
            <a:avLst/>
          </a:prstGeom>
          <a:solidFill>
            <a:schemeClr val="lt2"/>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None/>
              <a:defRPr sz="1600">
                <a:solidFill>
                  <a:schemeClr val="accent5"/>
                </a:solidFill>
              </a:defRPr>
            </a:lvl1pPr>
            <a:lvl2pPr lvl="1" rtl="0">
              <a:lnSpc>
                <a:spcPct val="115000"/>
              </a:lnSpc>
              <a:spcBef>
                <a:spcPts val="0"/>
              </a:spcBef>
              <a:spcAft>
                <a:spcPts val="0"/>
              </a:spcAft>
              <a:buClr>
                <a:schemeClr val="dk1"/>
              </a:buClr>
              <a:buSzPts val="2100"/>
              <a:buNone/>
              <a:defRPr sz="2100">
                <a:solidFill>
                  <a:schemeClr val="dk1"/>
                </a:solidFill>
              </a:defRPr>
            </a:lvl2pPr>
            <a:lvl3pPr lvl="2" rtl="0">
              <a:lnSpc>
                <a:spcPct val="115000"/>
              </a:lnSpc>
              <a:spcBef>
                <a:spcPts val="0"/>
              </a:spcBef>
              <a:spcAft>
                <a:spcPts val="0"/>
              </a:spcAft>
              <a:buClr>
                <a:schemeClr val="dk1"/>
              </a:buClr>
              <a:buSzPts val="2100"/>
              <a:buNone/>
              <a:defRPr sz="2100">
                <a:solidFill>
                  <a:schemeClr val="dk1"/>
                </a:solidFill>
              </a:defRPr>
            </a:lvl3pPr>
            <a:lvl4pPr lvl="3" rtl="0">
              <a:lnSpc>
                <a:spcPct val="115000"/>
              </a:lnSpc>
              <a:spcBef>
                <a:spcPts val="0"/>
              </a:spcBef>
              <a:spcAft>
                <a:spcPts val="0"/>
              </a:spcAft>
              <a:buClr>
                <a:schemeClr val="dk1"/>
              </a:buClr>
              <a:buSzPts val="2100"/>
              <a:buNone/>
              <a:defRPr sz="2100">
                <a:solidFill>
                  <a:schemeClr val="dk1"/>
                </a:solidFill>
              </a:defRPr>
            </a:lvl4pPr>
            <a:lvl5pPr lvl="4" rtl="0">
              <a:lnSpc>
                <a:spcPct val="115000"/>
              </a:lnSpc>
              <a:spcBef>
                <a:spcPts val="0"/>
              </a:spcBef>
              <a:spcAft>
                <a:spcPts val="0"/>
              </a:spcAft>
              <a:buClr>
                <a:schemeClr val="dk1"/>
              </a:buClr>
              <a:buSzPts val="2100"/>
              <a:buNone/>
              <a:defRPr sz="2100">
                <a:solidFill>
                  <a:schemeClr val="dk1"/>
                </a:solidFill>
              </a:defRPr>
            </a:lvl5pPr>
            <a:lvl6pPr lvl="5" rtl="0">
              <a:lnSpc>
                <a:spcPct val="115000"/>
              </a:lnSpc>
              <a:spcBef>
                <a:spcPts val="0"/>
              </a:spcBef>
              <a:spcAft>
                <a:spcPts val="0"/>
              </a:spcAft>
              <a:buClr>
                <a:schemeClr val="dk1"/>
              </a:buClr>
              <a:buSzPts val="2100"/>
              <a:buNone/>
              <a:defRPr sz="2100">
                <a:solidFill>
                  <a:schemeClr val="dk1"/>
                </a:solidFill>
              </a:defRPr>
            </a:lvl6pPr>
            <a:lvl7pPr lvl="6" rtl="0">
              <a:lnSpc>
                <a:spcPct val="115000"/>
              </a:lnSpc>
              <a:spcBef>
                <a:spcPts val="0"/>
              </a:spcBef>
              <a:spcAft>
                <a:spcPts val="0"/>
              </a:spcAft>
              <a:buClr>
                <a:schemeClr val="dk1"/>
              </a:buClr>
              <a:buSzPts val="2100"/>
              <a:buNone/>
              <a:defRPr sz="2100">
                <a:solidFill>
                  <a:schemeClr val="dk1"/>
                </a:solidFill>
              </a:defRPr>
            </a:lvl7pPr>
            <a:lvl8pPr lvl="7" rtl="0">
              <a:lnSpc>
                <a:spcPct val="115000"/>
              </a:lnSpc>
              <a:spcBef>
                <a:spcPts val="0"/>
              </a:spcBef>
              <a:spcAft>
                <a:spcPts val="0"/>
              </a:spcAft>
              <a:buClr>
                <a:schemeClr val="dk1"/>
              </a:buClr>
              <a:buSzPts val="2100"/>
              <a:buNone/>
              <a:defRPr sz="2100">
                <a:solidFill>
                  <a:schemeClr val="dk1"/>
                </a:solidFill>
              </a:defRPr>
            </a:lvl8pPr>
            <a:lvl9pPr lvl="8" rtl="0">
              <a:lnSpc>
                <a:spcPct val="115000"/>
              </a:lnSpc>
              <a:spcBef>
                <a:spcPts val="0"/>
              </a:spcBef>
              <a:spcAft>
                <a:spcPts val="0"/>
              </a:spcAft>
              <a:buClr>
                <a:schemeClr val="dk1"/>
              </a:buClr>
              <a:buSzPts val="2100"/>
              <a:buNone/>
              <a:defRPr sz="2100">
                <a:solidFill>
                  <a:schemeClr val="dk1"/>
                </a:solidFill>
              </a:defRPr>
            </a:lvl9pPr>
          </a:lstStyle>
          <a:p>
            <a:r>
              <a:rPr lang="en-US"/>
              <a:t>Click to edit Master subtitle style</a:t>
            </a:r>
            <a:endParaRPr/>
          </a:p>
        </p:txBody>
      </p:sp>
      <p:sp>
        <p:nvSpPr>
          <p:cNvPr id="312" name="Google Shape;312;p26"/>
          <p:cNvSpPr txBox="1">
            <a:spLocks noGrp="1"/>
          </p:cNvSpPr>
          <p:nvPr>
            <p:ph type="title" idx="2" hasCustomPrompt="1"/>
          </p:nvPr>
        </p:nvSpPr>
        <p:spPr>
          <a:xfrm>
            <a:off x="2223600" y="2044979"/>
            <a:ext cx="4696800" cy="6585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accent2"/>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
        <p:nvSpPr>
          <p:cNvPr id="313" name="Google Shape;313;p26"/>
          <p:cNvSpPr txBox="1">
            <a:spLocks noGrp="1"/>
          </p:cNvSpPr>
          <p:nvPr>
            <p:ph type="subTitle" idx="3"/>
          </p:nvPr>
        </p:nvSpPr>
        <p:spPr>
          <a:xfrm>
            <a:off x="2223600" y="2740391"/>
            <a:ext cx="4696800" cy="365700"/>
          </a:xfrm>
          <a:prstGeom prst="rect">
            <a:avLst/>
          </a:prstGeom>
          <a:solidFill>
            <a:schemeClr val="lt2"/>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None/>
              <a:defRPr sz="1600">
                <a:solidFill>
                  <a:schemeClr val="accent5"/>
                </a:solidFill>
              </a:defRPr>
            </a:lvl1pPr>
            <a:lvl2pPr lvl="1" rtl="0">
              <a:lnSpc>
                <a:spcPct val="115000"/>
              </a:lnSpc>
              <a:spcBef>
                <a:spcPts val="0"/>
              </a:spcBef>
              <a:spcAft>
                <a:spcPts val="0"/>
              </a:spcAft>
              <a:buClr>
                <a:schemeClr val="dk1"/>
              </a:buClr>
              <a:buSzPts val="2100"/>
              <a:buNone/>
              <a:defRPr sz="2100">
                <a:solidFill>
                  <a:schemeClr val="dk1"/>
                </a:solidFill>
              </a:defRPr>
            </a:lvl2pPr>
            <a:lvl3pPr lvl="2" rtl="0">
              <a:lnSpc>
                <a:spcPct val="115000"/>
              </a:lnSpc>
              <a:spcBef>
                <a:spcPts val="0"/>
              </a:spcBef>
              <a:spcAft>
                <a:spcPts val="0"/>
              </a:spcAft>
              <a:buClr>
                <a:schemeClr val="dk1"/>
              </a:buClr>
              <a:buSzPts val="2100"/>
              <a:buNone/>
              <a:defRPr sz="2100">
                <a:solidFill>
                  <a:schemeClr val="dk1"/>
                </a:solidFill>
              </a:defRPr>
            </a:lvl3pPr>
            <a:lvl4pPr lvl="3" rtl="0">
              <a:lnSpc>
                <a:spcPct val="115000"/>
              </a:lnSpc>
              <a:spcBef>
                <a:spcPts val="0"/>
              </a:spcBef>
              <a:spcAft>
                <a:spcPts val="0"/>
              </a:spcAft>
              <a:buClr>
                <a:schemeClr val="dk1"/>
              </a:buClr>
              <a:buSzPts val="2100"/>
              <a:buNone/>
              <a:defRPr sz="2100">
                <a:solidFill>
                  <a:schemeClr val="dk1"/>
                </a:solidFill>
              </a:defRPr>
            </a:lvl4pPr>
            <a:lvl5pPr lvl="4" rtl="0">
              <a:lnSpc>
                <a:spcPct val="115000"/>
              </a:lnSpc>
              <a:spcBef>
                <a:spcPts val="0"/>
              </a:spcBef>
              <a:spcAft>
                <a:spcPts val="0"/>
              </a:spcAft>
              <a:buClr>
                <a:schemeClr val="dk1"/>
              </a:buClr>
              <a:buSzPts val="2100"/>
              <a:buNone/>
              <a:defRPr sz="2100">
                <a:solidFill>
                  <a:schemeClr val="dk1"/>
                </a:solidFill>
              </a:defRPr>
            </a:lvl5pPr>
            <a:lvl6pPr lvl="5" rtl="0">
              <a:lnSpc>
                <a:spcPct val="115000"/>
              </a:lnSpc>
              <a:spcBef>
                <a:spcPts val="0"/>
              </a:spcBef>
              <a:spcAft>
                <a:spcPts val="0"/>
              </a:spcAft>
              <a:buClr>
                <a:schemeClr val="dk1"/>
              </a:buClr>
              <a:buSzPts val="2100"/>
              <a:buNone/>
              <a:defRPr sz="2100">
                <a:solidFill>
                  <a:schemeClr val="dk1"/>
                </a:solidFill>
              </a:defRPr>
            </a:lvl6pPr>
            <a:lvl7pPr lvl="6" rtl="0">
              <a:lnSpc>
                <a:spcPct val="115000"/>
              </a:lnSpc>
              <a:spcBef>
                <a:spcPts val="0"/>
              </a:spcBef>
              <a:spcAft>
                <a:spcPts val="0"/>
              </a:spcAft>
              <a:buClr>
                <a:schemeClr val="dk1"/>
              </a:buClr>
              <a:buSzPts val="2100"/>
              <a:buNone/>
              <a:defRPr sz="2100">
                <a:solidFill>
                  <a:schemeClr val="dk1"/>
                </a:solidFill>
              </a:defRPr>
            </a:lvl7pPr>
            <a:lvl8pPr lvl="7" rtl="0">
              <a:lnSpc>
                <a:spcPct val="115000"/>
              </a:lnSpc>
              <a:spcBef>
                <a:spcPts val="0"/>
              </a:spcBef>
              <a:spcAft>
                <a:spcPts val="0"/>
              </a:spcAft>
              <a:buClr>
                <a:schemeClr val="dk1"/>
              </a:buClr>
              <a:buSzPts val="2100"/>
              <a:buNone/>
              <a:defRPr sz="2100">
                <a:solidFill>
                  <a:schemeClr val="dk1"/>
                </a:solidFill>
              </a:defRPr>
            </a:lvl8pPr>
            <a:lvl9pPr lvl="8" rtl="0">
              <a:lnSpc>
                <a:spcPct val="115000"/>
              </a:lnSpc>
              <a:spcBef>
                <a:spcPts val="0"/>
              </a:spcBef>
              <a:spcAft>
                <a:spcPts val="0"/>
              </a:spcAft>
              <a:buClr>
                <a:schemeClr val="dk1"/>
              </a:buClr>
              <a:buSzPts val="2100"/>
              <a:buNone/>
              <a:defRPr sz="2100">
                <a:solidFill>
                  <a:schemeClr val="dk1"/>
                </a:solidFill>
              </a:defRPr>
            </a:lvl9pPr>
          </a:lstStyle>
          <a:p>
            <a:r>
              <a:rPr lang="en-US"/>
              <a:t>Click to edit Master subtitle style</a:t>
            </a:r>
            <a:endParaRPr/>
          </a:p>
        </p:txBody>
      </p:sp>
      <p:sp>
        <p:nvSpPr>
          <p:cNvPr id="314" name="Google Shape;314;p26"/>
          <p:cNvSpPr txBox="1">
            <a:spLocks noGrp="1"/>
          </p:cNvSpPr>
          <p:nvPr>
            <p:ph type="title" idx="4" hasCustomPrompt="1"/>
          </p:nvPr>
        </p:nvSpPr>
        <p:spPr>
          <a:xfrm>
            <a:off x="2223600" y="3343583"/>
            <a:ext cx="4696800" cy="6585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accent2"/>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
        <p:nvSpPr>
          <p:cNvPr id="315" name="Google Shape;315;p26"/>
          <p:cNvSpPr txBox="1">
            <a:spLocks noGrp="1"/>
          </p:cNvSpPr>
          <p:nvPr>
            <p:ph type="subTitle" idx="5"/>
          </p:nvPr>
        </p:nvSpPr>
        <p:spPr>
          <a:xfrm>
            <a:off x="2223600" y="4039087"/>
            <a:ext cx="4696800" cy="365700"/>
          </a:xfrm>
          <a:prstGeom prst="rect">
            <a:avLst/>
          </a:prstGeom>
          <a:solidFill>
            <a:schemeClr val="lt2"/>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None/>
              <a:defRPr sz="1600">
                <a:solidFill>
                  <a:schemeClr val="accent5"/>
                </a:solidFill>
              </a:defRPr>
            </a:lvl1pPr>
            <a:lvl2pPr lvl="1" rtl="0">
              <a:lnSpc>
                <a:spcPct val="115000"/>
              </a:lnSpc>
              <a:spcBef>
                <a:spcPts val="0"/>
              </a:spcBef>
              <a:spcAft>
                <a:spcPts val="0"/>
              </a:spcAft>
              <a:buClr>
                <a:schemeClr val="dk1"/>
              </a:buClr>
              <a:buSzPts val="2100"/>
              <a:buNone/>
              <a:defRPr sz="2100">
                <a:solidFill>
                  <a:schemeClr val="dk1"/>
                </a:solidFill>
              </a:defRPr>
            </a:lvl2pPr>
            <a:lvl3pPr lvl="2" rtl="0">
              <a:lnSpc>
                <a:spcPct val="115000"/>
              </a:lnSpc>
              <a:spcBef>
                <a:spcPts val="0"/>
              </a:spcBef>
              <a:spcAft>
                <a:spcPts val="0"/>
              </a:spcAft>
              <a:buClr>
                <a:schemeClr val="dk1"/>
              </a:buClr>
              <a:buSzPts val="2100"/>
              <a:buNone/>
              <a:defRPr sz="2100">
                <a:solidFill>
                  <a:schemeClr val="dk1"/>
                </a:solidFill>
              </a:defRPr>
            </a:lvl3pPr>
            <a:lvl4pPr lvl="3" rtl="0">
              <a:lnSpc>
                <a:spcPct val="115000"/>
              </a:lnSpc>
              <a:spcBef>
                <a:spcPts val="0"/>
              </a:spcBef>
              <a:spcAft>
                <a:spcPts val="0"/>
              </a:spcAft>
              <a:buClr>
                <a:schemeClr val="dk1"/>
              </a:buClr>
              <a:buSzPts val="2100"/>
              <a:buNone/>
              <a:defRPr sz="2100">
                <a:solidFill>
                  <a:schemeClr val="dk1"/>
                </a:solidFill>
              </a:defRPr>
            </a:lvl4pPr>
            <a:lvl5pPr lvl="4" rtl="0">
              <a:lnSpc>
                <a:spcPct val="115000"/>
              </a:lnSpc>
              <a:spcBef>
                <a:spcPts val="0"/>
              </a:spcBef>
              <a:spcAft>
                <a:spcPts val="0"/>
              </a:spcAft>
              <a:buClr>
                <a:schemeClr val="dk1"/>
              </a:buClr>
              <a:buSzPts val="2100"/>
              <a:buNone/>
              <a:defRPr sz="2100">
                <a:solidFill>
                  <a:schemeClr val="dk1"/>
                </a:solidFill>
              </a:defRPr>
            </a:lvl5pPr>
            <a:lvl6pPr lvl="5" rtl="0">
              <a:lnSpc>
                <a:spcPct val="115000"/>
              </a:lnSpc>
              <a:spcBef>
                <a:spcPts val="0"/>
              </a:spcBef>
              <a:spcAft>
                <a:spcPts val="0"/>
              </a:spcAft>
              <a:buClr>
                <a:schemeClr val="dk1"/>
              </a:buClr>
              <a:buSzPts val="2100"/>
              <a:buNone/>
              <a:defRPr sz="2100">
                <a:solidFill>
                  <a:schemeClr val="dk1"/>
                </a:solidFill>
              </a:defRPr>
            </a:lvl6pPr>
            <a:lvl7pPr lvl="6" rtl="0">
              <a:lnSpc>
                <a:spcPct val="115000"/>
              </a:lnSpc>
              <a:spcBef>
                <a:spcPts val="0"/>
              </a:spcBef>
              <a:spcAft>
                <a:spcPts val="0"/>
              </a:spcAft>
              <a:buClr>
                <a:schemeClr val="dk1"/>
              </a:buClr>
              <a:buSzPts val="2100"/>
              <a:buNone/>
              <a:defRPr sz="2100">
                <a:solidFill>
                  <a:schemeClr val="dk1"/>
                </a:solidFill>
              </a:defRPr>
            </a:lvl7pPr>
            <a:lvl8pPr lvl="7" rtl="0">
              <a:lnSpc>
                <a:spcPct val="115000"/>
              </a:lnSpc>
              <a:spcBef>
                <a:spcPts val="0"/>
              </a:spcBef>
              <a:spcAft>
                <a:spcPts val="0"/>
              </a:spcAft>
              <a:buClr>
                <a:schemeClr val="dk1"/>
              </a:buClr>
              <a:buSzPts val="2100"/>
              <a:buNone/>
              <a:defRPr sz="2100">
                <a:solidFill>
                  <a:schemeClr val="dk1"/>
                </a:solidFill>
              </a:defRPr>
            </a:lvl8pPr>
            <a:lvl9pPr lvl="8" rtl="0">
              <a:lnSpc>
                <a:spcPct val="115000"/>
              </a:lnSpc>
              <a:spcBef>
                <a:spcPts val="0"/>
              </a:spcBef>
              <a:spcAft>
                <a:spcPts val="0"/>
              </a:spcAft>
              <a:buClr>
                <a:schemeClr val="dk1"/>
              </a:buClr>
              <a:buSzPts val="2100"/>
              <a:buNone/>
              <a:defRPr sz="2100">
                <a:solidFill>
                  <a:schemeClr val="dk1"/>
                </a:solidFill>
              </a:defRPr>
            </a:lvl9pPr>
          </a:lstStyle>
          <a:p>
            <a:r>
              <a:rPr lang="en-US"/>
              <a:t>Click to edit Master subtitle style</a:t>
            </a:r>
            <a:endParaRPr/>
          </a:p>
        </p:txBody>
      </p:sp>
      <p:grpSp>
        <p:nvGrpSpPr>
          <p:cNvPr id="316" name="Google Shape;316;p26"/>
          <p:cNvGrpSpPr/>
          <p:nvPr/>
        </p:nvGrpSpPr>
        <p:grpSpPr>
          <a:xfrm>
            <a:off x="269722" y="1778"/>
            <a:ext cx="8607902" cy="5090199"/>
            <a:chOff x="269722" y="1778"/>
            <a:chExt cx="8607902" cy="5090199"/>
          </a:xfrm>
        </p:grpSpPr>
        <p:grpSp>
          <p:nvGrpSpPr>
            <p:cNvPr id="317" name="Google Shape;317;p26"/>
            <p:cNvGrpSpPr/>
            <p:nvPr/>
          </p:nvGrpSpPr>
          <p:grpSpPr>
            <a:xfrm rot="-5400000">
              <a:off x="8120892" y="4335245"/>
              <a:ext cx="595437" cy="918027"/>
              <a:chOff x="7884075" y="238975"/>
              <a:chExt cx="595437" cy="918027"/>
            </a:xfrm>
          </p:grpSpPr>
          <p:sp>
            <p:nvSpPr>
              <p:cNvPr id="318" name="Google Shape;318;p26"/>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8255441" y="918206"/>
                <a:ext cx="224071" cy="2387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26"/>
            <p:cNvGrpSpPr/>
            <p:nvPr/>
          </p:nvGrpSpPr>
          <p:grpSpPr>
            <a:xfrm rot="-5400000">
              <a:off x="816778" y="-545278"/>
              <a:ext cx="511237" cy="1605349"/>
              <a:chOff x="8255437" y="378850"/>
              <a:chExt cx="511237" cy="1605349"/>
            </a:xfrm>
          </p:grpSpPr>
          <p:sp>
            <p:nvSpPr>
              <p:cNvPr id="321" name="Google Shape;321;p26"/>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8288525" y="184432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24"/>
        <p:cNvGrpSpPr/>
        <p:nvPr/>
      </p:nvGrpSpPr>
      <p:grpSpPr>
        <a:xfrm>
          <a:off x="0" y="0"/>
          <a:ext cx="0" cy="0"/>
          <a:chOff x="0" y="0"/>
          <a:chExt cx="0" cy="0"/>
        </a:xfrm>
      </p:grpSpPr>
      <p:sp>
        <p:nvSpPr>
          <p:cNvPr id="325" name="Google Shape;325;p27"/>
          <p:cNvSpPr txBox="1">
            <a:spLocks noGrp="1"/>
          </p:cNvSpPr>
          <p:nvPr>
            <p:ph type="title"/>
          </p:nvPr>
        </p:nvSpPr>
        <p:spPr>
          <a:xfrm>
            <a:off x="713264" y="685100"/>
            <a:ext cx="4629300" cy="105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26" name="Google Shape;326;p27"/>
          <p:cNvSpPr txBox="1">
            <a:spLocks noGrp="1"/>
          </p:cNvSpPr>
          <p:nvPr>
            <p:ph type="subTitle" idx="1"/>
          </p:nvPr>
        </p:nvSpPr>
        <p:spPr>
          <a:xfrm>
            <a:off x="713225" y="1722730"/>
            <a:ext cx="4629300" cy="110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327" name="Google Shape;327;p27"/>
          <p:cNvSpPr txBox="1"/>
          <p:nvPr/>
        </p:nvSpPr>
        <p:spPr>
          <a:xfrm>
            <a:off x="713277" y="3611950"/>
            <a:ext cx="4629300" cy="556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300"/>
              </a:spcBef>
              <a:spcAft>
                <a:spcPts val="0"/>
              </a:spcAft>
              <a:buNone/>
            </a:pPr>
            <a:r>
              <a:rPr lang="en" sz="1200">
                <a:solidFill>
                  <a:schemeClr val="dk1"/>
                </a:solidFill>
                <a:latin typeface="Lato"/>
                <a:ea typeface="Lato"/>
                <a:cs typeface="Lato"/>
                <a:sym typeface="Lato"/>
              </a:rPr>
              <a:t>CREDITS: This presentation template was created by </a:t>
            </a:r>
            <a:r>
              <a:rPr lang="en" sz="1200" b="1" u="sng">
                <a:solidFill>
                  <a:schemeClr val="hlink"/>
                </a:solidFill>
                <a:latin typeface="Lato"/>
                <a:ea typeface="Lato"/>
                <a:cs typeface="Lato"/>
                <a:sym typeface="Lato"/>
                <a:hlinkClick r:id="rId2"/>
              </a:rPr>
              <a:t>Slidesgo</a:t>
            </a:r>
            <a:r>
              <a:rPr lang="en" sz="1200" b="1">
                <a:solidFill>
                  <a:schemeClr val="dk1"/>
                </a:solidFill>
                <a:latin typeface="Lato"/>
                <a:ea typeface="Lato"/>
                <a:cs typeface="Lato"/>
                <a:sym typeface="Lato"/>
              </a:rPr>
              <a:t>,</a:t>
            </a:r>
            <a:r>
              <a:rPr lang="en" sz="1200">
                <a:solidFill>
                  <a:schemeClr val="dk1"/>
                </a:solidFill>
                <a:latin typeface="Lato"/>
                <a:ea typeface="Lato"/>
                <a:cs typeface="Lato"/>
                <a:sym typeface="Lato"/>
              </a:rPr>
              <a:t> and includes icons by </a:t>
            </a:r>
            <a:r>
              <a:rPr lang="en" sz="12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200">
                <a:solidFill>
                  <a:schemeClr val="dk1"/>
                </a:solidFill>
                <a:latin typeface="Lato"/>
                <a:ea typeface="Lato"/>
                <a:cs typeface="Lato"/>
                <a:sym typeface="Lato"/>
              </a:rPr>
              <a:t>, and infographics &amp; images by </a:t>
            </a:r>
            <a:r>
              <a:rPr lang="en" sz="1200" b="1" u="sng">
                <a:solidFill>
                  <a:schemeClr val="dk1"/>
                </a:solid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Lato"/>
                <a:ea typeface="Lato"/>
                <a:cs typeface="Lato"/>
                <a:sym typeface="Lato"/>
              </a:rPr>
              <a:t> </a:t>
            </a:r>
            <a:endParaRPr sz="1200" b="1" u="sng">
              <a:solidFill>
                <a:schemeClr val="dk1"/>
              </a:solidFill>
              <a:latin typeface="Lato"/>
              <a:ea typeface="Lato"/>
              <a:cs typeface="Lato"/>
              <a:sym typeface="Lato"/>
            </a:endParaRPr>
          </a:p>
        </p:txBody>
      </p:sp>
      <p:grpSp>
        <p:nvGrpSpPr>
          <p:cNvPr id="328" name="Google Shape;328;p27"/>
          <p:cNvGrpSpPr/>
          <p:nvPr/>
        </p:nvGrpSpPr>
        <p:grpSpPr>
          <a:xfrm>
            <a:off x="179243" y="1771891"/>
            <a:ext cx="400449" cy="2933146"/>
            <a:chOff x="7553711" y="-2334286"/>
            <a:chExt cx="455625" cy="3337292"/>
          </a:xfrm>
        </p:grpSpPr>
        <p:sp>
          <p:nvSpPr>
            <p:cNvPr id="329" name="Google Shape;329;p27"/>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7"/>
          <p:cNvGrpSpPr/>
          <p:nvPr/>
        </p:nvGrpSpPr>
        <p:grpSpPr>
          <a:xfrm>
            <a:off x="312250" y="-762725"/>
            <a:ext cx="855850" cy="2170900"/>
            <a:chOff x="312250" y="-762725"/>
            <a:chExt cx="855850" cy="2170900"/>
          </a:xfrm>
        </p:grpSpPr>
        <p:cxnSp>
          <p:nvCxnSpPr>
            <p:cNvPr id="333" name="Google Shape;333;p27"/>
            <p:cNvCxnSpPr/>
            <p:nvPr/>
          </p:nvCxnSpPr>
          <p:spPr>
            <a:xfrm rot="5400000">
              <a:off x="-237850" y="22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334" name="Google Shape;334;p27"/>
            <p:cNvCxnSpPr/>
            <p:nvPr/>
          </p:nvCxnSpPr>
          <p:spPr>
            <a:xfrm rot="5400000">
              <a:off x="-317750" y="-1327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35"/>
        <p:cNvGrpSpPr/>
        <p:nvPr/>
      </p:nvGrpSpPr>
      <p:grpSpPr>
        <a:xfrm>
          <a:off x="0" y="0"/>
          <a:ext cx="0" cy="0"/>
          <a:chOff x="0" y="0"/>
          <a:chExt cx="0" cy="0"/>
        </a:xfrm>
      </p:grpSpPr>
      <p:grpSp>
        <p:nvGrpSpPr>
          <p:cNvPr id="336" name="Google Shape;336;p28"/>
          <p:cNvGrpSpPr/>
          <p:nvPr/>
        </p:nvGrpSpPr>
        <p:grpSpPr>
          <a:xfrm>
            <a:off x="-709225" y="2020450"/>
            <a:ext cx="10403925" cy="4250875"/>
            <a:chOff x="-709225" y="2020450"/>
            <a:chExt cx="10403925" cy="4250875"/>
          </a:xfrm>
        </p:grpSpPr>
        <p:grpSp>
          <p:nvGrpSpPr>
            <p:cNvPr id="337" name="Google Shape;337;p28"/>
            <p:cNvGrpSpPr/>
            <p:nvPr/>
          </p:nvGrpSpPr>
          <p:grpSpPr>
            <a:xfrm>
              <a:off x="176175" y="2459300"/>
              <a:ext cx="418425" cy="3812025"/>
              <a:chOff x="176175" y="2459300"/>
              <a:chExt cx="418425" cy="3812025"/>
            </a:xfrm>
          </p:grpSpPr>
          <p:cxnSp>
            <p:nvCxnSpPr>
              <p:cNvPr id="338" name="Google Shape;338;p28"/>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39" name="Google Shape;339;p28"/>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340" name="Google Shape;340;p28"/>
            <p:cNvGrpSpPr/>
            <p:nvPr/>
          </p:nvGrpSpPr>
          <p:grpSpPr>
            <a:xfrm>
              <a:off x="-709225" y="4185350"/>
              <a:ext cx="7895400" cy="1976375"/>
              <a:chOff x="-709225" y="4185350"/>
              <a:chExt cx="7895400" cy="1976375"/>
            </a:xfrm>
          </p:grpSpPr>
          <p:cxnSp>
            <p:nvCxnSpPr>
              <p:cNvPr id="341" name="Google Shape;341;p28"/>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342" name="Google Shape;342;p28"/>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43" name="Google Shape;343;p28"/>
            <p:cNvGrpSpPr/>
            <p:nvPr/>
          </p:nvGrpSpPr>
          <p:grpSpPr>
            <a:xfrm>
              <a:off x="8878450" y="2020450"/>
              <a:ext cx="816250" cy="2568900"/>
              <a:chOff x="8878450" y="2020450"/>
              <a:chExt cx="816250" cy="2568900"/>
            </a:xfrm>
          </p:grpSpPr>
          <p:cxnSp>
            <p:nvCxnSpPr>
              <p:cNvPr id="344" name="Google Shape;344;p28"/>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345" name="Google Shape;345;p28"/>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346" name="Google Shape;346;p28"/>
          <p:cNvGrpSpPr/>
          <p:nvPr/>
        </p:nvGrpSpPr>
        <p:grpSpPr>
          <a:xfrm>
            <a:off x="84278" y="2240873"/>
            <a:ext cx="8837445" cy="2718104"/>
            <a:chOff x="84278" y="2240873"/>
            <a:chExt cx="8837445" cy="2718104"/>
          </a:xfrm>
        </p:grpSpPr>
        <p:sp>
          <p:nvSpPr>
            <p:cNvPr id="347" name="Google Shape;347;p28"/>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49"/>
        <p:cNvGrpSpPr/>
        <p:nvPr/>
      </p:nvGrpSpPr>
      <p:grpSpPr>
        <a:xfrm>
          <a:off x="0" y="0"/>
          <a:ext cx="0" cy="0"/>
          <a:chOff x="0" y="0"/>
          <a:chExt cx="0" cy="0"/>
        </a:xfrm>
      </p:grpSpPr>
      <p:grpSp>
        <p:nvGrpSpPr>
          <p:cNvPr id="350" name="Google Shape;350;p29"/>
          <p:cNvGrpSpPr/>
          <p:nvPr/>
        </p:nvGrpSpPr>
        <p:grpSpPr>
          <a:xfrm>
            <a:off x="140000" y="188300"/>
            <a:ext cx="580000" cy="6094500"/>
            <a:chOff x="140000" y="188300"/>
            <a:chExt cx="580000" cy="6094500"/>
          </a:xfrm>
        </p:grpSpPr>
        <p:cxnSp>
          <p:nvCxnSpPr>
            <p:cNvPr id="351" name="Google Shape;351;p29"/>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52" name="Google Shape;352;p29"/>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53" name="Google Shape;353;p29"/>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54" name="Google Shape;354;p29"/>
          <p:cNvGrpSpPr/>
          <p:nvPr/>
        </p:nvGrpSpPr>
        <p:grpSpPr>
          <a:xfrm>
            <a:off x="64493" y="394791"/>
            <a:ext cx="400449" cy="2933146"/>
            <a:chOff x="7553711" y="-2334286"/>
            <a:chExt cx="455625" cy="3337292"/>
          </a:xfrm>
        </p:grpSpPr>
        <p:sp>
          <p:nvSpPr>
            <p:cNvPr id="355" name="Google Shape;355;p29"/>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6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
        <p:cNvGrpSpPr/>
        <p:nvPr/>
      </p:nvGrpSpPr>
      <p:grpSpPr>
        <a:xfrm>
          <a:off x="0" y="0"/>
          <a:ext cx="0" cy="0"/>
          <a:chOff x="0" y="0"/>
          <a:chExt cx="0" cy="0"/>
        </a:xfrm>
      </p:grpSpPr>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5" name="Google Shape;35;p4"/>
          <p:cNvSpPr txBox="1">
            <a:spLocks noGrp="1"/>
          </p:cNvSpPr>
          <p:nvPr>
            <p:ph type="body" idx="1"/>
          </p:nvPr>
        </p:nvSpPr>
        <p:spPr>
          <a:xfrm>
            <a:off x="720000" y="1215751"/>
            <a:ext cx="7704000" cy="338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AutoNum type="arabicPeriod"/>
              <a:defRPr/>
            </a:lvl1pPr>
            <a:lvl2pPr marL="914400" lvl="1" indent="-317500" rtl="0">
              <a:lnSpc>
                <a:spcPct val="115000"/>
              </a:lnSpc>
              <a:spcBef>
                <a:spcPts val="0"/>
              </a:spcBef>
              <a:spcAft>
                <a:spcPts val="0"/>
              </a:spcAft>
              <a:buSzPts val="1400"/>
              <a:buFont typeface="Lato Light"/>
              <a:buAutoNum type="alphaLcPeriod"/>
              <a:defRPr/>
            </a:lvl2pPr>
            <a:lvl3pPr marL="1371600" lvl="2" indent="-317500" rtl="0">
              <a:lnSpc>
                <a:spcPct val="115000"/>
              </a:lnSpc>
              <a:spcBef>
                <a:spcPts val="0"/>
              </a:spcBef>
              <a:spcAft>
                <a:spcPts val="0"/>
              </a:spcAft>
              <a:buSzPts val="1400"/>
              <a:buFont typeface="Lato Light"/>
              <a:buAutoNum type="romanLcPeriod"/>
              <a:defRPr/>
            </a:lvl3pPr>
            <a:lvl4pPr marL="1828800" lvl="3" indent="-317500" rtl="0">
              <a:lnSpc>
                <a:spcPct val="115000"/>
              </a:lnSpc>
              <a:spcBef>
                <a:spcPts val="0"/>
              </a:spcBef>
              <a:spcAft>
                <a:spcPts val="0"/>
              </a:spcAft>
              <a:buSzPts val="1400"/>
              <a:buFont typeface="Lato Light"/>
              <a:buAutoNum type="arabicPeriod"/>
              <a:defRPr/>
            </a:lvl4pPr>
            <a:lvl5pPr marL="2286000" lvl="4" indent="-317500" rtl="0">
              <a:lnSpc>
                <a:spcPct val="115000"/>
              </a:lnSpc>
              <a:spcBef>
                <a:spcPts val="0"/>
              </a:spcBef>
              <a:spcAft>
                <a:spcPts val="0"/>
              </a:spcAft>
              <a:buSzPts val="1400"/>
              <a:buFont typeface="Lato Light"/>
              <a:buAutoNum type="alphaLcPeriod"/>
              <a:defRPr/>
            </a:lvl5pPr>
            <a:lvl6pPr marL="2743200" lvl="5" indent="-317500" rtl="0">
              <a:lnSpc>
                <a:spcPct val="115000"/>
              </a:lnSpc>
              <a:spcBef>
                <a:spcPts val="0"/>
              </a:spcBef>
              <a:spcAft>
                <a:spcPts val="0"/>
              </a:spcAft>
              <a:buSzPts val="1400"/>
              <a:buFont typeface="Lato Light"/>
              <a:buAutoNum type="romanLcPeriod"/>
              <a:defRPr/>
            </a:lvl6pPr>
            <a:lvl7pPr marL="3200400" lvl="6" indent="-317500" rtl="0">
              <a:lnSpc>
                <a:spcPct val="115000"/>
              </a:lnSpc>
              <a:spcBef>
                <a:spcPts val="0"/>
              </a:spcBef>
              <a:spcAft>
                <a:spcPts val="0"/>
              </a:spcAft>
              <a:buSzPts val="1400"/>
              <a:buFont typeface="Lato Light"/>
              <a:buAutoNum type="arabicPeriod"/>
              <a:defRPr/>
            </a:lvl7pPr>
            <a:lvl8pPr marL="3657600" lvl="7" indent="-317500" rtl="0">
              <a:lnSpc>
                <a:spcPct val="115000"/>
              </a:lnSpc>
              <a:spcBef>
                <a:spcPts val="0"/>
              </a:spcBef>
              <a:spcAft>
                <a:spcPts val="0"/>
              </a:spcAft>
              <a:buSzPts val="1400"/>
              <a:buFont typeface="Lato Light"/>
              <a:buAutoNum type="alphaLcPeriod"/>
              <a:defRPr/>
            </a:lvl8pPr>
            <a:lvl9pPr marL="4114800" lvl="8" indent="-317500" rtl="0">
              <a:lnSpc>
                <a:spcPct val="115000"/>
              </a:lnSpc>
              <a:spcBef>
                <a:spcPts val="0"/>
              </a:spcBef>
              <a:spcAft>
                <a:spcPts val="0"/>
              </a:spcAft>
              <a:buSzPts val="1400"/>
              <a:buFont typeface="Lato Light"/>
              <a:buAutoNum type="romanLcPeriod"/>
              <a:defRPr/>
            </a:lvl9pPr>
          </a:lstStyle>
          <a:p>
            <a:pPr lvl="0"/>
            <a:r>
              <a:rPr lang="en-US"/>
              <a:t>Click to edit Master text styles</a:t>
            </a:r>
          </a:p>
        </p:txBody>
      </p:sp>
      <p:cxnSp>
        <p:nvCxnSpPr>
          <p:cNvPr id="36" name="Google Shape;36;p4"/>
          <p:cNvCxnSpPr/>
          <p:nvPr/>
        </p:nvCxnSpPr>
        <p:spPr>
          <a:xfrm rot="-5400000" flipH="1">
            <a:off x="-1741502" y="1903025"/>
            <a:ext cx="4581000" cy="342000"/>
          </a:xfrm>
          <a:prstGeom prst="bentConnector2">
            <a:avLst/>
          </a:prstGeom>
          <a:noFill/>
          <a:ln w="19050" cap="flat" cmpd="sng">
            <a:solidFill>
              <a:schemeClr val="lt2"/>
            </a:solidFill>
            <a:prstDash val="solid"/>
            <a:round/>
            <a:headEnd type="none" w="med" len="med"/>
            <a:tailEnd type="oval" w="med" len="med"/>
          </a:ln>
        </p:spPr>
      </p:cxnSp>
      <p:grpSp>
        <p:nvGrpSpPr>
          <p:cNvPr id="37" name="Google Shape;37;p4"/>
          <p:cNvGrpSpPr/>
          <p:nvPr/>
        </p:nvGrpSpPr>
        <p:grpSpPr>
          <a:xfrm>
            <a:off x="378000" y="4579925"/>
            <a:ext cx="7970450" cy="273800"/>
            <a:chOff x="378000" y="4579925"/>
            <a:chExt cx="7970450" cy="273800"/>
          </a:xfrm>
        </p:grpSpPr>
        <p:sp>
          <p:nvSpPr>
            <p:cNvPr id="38" name="Google Shape;38;p4"/>
            <p:cNvSpPr/>
            <p:nvPr/>
          </p:nvSpPr>
          <p:spPr>
            <a:xfrm>
              <a:off x="378000" y="4579925"/>
              <a:ext cx="183600" cy="183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 name="Google Shape;39;p4"/>
            <p:cNvSpPr/>
            <p:nvPr/>
          </p:nvSpPr>
          <p:spPr>
            <a:xfrm>
              <a:off x="8164850" y="4670125"/>
              <a:ext cx="183600" cy="183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 name="Google Shape;40;p4"/>
            <p:cNvSpPr/>
            <p:nvPr/>
          </p:nvSpPr>
          <p:spPr>
            <a:xfrm>
              <a:off x="6756550" y="4670125"/>
              <a:ext cx="183600" cy="18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62"/>
        <p:cNvGrpSpPr/>
        <p:nvPr/>
      </p:nvGrpSpPr>
      <p:grpSpPr>
        <a:xfrm>
          <a:off x="0" y="0"/>
          <a:ext cx="0" cy="0"/>
          <a:chOff x="0" y="0"/>
          <a:chExt cx="0" cy="0"/>
        </a:xfrm>
      </p:grpSpPr>
      <p:sp>
        <p:nvSpPr>
          <p:cNvPr id="363" name="Google Shape;363;p3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1"/>
        <p:cNvGrpSpPr/>
        <p:nvPr/>
      </p:nvGrpSpPr>
      <p:grpSpPr>
        <a:xfrm>
          <a:off x="0" y="0"/>
          <a:ext cx="0" cy="0"/>
          <a:chOff x="0" y="0"/>
          <a:chExt cx="0" cy="0"/>
        </a:xfrm>
      </p:grpSpPr>
      <p:sp>
        <p:nvSpPr>
          <p:cNvPr id="42" name="Google Shape;4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43" name="Google Shape;43;p5"/>
          <p:cNvSpPr txBox="1">
            <a:spLocks noGrp="1"/>
          </p:cNvSpPr>
          <p:nvPr>
            <p:ph type="subTitle" idx="1"/>
          </p:nvPr>
        </p:nvSpPr>
        <p:spPr>
          <a:xfrm>
            <a:off x="5040058" y="3057025"/>
            <a:ext cx="2560500" cy="12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r>
              <a:rPr lang="en-US"/>
              <a:t>Click to edit Master subtitle style</a:t>
            </a:r>
            <a:endParaRPr/>
          </a:p>
        </p:txBody>
      </p:sp>
      <p:sp>
        <p:nvSpPr>
          <p:cNvPr id="44" name="Google Shape;44;p5"/>
          <p:cNvSpPr txBox="1">
            <a:spLocks noGrp="1"/>
          </p:cNvSpPr>
          <p:nvPr>
            <p:ph type="subTitle" idx="2"/>
          </p:nvPr>
        </p:nvSpPr>
        <p:spPr>
          <a:xfrm>
            <a:off x="1543450" y="3057025"/>
            <a:ext cx="2560500" cy="12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r>
              <a:rPr lang="en-US"/>
              <a:t>Click to edit Master subtitle style</a:t>
            </a:r>
            <a:endParaRPr/>
          </a:p>
        </p:txBody>
      </p:sp>
      <p:sp>
        <p:nvSpPr>
          <p:cNvPr id="45" name="Google Shape;45;p5"/>
          <p:cNvSpPr txBox="1">
            <a:spLocks noGrp="1"/>
          </p:cNvSpPr>
          <p:nvPr>
            <p:ph type="subTitle" idx="3"/>
          </p:nvPr>
        </p:nvSpPr>
        <p:spPr>
          <a:xfrm>
            <a:off x="5040058" y="2662226"/>
            <a:ext cx="2560500" cy="41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sp>
        <p:nvSpPr>
          <p:cNvPr id="46" name="Google Shape;46;p5"/>
          <p:cNvSpPr txBox="1">
            <a:spLocks noGrp="1"/>
          </p:cNvSpPr>
          <p:nvPr>
            <p:ph type="subTitle" idx="4"/>
          </p:nvPr>
        </p:nvSpPr>
        <p:spPr>
          <a:xfrm>
            <a:off x="1543450" y="2662226"/>
            <a:ext cx="2560500" cy="41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r>
              <a:rPr lang="en-US"/>
              <a:t>Click to edit Master subtitle style</a:t>
            </a:r>
            <a:endParaRPr/>
          </a:p>
        </p:txBody>
      </p:sp>
      <p:grpSp>
        <p:nvGrpSpPr>
          <p:cNvPr id="47" name="Google Shape;47;p5"/>
          <p:cNvGrpSpPr/>
          <p:nvPr/>
        </p:nvGrpSpPr>
        <p:grpSpPr>
          <a:xfrm>
            <a:off x="65750" y="123192"/>
            <a:ext cx="9078236" cy="5947020"/>
            <a:chOff x="65750" y="123192"/>
            <a:chExt cx="9078236" cy="5947020"/>
          </a:xfrm>
        </p:grpSpPr>
        <p:cxnSp>
          <p:nvCxnSpPr>
            <p:cNvPr id="48" name="Google Shape;48;p5"/>
            <p:cNvCxnSpPr/>
            <p:nvPr/>
          </p:nvCxnSpPr>
          <p:spPr>
            <a:xfrm rot="-5400000">
              <a:off x="6194650" y="2609525"/>
              <a:ext cx="4686900" cy="546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49" name="Google Shape;49;p5"/>
            <p:cNvCxnSpPr/>
            <p:nvPr/>
          </p:nvCxnSpPr>
          <p:spPr>
            <a:xfrm rot="-5400000">
              <a:off x="6564000" y="2981200"/>
              <a:ext cx="4140000" cy="606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0" name="Google Shape;50;p5"/>
            <p:cNvCxnSpPr/>
            <p:nvPr/>
          </p:nvCxnSpPr>
          <p:spPr>
            <a:xfrm rot="-5400000">
              <a:off x="-2013300" y="3409838"/>
              <a:ext cx="4697700" cy="366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1" name="Google Shape;51;p5"/>
            <p:cNvCxnSpPr/>
            <p:nvPr/>
          </p:nvCxnSpPr>
          <p:spPr>
            <a:xfrm rot="-5400000">
              <a:off x="-1700950" y="3696913"/>
              <a:ext cx="41400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52" name="Google Shape;52;p5"/>
            <p:cNvGrpSpPr/>
            <p:nvPr/>
          </p:nvGrpSpPr>
          <p:grpSpPr>
            <a:xfrm>
              <a:off x="244996" y="123192"/>
              <a:ext cx="8898990" cy="3904742"/>
              <a:chOff x="244996" y="123192"/>
              <a:chExt cx="8898990" cy="3904742"/>
            </a:xfrm>
          </p:grpSpPr>
          <p:sp>
            <p:nvSpPr>
              <p:cNvPr id="53" name="Google Shape;53;p5"/>
              <p:cNvSpPr/>
              <p:nvPr/>
            </p:nvSpPr>
            <p:spPr>
              <a:xfrm>
                <a:off x="8307552" y="123192"/>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8554009" y="836635"/>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9010993" y="3894941"/>
                <a:ext cx="132993" cy="132993"/>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244996" y="1750985"/>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grpSp>
        <p:nvGrpSpPr>
          <p:cNvPr id="59" name="Google Shape;59;p6"/>
          <p:cNvGrpSpPr/>
          <p:nvPr/>
        </p:nvGrpSpPr>
        <p:grpSpPr>
          <a:xfrm>
            <a:off x="8576588" y="4496315"/>
            <a:ext cx="422946" cy="368845"/>
            <a:chOff x="8576588" y="4496315"/>
            <a:chExt cx="422946" cy="368845"/>
          </a:xfrm>
        </p:grpSpPr>
        <p:sp>
          <p:nvSpPr>
            <p:cNvPr id="60" name="Google Shape;60;p6"/>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6"/>
          <p:cNvGrpSpPr/>
          <p:nvPr/>
        </p:nvGrpSpPr>
        <p:grpSpPr>
          <a:xfrm>
            <a:off x="67325" y="-592117"/>
            <a:ext cx="8932200" cy="5485500"/>
            <a:chOff x="67325" y="-592117"/>
            <a:chExt cx="8932200" cy="5485500"/>
          </a:xfrm>
        </p:grpSpPr>
        <p:cxnSp>
          <p:nvCxnSpPr>
            <p:cNvPr id="63" name="Google Shape;63;p6"/>
            <p:cNvCxnSpPr/>
            <p:nvPr/>
          </p:nvCxnSpPr>
          <p:spPr>
            <a:xfrm>
              <a:off x="67325" y="-5921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cxnSp>
          <p:nvCxnSpPr>
            <p:cNvPr id="64" name="Google Shape;64;p6"/>
            <p:cNvCxnSpPr/>
            <p:nvPr/>
          </p:nvCxnSpPr>
          <p:spPr>
            <a:xfrm rot="-5400000" flipH="1">
              <a:off x="-2079325" y="1859333"/>
              <a:ext cx="4747800" cy="1497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5"/>
        <p:cNvGrpSpPr/>
        <p:nvPr/>
      </p:nvGrpSpPr>
      <p:grpSpPr>
        <a:xfrm>
          <a:off x="0" y="0"/>
          <a:ext cx="0" cy="0"/>
          <a:chOff x="0" y="0"/>
          <a:chExt cx="0" cy="0"/>
        </a:xfrm>
      </p:grpSpPr>
      <p:sp>
        <p:nvSpPr>
          <p:cNvPr id="66" name="Google Shape;66;p7"/>
          <p:cNvSpPr txBox="1">
            <a:spLocks noGrp="1"/>
          </p:cNvSpPr>
          <p:nvPr>
            <p:ph type="subTitle" idx="1"/>
          </p:nvPr>
        </p:nvSpPr>
        <p:spPr>
          <a:xfrm>
            <a:off x="2375775" y="2379467"/>
            <a:ext cx="3247500" cy="11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AutoNum type="arabicPeriod"/>
              <a:defRPr sz="1400"/>
            </a:lvl1pPr>
            <a:lvl2pPr lvl="1" algn="ctr" rtl="0">
              <a:lnSpc>
                <a:spcPct val="115000"/>
              </a:lnSpc>
              <a:spcBef>
                <a:spcPts val="0"/>
              </a:spcBef>
              <a:spcAft>
                <a:spcPts val="0"/>
              </a:spcAft>
              <a:buClr>
                <a:srgbClr val="999999"/>
              </a:buClr>
              <a:buSzPts val="800"/>
              <a:buAutoNum type="alphaLcPeriod"/>
              <a:defRPr/>
            </a:lvl2pPr>
            <a:lvl3pPr lvl="2" algn="ctr" rtl="0">
              <a:lnSpc>
                <a:spcPct val="115000"/>
              </a:lnSpc>
              <a:spcBef>
                <a:spcPts val="0"/>
              </a:spcBef>
              <a:spcAft>
                <a:spcPts val="0"/>
              </a:spcAft>
              <a:buClr>
                <a:srgbClr val="999999"/>
              </a:buClr>
              <a:buSzPts val="800"/>
              <a:buAutoNum type="romanLcPeriod"/>
              <a:defRPr/>
            </a:lvl3pPr>
            <a:lvl4pPr lvl="3" algn="ctr" rtl="0">
              <a:lnSpc>
                <a:spcPct val="115000"/>
              </a:lnSpc>
              <a:spcBef>
                <a:spcPts val="0"/>
              </a:spcBef>
              <a:spcAft>
                <a:spcPts val="0"/>
              </a:spcAft>
              <a:buClr>
                <a:srgbClr val="999999"/>
              </a:buClr>
              <a:buSzPts val="800"/>
              <a:buAutoNum type="arabicPeriod"/>
              <a:defRPr/>
            </a:lvl4pPr>
            <a:lvl5pPr lvl="4" algn="ctr" rtl="0">
              <a:lnSpc>
                <a:spcPct val="115000"/>
              </a:lnSpc>
              <a:spcBef>
                <a:spcPts val="0"/>
              </a:spcBef>
              <a:spcAft>
                <a:spcPts val="0"/>
              </a:spcAft>
              <a:buClr>
                <a:srgbClr val="999999"/>
              </a:buClr>
              <a:buSzPts val="1200"/>
              <a:buAutoNum type="alphaLcPeriod"/>
              <a:defRPr/>
            </a:lvl5pPr>
            <a:lvl6pPr lvl="5" algn="ctr" rtl="0">
              <a:lnSpc>
                <a:spcPct val="115000"/>
              </a:lnSpc>
              <a:spcBef>
                <a:spcPts val="0"/>
              </a:spcBef>
              <a:spcAft>
                <a:spcPts val="0"/>
              </a:spcAft>
              <a:buClr>
                <a:srgbClr val="999999"/>
              </a:buClr>
              <a:buSzPts val="1200"/>
              <a:buAutoNum type="romanLcPeriod"/>
              <a:defRPr/>
            </a:lvl6pPr>
            <a:lvl7pPr lvl="6" algn="ctr" rtl="0">
              <a:lnSpc>
                <a:spcPct val="115000"/>
              </a:lnSpc>
              <a:spcBef>
                <a:spcPts val="0"/>
              </a:spcBef>
              <a:spcAft>
                <a:spcPts val="0"/>
              </a:spcAft>
              <a:buClr>
                <a:srgbClr val="999999"/>
              </a:buClr>
              <a:buSzPts val="700"/>
              <a:buAutoNum type="arabicPeriod"/>
              <a:defRPr/>
            </a:lvl7pPr>
            <a:lvl8pPr lvl="7" algn="ctr" rtl="0">
              <a:lnSpc>
                <a:spcPct val="115000"/>
              </a:lnSpc>
              <a:spcBef>
                <a:spcPts val="0"/>
              </a:spcBef>
              <a:spcAft>
                <a:spcPts val="0"/>
              </a:spcAft>
              <a:buClr>
                <a:srgbClr val="999999"/>
              </a:buClr>
              <a:buSzPts val="700"/>
              <a:buAutoNum type="alphaLcPeriod"/>
              <a:defRPr/>
            </a:lvl8pPr>
            <a:lvl9pPr lvl="8" algn="ctr" rtl="0">
              <a:lnSpc>
                <a:spcPct val="115000"/>
              </a:lnSpc>
              <a:spcBef>
                <a:spcPts val="0"/>
              </a:spcBef>
              <a:spcAft>
                <a:spcPts val="0"/>
              </a:spcAft>
              <a:buClr>
                <a:srgbClr val="999999"/>
              </a:buClr>
              <a:buSzPts val="600"/>
              <a:buAutoNum type="romanLcPeriod"/>
              <a:defRPr/>
            </a:lvl9pPr>
          </a:lstStyle>
          <a:p>
            <a:r>
              <a:rPr lang="en-US"/>
              <a:t>Click to edit Master subtitle style</a:t>
            </a:r>
            <a:endParaRPr/>
          </a:p>
        </p:txBody>
      </p:sp>
      <p:sp>
        <p:nvSpPr>
          <p:cNvPr id="67" name="Google Shape;67;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grpSp>
        <p:nvGrpSpPr>
          <p:cNvPr id="68" name="Google Shape;68;p7"/>
          <p:cNvGrpSpPr/>
          <p:nvPr/>
        </p:nvGrpSpPr>
        <p:grpSpPr>
          <a:xfrm>
            <a:off x="144288" y="147077"/>
            <a:ext cx="454046" cy="1101386"/>
            <a:chOff x="144288" y="147077"/>
            <a:chExt cx="454046" cy="1101386"/>
          </a:xfrm>
        </p:grpSpPr>
        <p:sp>
          <p:nvSpPr>
            <p:cNvPr id="69" name="Google Shape;69;p7"/>
            <p:cNvSpPr/>
            <p:nvPr/>
          </p:nvSpPr>
          <p:spPr>
            <a:xfrm rot="-5400000">
              <a:off x="144280" y="147085"/>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193389" y="1068025"/>
              <a:ext cx="180450" cy="180425"/>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rot="-5400000">
              <a:off x="211443" y="746585"/>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rot="-5400000">
              <a:off x="373819" y="291403"/>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7"/>
          <p:cNvGrpSpPr/>
          <p:nvPr/>
        </p:nvGrpSpPr>
        <p:grpSpPr>
          <a:xfrm>
            <a:off x="569675" y="183250"/>
            <a:ext cx="8764375" cy="5229850"/>
            <a:chOff x="569675" y="183250"/>
            <a:chExt cx="8764375" cy="5229850"/>
          </a:xfrm>
        </p:grpSpPr>
        <p:cxnSp>
          <p:nvCxnSpPr>
            <p:cNvPr id="74" name="Google Shape;74;p7"/>
            <p:cNvCxnSpPr/>
            <p:nvPr/>
          </p:nvCxnSpPr>
          <p:spPr>
            <a:xfrm rot="10800000">
              <a:off x="569675" y="18325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75" name="Google Shape;75;p7"/>
            <p:cNvCxnSpPr/>
            <p:nvPr/>
          </p:nvCxnSpPr>
          <p:spPr>
            <a:xfrm rot="10800000">
              <a:off x="761550" y="29480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6"/>
        <p:cNvGrpSpPr/>
        <p:nvPr/>
      </p:nvGrpSpPr>
      <p:grpSpPr>
        <a:xfrm>
          <a:off x="0" y="0"/>
          <a:ext cx="0" cy="0"/>
          <a:chOff x="0" y="0"/>
          <a:chExt cx="0" cy="0"/>
        </a:xfrm>
      </p:grpSpPr>
      <p:sp>
        <p:nvSpPr>
          <p:cNvPr id="77" name="Google Shape;77;p8"/>
          <p:cNvSpPr txBox="1">
            <a:spLocks noGrp="1"/>
          </p:cNvSpPr>
          <p:nvPr>
            <p:ph type="title"/>
          </p:nvPr>
        </p:nvSpPr>
        <p:spPr>
          <a:xfrm>
            <a:off x="838650" y="1518450"/>
            <a:ext cx="4151400" cy="2106600"/>
          </a:xfrm>
          <a:prstGeom prst="rect">
            <a:avLst/>
          </a:prstGeom>
        </p:spPr>
        <p:txBody>
          <a:bodyPr spcFirstLastPara="1" wrap="square" lIns="91425" tIns="91425" rIns="91425" bIns="91425" anchor="b" anchorCtr="0">
            <a:noAutofit/>
          </a:bodyPr>
          <a:lstStyle>
            <a:lvl1pPr lvl="0" algn="r">
              <a:lnSpc>
                <a:spcPct val="115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en-US"/>
              <a:t>Click to edit Master title style</a:t>
            </a:r>
            <a:endParaRPr/>
          </a:p>
        </p:txBody>
      </p:sp>
      <p:grpSp>
        <p:nvGrpSpPr>
          <p:cNvPr id="78" name="Google Shape;78;p8"/>
          <p:cNvGrpSpPr/>
          <p:nvPr/>
        </p:nvGrpSpPr>
        <p:grpSpPr>
          <a:xfrm>
            <a:off x="-950200" y="-235500"/>
            <a:ext cx="9904500" cy="5229850"/>
            <a:chOff x="-950200" y="-235500"/>
            <a:chExt cx="9904500" cy="5229850"/>
          </a:xfrm>
        </p:grpSpPr>
        <p:cxnSp>
          <p:nvCxnSpPr>
            <p:cNvPr id="79" name="Google Shape;79;p8"/>
            <p:cNvCxnSpPr/>
            <p:nvPr/>
          </p:nvCxnSpPr>
          <p:spPr>
            <a:xfrm>
              <a:off x="-122100" y="-12395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80" name="Google Shape;80;p8"/>
            <p:cNvCxnSpPr/>
            <p:nvPr/>
          </p:nvCxnSpPr>
          <p:spPr>
            <a:xfrm>
              <a:off x="-313975" y="-23550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81" name="Google Shape;81;p8"/>
            <p:cNvCxnSpPr/>
            <p:nvPr/>
          </p:nvCxnSpPr>
          <p:spPr>
            <a:xfrm>
              <a:off x="-766600" y="2793225"/>
              <a:ext cx="9720900" cy="1699500"/>
            </a:xfrm>
            <a:prstGeom prst="bentConnector3">
              <a:avLst>
                <a:gd name="adj1" fmla="val 5194"/>
              </a:avLst>
            </a:prstGeom>
            <a:noFill/>
            <a:ln w="19050" cap="flat" cmpd="sng">
              <a:solidFill>
                <a:schemeClr val="lt2"/>
              </a:solidFill>
              <a:prstDash val="solid"/>
              <a:round/>
              <a:headEnd type="none" w="med" len="med"/>
              <a:tailEnd type="oval" w="med" len="med"/>
            </a:ln>
          </p:spPr>
        </p:cxnSp>
        <p:cxnSp>
          <p:nvCxnSpPr>
            <p:cNvPr id="82" name="Google Shape;82;p8"/>
            <p:cNvCxnSpPr/>
            <p:nvPr/>
          </p:nvCxnSpPr>
          <p:spPr>
            <a:xfrm>
              <a:off x="-950200" y="2976850"/>
              <a:ext cx="9712500" cy="1404300"/>
            </a:xfrm>
            <a:prstGeom prst="bentConnector3">
              <a:avLst>
                <a:gd name="adj1" fmla="val 14297"/>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9"/>
          <p:cNvSpPr txBox="1">
            <a:spLocks noGrp="1"/>
          </p:cNvSpPr>
          <p:nvPr>
            <p:ph type="title"/>
          </p:nvPr>
        </p:nvSpPr>
        <p:spPr>
          <a:xfrm>
            <a:off x="4906675" y="1132975"/>
            <a:ext cx="3524100" cy="140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85" name="Google Shape;85;p9"/>
          <p:cNvSpPr txBox="1">
            <a:spLocks noGrp="1"/>
          </p:cNvSpPr>
          <p:nvPr>
            <p:ph type="subTitle" idx="1"/>
          </p:nvPr>
        </p:nvSpPr>
        <p:spPr>
          <a:xfrm>
            <a:off x="4906675" y="2724350"/>
            <a:ext cx="3524100" cy="1403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rgbClr val="999999"/>
              </a:buClr>
              <a:buSzPts val="800"/>
              <a:buFont typeface="Open Sans"/>
              <a:buChar char="●"/>
              <a:defRPr/>
            </a:lvl1pPr>
            <a:lvl2pPr lvl="1" algn="ctr" rtl="0">
              <a:lnSpc>
                <a:spcPct val="115000"/>
              </a:lnSpc>
              <a:spcBef>
                <a:spcPts val="0"/>
              </a:spcBef>
              <a:spcAft>
                <a:spcPts val="0"/>
              </a:spcAft>
              <a:buClr>
                <a:srgbClr val="999999"/>
              </a:buClr>
              <a:buSzPts val="800"/>
              <a:buFont typeface="Open Sans"/>
              <a:buChar char="○"/>
              <a:defRPr/>
            </a:lvl2pPr>
            <a:lvl3pPr lvl="2" algn="ctr" rtl="0">
              <a:lnSpc>
                <a:spcPct val="115000"/>
              </a:lnSpc>
              <a:spcBef>
                <a:spcPts val="0"/>
              </a:spcBef>
              <a:spcAft>
                <a:spcPts val="0"/>
              </a:spcAft>
              <a:buClr>
                <a:srgbClr val="999999"/>
              </a:buClr>
              <a:buSzPts val="800"/>
              <a:buFont typeface="Open Sans"/>
              <a:buChar char="■"/>
              <a:defRPr/>
            </a:lvl3pPr>
            <a:lvl4pPr lvl="3" algn="ctr" rtl="0">
              <a:lnSpc>
                <a:spcPct val="115000"/>
              </a:lnSpc>
              <a:spcBef>
                <a:spcPts val="0"/>
              </a:spcBef>
              <a:spcAft>
                <a:spcPts val="0"/>
              </a:spcAft>
              <a:buClr>
                <a:srgbClr val="999999"/>
              </a:buClr>
              <a:buSzPts val="800"/>
              <a:buFont typeface="Open Sans"/>
              <a:buChar char="●"/>
              <a:defRPr/>
            </a:lvl4pPr>
            <a:lvl5pPr lvl="4" algn="ctr" rtl="0">
              <a:lnSpc>
                <a:spcPct val="115000"/>
              </a:lnSpc>
              <a:spcBef>
                <a:spcPts val="0"/>
              </a:spcBef>
              <a:spcAft>
                <a:spcPts val="0"/>
              </a:spcAft>
              <a:buClr>
                <a:srgbClr val="999999"/>
              </a:buClr>
              <a:buSzPts val="1200"/>
              <a:buFont typeface="Open Sans"/>
              <a:buChar char="○"/>
              <a:defRPr/>
            </a:lvl5pPr>
            <a:lvl6pPr lvl="5" algn="ctr" rtl="0">
              <a:lnSpc>
                <a:spcPct val="115000"/>
              </a:lnSpc>
              <a:spcBef>
                <a:spcPts val="0"/>
              </a:spcBef>
              <a:spcAft>
                <a:spcPts val="0"/>
              </a:spcAft>
              <a:buClr>
                <a:srgbClr val="999999"/>
              </a:buClr>
              <a:buSzPts val="1200"/>
              <a:buFont typeface="Open Sans"/>
              <a:buChar char="■"/>
              <a:defRPr/>
            </a:lvl6pPr>
            <a:lvl7pPr lvl="6" algn="ctr" rtl="0">
              <a:lnSpc>
                <a:spcPct val="115000"/>
              </a:lnSpc>
              <a:spcBef>
                <a:spcPts val="0"/>
              </a:spcBef>
              <a:spcAft>
                <a:spcPts val="0"/>
              </a:spcAft>
              <a:buClr>
                <a:srgbClr val="999999"/>
              </a:buClr>
              <a:buSzPts val="700"/>
              <a:buFont typeface="Open Sans"/>
              <a:buChar char="●"/>
              <a:defRPr/>
            </a:lvl7pPr>
            <a:lvl8pPr lvl="7" algn="ctr" rtl="0">
              <a:lnSpc>
                <a:spcPct val="115000"/>
              </a:lnSpc>
              <a:spcBef>
                <a:spcPts val="0"/>
              </a:spcBef>
              <a:spcAft>
                <a:spcPts val="0"/>
              </a:spcAft>
              <a:buClr>
                <a:srgbClr val="999999"/>
              </a:buClr>
              <a:buSzPts val="700"/>
              <a:buFont typeface="Open Sans"/>
              <a:buChar char="○"/>
              <a:defRPr/>
            </a:lvl8pPr>
            <a:lvl9pPr lvl="8" algn="ctr" rtl="0">
              <a:lnSpc>
                <a:spcPct val="115000"/>
              </a:lnSpc>
              <a:spcBef>
                <a:spcPts val="0"/>
              </a:spcBef>
              <a:spcAft>
                <a:spcPts val="0"/>
              </a:spcAft>
              <a:buClr>
                <a:srgbClr val="999999"/>
              </a:buClr>
              <a:buSzPts val="600"/>
              <a:buFont typeface="Open Sans"/>
              <a:buChar char="■"/>
              <a:defRPr/>
            </a:lvl9pPr>
          </a:lstStyle>
          <a:p>
            <a:r>
              <a:rPr lang="en-US"/>
              <a:t>Click to edit Master subtitle style</a:t>
            </a:r>
            <a:endParaRPr/>
          </a:p>
        </p:txBody>
      </p:sp>
      <p:sp>
        <p:nvSpPr>
          <p:cNvPr id="86" name="Google Shape;86;p9"/>
          <p:cNvSpPr>
            <a:spLocks noGrp="1"/>
          </p:cNvSpPr>
          <p:nvPr>
            <p:ph type="pic" idx="2"/>
          </p:nvPr>
        </p:nvSpPr>
        <p:spPr>
          <a:xfrm>
            <a:off x="202954" y="388500"/>
            <a:ext cx="4379700" cy="4379700"/>
          </a:xfrm>
          <a:prstGeom prst="ellipse">
            <a:avLst/>
          </a:prstGeom>
          <a:noFill/>
          <a:ln>
            <a:noFill/>
          </a:ln>
        </p:spPr>
      </p:sp>
      <p:grpSp>
        <p:nvGrpSpPr>
          <p:cNvPr id="87" name="Google Shape;87;p9"/>
          <p:cNvGrpSpPr/>
          <p:nvPr/>
        </p:nvGrpSpPr>
        <p:grpSpPr>
          <a:xfrm rot="-1395165">
            <a:off x="172631" y="490168"/>
            <a:ext cx="882626" cy="403567"/>
            <a:chOff x="7884075" y="238975"/>
            <a:chExt cx="882599" cy="403555"/>
          </a:xfrm>
        </p:grpSpPr>
        <p:sp>
          <p:nvSpPr>
            <p:cNvPr id="88" name="Google Shape;88;p9"/>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9"/>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9"/>
          <p:cNvGrpSpPr/>
          <p:nvPr/>
        </p:nvGrpSpPr>
        <p:grpSpPr>
          <a:xfrm>
            <a:off x="2422725" y="4313625"/>
            <a:ext cx="7035600" cy="513300"/>
            <a:chOff x="2422725" y="4313625"/>
            <a:chExt cx="7035600" cy="513300"/>
          </a:xfrm>
        </p:grpSpPr>
        <p:cxnSp>
          <p:nvCxnSpPr>
            <p:cNvPr id="92" name="Google Shape;92;p9"/>
            <p:cNvCxnSpPr/>
            <p:nvPr/>
          </p:nvCxnSpPr>
          <p:spPr>
            <a:xfrm rot="10800000">
              <a:off x="3750275" y="4313625"/>
              <a:ext cx="5590200" cy="513300"/>
            </a:xfrm>
            <a:prstGeom prst="bentConnector3">
              <a:avLst>
                <a:gd name="adj1" fmla="val 64140"/>
              </a:avLst>
            </a:prstGeom>
            <a:noFill/>
            <a:ln w="19050" cap="flat" cmpd="sng">
              <a:solidFill>
                <a:schemeClr val="lt2"/>
              </a:solidFill>
              <a:prstDash val="solid"/>
              <a:round/>
              <a:headEnd type="none" w="med" len="med"/>
              <a:tailEnd type="oval" w="med" len="med"/>
            </a:ln>
          </p:spPr>
        </p:cxnSp>
        <p:cxnSp>
          <p:nvCxnSpPr>
            <p:cNvPr id="93" name="Google Shape;93;p9"/>
            <p:cNvCxnSpPr/>
            <p:nvPr/>
          </p:nvCxnSpPr>
          <p:spPr>
            <a:xfrm flipH="1">
              <a:off x="2422725" y="4652400"/>
              <a:ext cx="7035600" cy="115800"/>
            </a:xfrm>
            <a:prstGeom prst="bentConnector4">
              <a:avLst>
                <a:gd name="adj1" fmla="val 34437"/>
                <a:gd name="adj2" fmla="val 305635"/>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4"/>
        <p:cNvGrpSpPr/>
        <p:nvPr/>
      </p:nvGrpSpPr>
      <p:grpSpPr>
        <a:xfrm>
          <a:off x="0" y="0"/>
          <a:ext cx="0" cy="0"/>
          <a:chOff x="0" y="0"/>
          <a:chExt cx="0" cy="0"/>
        </a:xfrm>
      </p:grpSpPr>
      <p:sp>
        <p:nvSpPr>
          <p:cNvPr id="95" name="Google Shape;95;p10"/>
          <p:cNvSpPr>
            <a:spLocks noGrp="1"/>
          </p:cNvSpPr>
          <p:nvPr>
            <p:ph type="pic" idx="2"/>
          </p:nvPr>
        </p:nvSpPr>
        <p:spPr>
          <a:xfrm>
            <a:off x="0" y="0"/>
            <a:ext cx="9144000" cy="5143500"/>
          </a:xfrm>
          <a:prstGeom prst="rect">
            <a:avLst/>
          </a:prstGeom>
          <a:noFill/>
          <a:ln>
            <a:noFill/>
          </a:ln>
        </p:spPr>
      </p:sp>
      <p:sp>
        <p:nvSpPr>
          <p:cNvPr id="96" name="Google Shape;96;p10"/>
          <p:cNvSpPr txBox="1">
            <a:spLocks noGrp="1"/>
          </p:cNvSpPr>
          <p:nvPr>
            <p:ph type="title"/>
          </p:nvPr>
        </p:nvSpPr>
        <p:spPr>
          <a:xfrm>
            <a:off x="5403175" y="3859175"/>
            <a:ext cx="3027600" cy="7494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5"/>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1pPr>
            <a:lvl2pPr lvl="1"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2pPr>
            <a:lvl3pPr lvl="2"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3pPr>
            <a:lvl4pPr lvl="3"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4pPr>
            <a:lvl5pPr lvl="4"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5pPr>
            <a:lvl6pPr lvl="5"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6pPr>
            <a:lvl7pPr lvl="6"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7pPr>
            <a:lvl8pPr lvl="7"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8pPr>
            <a:lvl9pPr lvl="8"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58"/>
        <p:cNvGrpSpPr/>
        <p:nvPr/>
      </p:nvGrpSpPr>
      <p:grpSpPr>
        <a:xfrm>
          <a:off x="0" y="0"/>
          <a:ext cx="0" cy="0"/>
          <a:chOff x="0" y="0"/>
          <a:chExt cx="0" cy="0"/>
        </a:xfrm>
      </p:grpSpPr>
      <p:sp>
        <p:nvSpPr>
          <p:cNvPr id="359" name="Google Shape;359;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60" name="Google Shape;360;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1.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microsoft.com/office/2018/10/relationships/comments" Target="../comments/modernComment_140_E0494CE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9.xml"/><Relationship Id="rId1" Type="http://schemas.openxmlformats.org/officeDocument/2006/relationships/slideLayout" Target="../slideLayouts/slideLayout22.xml"/><Relationship Id="rId5" Type="http://schemas.openxmlformats.org/officeDocument/2006/relationships/image" Target="../media/image12.jpg"/><Relationship Id="rId4" Type="http://schemas.openxmlformats.org/officeDocument/2006/relationships/image" Target="../media/image11.jp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5.xml"/><Relationship Id="rId1" Type="http://schemas.openxmlformats.org/officeDocument/2006/relationships/slideLayout" Target="../slideLayouts/slideLayout14.xml"/><Relationship Id="rId5" Type="http://schemas.openxmlformats.org/officeDocument/2006/relationships/image" Target="../media/image15.png"/><Relationship Id="rId4" Type="http://schemas.openxmlformats.org/officeDocument/2006/relationships/hyperlink" Target="https://docs.google.com/spreadsheets/d/1kikyM2-u4XlbAqFdhnWhFYKgPC46WjMD_ge_I6oc554/copy#gid=0" TargetMode="Externa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7.xml"/><Relationship Id="rId1" Type="http://schemas.openxmlformats.org/officeDocument/2006/relationships/slideLayout" Target="../slideLayouts/slideLayout17.xml"/><Relationship Id="rId4" Type="http://schemas.openxmlformats.org/officeDocument/2006/relationships/image" Target="../media/image17.jp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3" Type="http://schemas.openxmlformats.org/officeDocument/2006/relationships/hyperlink" Target="https://www.freepik.com/free-vector/gradient-quantum-illustration_22112086.htm/?utm_source=slidesgo_template&amp;utm_medium=referral-link&amp;utm_campaign=sg_resources&amp;utm_content=freepik" TargetMode="External"/><Relationship Id="rId2" Type="http://schemas.openxmlformats.org/officeDocument/2006/relationships/notesSlide" Target="../notesSlides/notesSlide40.xml"/><Relationship Id="rId1" Type="http://schemas.openxmlformats.org/officeDocument/2006/relationships/slideLayout" Target="../slideLayouts/slideLayout18.xml"/><Relationship Id="rId5" Type="http://schemas.openxmlformats.org/officeDocument/2006/relationships/hyperlink" Target="https://www.freepik.com/free-vector/template-artificial-intelligence-landing-page_5960295.htm/?utm_source=slidesgo_template&amp;utm_medium=referral-link&amp;utm_campaign=sg_resources&amp;utm_content=freepik" TargetMode="External"/><Relationship Id="rId4" Type="http://schemas.openxmlformats.org/officeDocument/2006/relationships/hyperlink" Target="https://www.freepik.com/free-vector/landing-page-artificial-intelligence-template_6207934.htm/?utm_source=slidesgo_template&amp;utm_medium=referral-link&amp;utm_campaign=sg_resources&amp;utm_content=freepik" TargetMode="External"/></Relationships>
</file>

<file path=ppt/slides/_rels/slide62.xml.rels><?xml version="1.0" encoding="UTF-8" standalone="yes"?>
<Relationships xmlns="http://schemas.openxmlformats.org/package/2006/relationships"><Relationship Id="rId8" Type="http://schemas.openxmlformats.org/officeDocument/2006/relationships/hyperlink" Target="https://www.freepik.com/free-vector/gradient-sql-illustration_22112361.htm/?utm_source=slidesgo_template&amp;utm_medium=referral-link&amp;utm_campaign=sg_resources&amp;utm_content=freepik" TargetMode="External"/><Relationship Id="rId13" Type="http://schemas.openxmlformats.org/officeDocument/2006/relationships/hyperlink" Target="https://www.freepik.com/free-photo/view-automatic-recognition-software-analyzing-everyday-subjects-entities_57314205.htm/?utm_source=slidesgo_template&amp;utm_medium=referral-link&amp;utm_campaign=sg_resources&amp;utm_content=freepik" TargetMode="External"/><Relationship Id="rId3" Type="http://schemas.openxmlformats.org/officeDocument/2006/relationships/hyperlink" Target="https://www.freepik.com/free-vector/gradient-npl-illustration_22112074.htm/?utm_source=slidesgo_template&amp;utm_medium=referral-link&amp;utm_campaign=sg_resources&amp;utm_content=freepik" TargetMode="External"/><Relationship Id="rId7" Type="http://schemas.openxmlformats.org/officeDocument/2006/relationships/hyperlink" Target="https://www.freepik.com/free-vector/gradient-sql-illustration_22112359.htm/?utm_source=slidesgo_template&amp;utm_medium=referral-link&amp;utm_campaign=sg_resources&amp;utm_content=freepik" TargetMode="External"/><Relationship Id="rId12" Type="http://schemas.openxmlformats.org/officeDocument/2006/relationships/hyperlink" Target="https://www.freepik.com/free-photo/view-automatic-recognition-software-analyzing-everyday-subjects-entities_57314212.htm/?utm_source=slidesgo_template&amp;utm_medium=referral-link&amp;utm_campaign=sg_resources&amp;utm_content=freepik" TargetMode="External"/><Relationship Id="rId2" Type="http://schemas.openxmlformats.org/officeDocument/2006/relationships/notesSlide" Target="../notesSlides/notesSlide41.xml"/><Relationship Id="rId1" Type="http://schemas.openxmlformats.org/officeDocument/2006/relationships/slideLayout" Target="../slideLayouts/slideLayout20.xml"/><Relationship Id="rId6" Type="http://schemas.openxmlformats.org/officeDocument/2006/relationships/hyperlink" Target="https://www.freepik.com/free-vector/gradient-ssl-illustration_22112338.htm/?utm_source=slidesgo_template&amp;utm_medium=referral-link&amp;utm_campaign=sg_resources&amp;utm_content=freepik" TargetMode="External"/><Relationship Id="rId11" Type="http://schemas.openxmlformats.org/officeDocument/2006/relationships/hyperlink" Target="https://www.freepik.com/free-photo/person-using-ai-tool-job_60357579.htm/?utm_source=slidesgo_template&amp;utm_medium=referral-link&amp;utm_campaign=sg_resources&amp;utm_content=freepik" TargetMode="External"/><Relationship Id="rId5" Type="http://schemas.openxmlformats.org/officeDocument/2006/relationships/hyperlink" Target="https://www.freepik.com/free-vector/gradient-quantum-illustration_22112087.htm/?utm_source=slidesgo_template&amp;utm_medium=referral-link&amp;utm_campaign=sg_resources&amp;utm_content=freepik" TargetMode="External"/><Relationship Id="rId15" Type="http://schemas.openxmlformats.org/officeDocument/2006/relationships/hyperlink" Target="https://www.flaticon.com/packs/artificial-intelligence-166/?utm_source=slidesgo_template&amp;utm_medium=referral-link&amp;utm_campaign=sg_resources&amp;utm_content=flaticon" TargetMode="External"/><Relationship Id="rId10" Type="http://schemas.openxmlformats.org/officeDocument/2006/relationships/hyperlink" Target="https://www.freepik.com/free-photo/woman-with-phone-doing-face-scan_12810823.htm/?utm_source=slidesgo_template&amp;utm_medium=referral-link&amp;utm_campaign=sg_resources&amp;utm_content=freepik" TargetMode="External"/><Relationship Id="rId4" Type="http://schemas.openxmlformats.org/officeDocument/2006/relationships/hyperlink" Target="https://www.freepik.com/free-vector/gradient-quantum-illustration_22112086.htm/?utm_source=slidesgo_template&amp;utm_medium=referral-link&amp;utm_campaign=sg_resources&amp;utm_content=freepik" TargetMode="External"/><Relationship Id="rId9" Type="http://schemas.openxmlformats.org/officeDocument/2006/relationships/hyperlink" Target="https://www.freepik.com/free-vector/gradient-npl-illustration_22380775.htm/?utm_source=slidesgo_template&amp;utm_medium=referral-link&amp;utm_campaign=sg_resources&amp;utm_content=freepik" TargetMode="External"/><Relationship Id="rId14" Type="http://schemas.openxmlformats.org/officeDocument/2006/relationships/hyperlink" Target="https://www.freepik.com/free-photo/person-using-ai-tool-job_60368915.htm/?utm_source=slidesgo_template&amp;utm_medium=referral-link&amp;utm_campaign=sg_resources&amp;utm_content=freepik"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9.xml"/></Relationships>
</file>

<file path=ppt/slides/_rels/slide6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9.xml"/></Relationships>
</file>

<file path=ppt/slides/_rels/slide65.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44.xml"/><Relationship Id="rId1" Type="http://schemas.openxmlformats.org/officeDocument/2006/relationships/slideLayout" Target="../slideLayouts/slideLayout30.xml"/><Relationship Id="rId4" Type="http://schemas.openxmlformats.org/officeDocument/2006/relationships/hyperlink" Target="https://fonts.google.com/specimen/Lato" TargetMode="External"/></Relationships>
</file>

<file path=ppt/slides/_rels/slide6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2.png"/><Relationship Id="rId2" Type="http://schemas.openxmlformats.org/officeDocument/2006/relationships/notesSlide" Target="../notesSlides/notesSlide45.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0.png"/><Relationship Id="rId4" Type="http://schemas.openxmlformats.org/officeDocument/2006/relationships/image" Target="../media/image18.png"/><Relationship Id="rId9" Type="http://schemas.openxmlformats.org/officeDocument/2006/relationships/image" Target="../media/image19.png"/></Relationships>
</file>

<file path=ppt/slides/_rels/slide6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6.xml"/><Relationship Id="rId1" Type="http://schemas.openxmlformats.org/officeDocument/2006/relationships/slideLayout" Target="../slideLayouts/slideLayout3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7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2.xml"/><Relationship Id="rId1" Type="http://schemas.openxmlformats.org/officeDocument/2006/relationships/slideLayout" Target="../slideLayouts/slideLayout30.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9.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9.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9.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9.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0.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9.xml"/><Relationship Id="rId1" Type="http://schemas.openxmlformats.org/officeDocument/2006/relationships/slideLayout" Target="../slideLayouts/slideLayout29.xml"/><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7"/>
        <p:cNvGrpSpPr/>
        <p:nvPr/>
      </p:nvGrpSpPr>
      <p:grpSpPr>
        <a:xfrm>
          <a:off x="0" y="0"/>
          <a:ext cx="0" cy="0"/>
          <a:chOff x="0" y="0"/>
          <a:chExt cx="0" cy="0"/>
        </a:xfrm>
      </p:grpSpPr>
      <p:sp>
        <p:nvSpPr>
          <p:cNvPr id="368" name="Google Shape;368;p33"/>
          <p:cNvSpPr txBox="1">
            <a:spLocks noGrp="1"/>
          </p:cNvSpPr>
          <p:nvPr>
            <p:ph type="ctrTitle"/>
          </p:nvPr>
        </p:nvSpPr>
        <p:spPr>
          <a:xfrm>
            <a:off x="4118795" y="1005326"/>
            <a:ext cx="4225314" cy="85456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latin typeface="Sitka Display" pitchFamily="2" charset="0"/>
              </a:rPr>
              <a:t>MULTI-AGENTS</a:t>
            </a:r>
            <a:endParaRPr sz="4400" dirty="0">
              <a:latin typeface="Sitka Display" pitchFamily="2" charset="0"/>
            </a:endParaRPr>
          </a:p>
        </p:txBody>
      </p:sp>
      <p:sp>
        <p:nvSpPr>
          <p:cNvPr id="369" name="Google Shape;369;p33"/>
          <p:cNvSpPr txBox="1">
            <a:spLocks noGrp="1"/>
          </p:cNvSpPr>
          <p:nvPr>
            <p:ph type="subTitle" idx="1"/>
          </p:nvPr>
        </p:nvSpPr>
        <p:spPr>
          <a:xfrm>
            <a:off x="3997526" y="2618449"/>
            <a:ext cx="4473107" cy="99416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t>THUYẾT TRÌNH VỀ NỘI DUNG ĐA TÁC TỬ</a:t>
            </a:r>
            <a:endParaRPr sz="2000" dirty="0"/>
          </a:p>
        </p:txBody>
      </p:sp>
      <p:cxnSp>
        <p:nvCxnSpPr>
          <p:cNvPr id="370" name="Google Shape;370;p33"/>
          <p:cNvCxnSpPr>
            <a:cxnSpLocks/>
            <a:endCxn id="369" idx="1"/>
          </p:cNvCxnSpPr>
          <p:nvPr/>
        </p:nvCxnSpPr>
        <p:spPr>
          <a:xfrm rot="16200000" flipH="1">
            <a:off x="1953805" y="1071813"/>
            <a:ext cx="3681466" cy="405976"/>
          </a:xfrm>
          <a:prstGeom prst="bentConnector2">
            <a:avLst/>
          </a:prstGeom>
          <a:noFill/>
          <a:ln w="19050" cap="flat" cmpd="sng">
            <a:solidFill>
              <a:schemeClr val="lt2"/>
            </a:solidFill>
            <a:prstDash val="solid"/>
            <a:round/>
            <a:headEnd type="none" w="med" len="med"/>
            <a:tailEnd type="oval" w="med" len="med"/>
          </a:ln>
        </p:spPr>
      </p:cxnSp>
      <p:grpSp>
        <p:nvGrpSpPr>
          <p:cNvPr id="371" name="Google Shape;371;p33"/>
          <p:cNvGrpSpPr/>
          <p:nvPr/>
        </p:nvGrpSpPr>
        <p:grpSpPr>
          <a:xfrm>
            <a:off x="499646" y="518050"/>
            <a:ext cx="2795593" cy="3610859"/>
            <a:chOff x="713228" y="756273"/>
            <a:chExt cx="2795593" cy="3610859"/>
          </a:xfrm>
        </p:grpSpPr>
        <p:grpSp>
          <p:nvGrpSpPr>
            <p:cNvPr id="372" name="Google Shape;372;p33"/>
            <p:cNvGrpSpPr/>
            <p:nvPr/>
          </p:nvGrpSpPr>
          <p:grpSpPr>
            <a:xfrm>
              <a:off x="713228" y="756273"/>
              <a:ext cx="2795593" cy="3610859"/>
              <a:chOff x="293087" y="273641"/>
              <a:chExt cx="3511170" cy="4535116"/>
            </a:xfrm>
          </p:grpSpPr>
          <p:sp>
            <p:nvSpPr>
              <p:cNvPr id="373" name="Google Shape;373;p33"/>
              <p:cNvSpPr/>
              <p:nvPr/>
            </p:nvSpPr>
            <p:spPr>
              <a:xfrm>
                <a:off x="2601618" y="4214808"/>
                <a:ext cx="324803" cy="324793"/>
              </a:xfrm>
              <a:custGeom>
                <a:avLst/>
                <a:gdLst/>
                <a:ahLst/>
                <a:cxnLst/>
                <a:rect l="l" t="t" r="r" b="b"/>
                <a:pathLst>
                  <a:path w="4231" h="4231" extrusionOk="0">
                    <a:moveTo>
                      <a:pt x="4230" y="2118"/>
                    </a:moveTo>
                    <a:cubicBezTo>
                      <a:pt x="4230" y="3280"/>
                      <a:pt x="3281" y="4230"/>
                      <a:pt x="2113" y="4230"/>
                    </a:cubicBezTo>
                    <a:cubicBezTo>
                      <a:pt x="944" y="4230"/>
                      <a:pt x="1" y="3280"/>
                      <a:pt x="1" y="2118"/>
                    </a:cubicBezTo>
                    <a:cubicBezTo>
                      <a:pt x="1" y="950"/>
                      <a:pt x="944" y="0"/>
                      <a:pt x="2113" y="0"/>
                    </a:cubicBezTo>
                    <a:cubicBezTo>
                      <a:pt x="3281" y="0"/>
                      <a:pt x="4230" y="950"/>
                      <a:pt x="4230" y="2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a:off x="3332150" y="2479887"/>
                <a:ext cx="187378" cy="187402"/>
              </a:xfrm>
              <a:custGeom>
                <a:avLst/>
                <a:gdLst/>
                <a:ahLst/>
                <a:cxnLst/>
                <a:rect l="l" t="t" r="r" b="b"/>
                <a:pathLst>
                  <a:path w="4230" h="4231" extrusionOk="0">
                    <a:moveTo>
                      <a:pt x="4230" y="2119"/>
                    </a:moveTo>
                    <a:cubicBezTo>
                      <a:pt x="4230" y="3287"/>
                      <a:pt x="3280" y="4231"/>
                      <a:pt x="2112" y="4231"/>
                    </a:cubicBezTo>
                    <a:cubicBezTo>
                      <a:pt x="944" y="4231"/>
                      <a:pt x="0" y="3287"/>
                      <a:pt x="0" y="2119"/>
                    </a:cubicBezTo>
                    <a:cubicBezTo>
                      <a:pt x="0" y="950"/>
                      <a:pt x="944" y="1"/>
                      <a:pt x="2112" y="1"/>
                    </a:cubicBezTo>
                    <a:cubicBezTo>
                      <a:pt x="3280" y="1"/>
                      <a:pt x="4230" y="950"/>
                      <a:pt x="4230" y="21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293087" y="273641"/>
                <a:ext cx="181266" cy="181242"/>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a:off x="1038559" y="4453324"/>
                <a:ext cx="192303" cy="192296"/>
              </a:xfrm>
              <a:custGeom>
                <a:avLst/>
                <a:gdLst/>
                <a:ahLst/>
                <a:cxnLst/>
                <a:rect l="l" t="t" r="r" b="b"/>
                <a:pathLst>
                  <a:path w="2505" h="2505" extrusionOk="0">
                    <a:moveTo>
                      <a:pt x="2504" y="1255"/>
                    </a:moveTo>
                    <a:cubicBezTo>
                      <a:pt x="2504" y="1946"/>
                      <a:pt x="1946" y="2504"/>
                      <a:pt x="1256" y="2504"/>
                    </a:cubicBezTo>
                    <a:cubicBezTo>
                      <a:pt x="559" y="2504"/>
                      <a:pt x="1" y="1946"/>
                      <a:pt x="1" y="1255"/>
                    </a:cubicBezTo>
                    <a:cubicBezTo>
                      <a:pt x="1" y="559"/>
                      <a:pt x="559" y="1"/>
                      <a:pt x="1256" y="1"/>
                    </a:cubicBezTo>
                    <a:cubicBezTo>
                      <a:pt x="1946" y="1"/>
                      <a:pt x="2504" y="559"/>
                      <a:pt x="2504" y="1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434250" y="2832705"/>
                <a:ext cx="192226" cy="192220"/>
              </a:xfrm>
              <a:custGeom>
                <a:avLst/>
                <a:gdLst/>
                <a:ahLst/>
                <a:cxnLst/>
                <a:rect l="l" t="t" r="r" b="b"/>
                <a:pathLst>
                  <a:path w="2504" h="2504" extrusionOk="0">
                    <a:moveTo>
                      <a:pt x="2504" y="1249"/>
                    </a:moveTo>
                    <a:cubicBezTo>
                      <a:pt x="2504" y="1940"/>
                      <a:pt x="1945" y="2504"/>
                      <a:pt x="1255" y="2504"/>
                    </a:cubicBezTo>
                    <a:cubicBezTo>
                      <a:pt x="564" y="2504"/>
                      <a:pt x="0" y="1940"/>
                      <a:pt x="0" y="1249"/>
                    </a:cubicBezTo>
                    <a:cubicBezTo>
                      <a:pt x="0" y="558"/>
                      <a:pt x="564" y="0"/>
                      <a:pt x="1255" y="0"/>
                    </a:cubicBezTo>
                    <a:cubicBezTo>
                      <a:pt x="1945" y="0"/>
                      <a:pt x="2504" y="558"/>
                      <a:pt x="2504" y="12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1464919" y="461450"/>
                <a:ext cx="510350" cy="51033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a:off x="627777" y="1786738"/>
                <a:ext cx="324727" cy="324793"/>
              </a:xfrm>
              <a:custGeom>
                <a:avLst/>
                <a:gdLst/>
                <a:ahLst/>
                <a:cxnLst/>
                <a:rect l="l" t="t" r="r" b="b"/>
                <a:pathLst>
                  <a:path w="4230" h="4231" extrusionOk="0">
                    <a:moveTo>
                      <a:pt x="4230" y="2113"/>
                    </a:moveTo>
                    <a:cubicBezTo>
                      <a:pt x="4230" y="3281"/>
                      <a:pt x="3280" y="4231"/>
                      <a:pt x="2112" y="4231"/>
                    </a:cubicBezTo>
                    <a:cubicBezTo>
                      <a:pt x="950" y="4231"/>
                      <a:pt x="0" y="3281"/>
                      <a:pt x="0" y="2113"/>
                    </a:cubicBezTo>
                    <a:cubicBezTo>
                      <a:pt x="0" y="945"/>
                      <a:pt x="950" y="1"/>
                      <a:pt x="2112" y="1"/>
                    </a:cubicBezTo>
                    <a:cubicBezTo>
                      <a:pt x="3280" y="1"/>
                      <a:pt x="4230" y="945"/>
                      <a:pt x="4230" y="21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a:off x="782300" y="4555574"/>
                <a:ext cx="2362761" cy="253182"/>
              </a:xfrm>
              <a:custGeom>
                <a:avLst/>
                <a:gdLst/>
                <a:ahLst/>
                <a:cxnLst/>
                <a:rect l="l" t="t" r="r" b="b"/>
                <a:pathLst>
                  <a:path w="34075" h="8058" extrusionOk="0">
                    <a:moveTo>
                      <a:pt x="34075" y="4029"/>
                    </a:moveTo>
                    <a:cubicBezTo>
                      <a:pt x="34075" y="6256"/>
                      <a:pt x="26444" y="8057"/>
                      <a:pt x="17041" y="8057"/>
                    </a:cubicBezTo>
                    <a:cubicBezTo>
                      <a:pt x="7632" y="8057"/>
                      <a:pt x="1" y="6256"/>
                      <a:pt x="1" y="4029"/>
                    </a:cubicBezTo>
                    <a:cubicBezTo>
                      <a:pt x="1" y="1807"/>
                      <a:pt x="7632" y="0"/>
                      <a:pt x="17041" y="0"/>
                    </a:cubicBezTo>
                    <a:cubicBezTo>
                      <a:pt x="26444" y="0"/>
                      <a:pt x="34075" y="1807"/>
                      <a:pt x="34075" y="4029"/>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1535627" y="4051294"/>
                <a:ext cx="926891" cy="682211"/>
              </a:xfrm>
              <a:custGeom>
                <a:avLst/>
                <a:gdLst/>
                <a:ahLst/>
                <a:cxnLst/>
                <a:rect l="l" t="t" r="r" b="b"/>
                <a:pathLst>
                  <a:path w="12074" h="8887" extrusionOk="0">
                    <a:moveTo>
                      <a:pt x="5151" y="8881"/>
                    </a:moveTo>
                    <a:cubicBezTo>
                      <a:pt x="5013" y="8869"/>
                      <a:pt x="4886" y="8840"/>
                      <a:pt x="4754" y="8800"/>
                    </a:cubicBezTo>
                    <a:lnTo>
                      <a:pt x="1600" y="7707"/>
                    </a:lnTo>
                    <a:cubicBezTo>
                      <a:pt x="599" y="7361"/>
                      <a:pt x="0" y="6435"/>
                      <a:pt x="190" y="5549"/>
                    </a:cubicBezTo>
                    <a:lnTo>
                      <a:pt x="1180" y="858"/>
                    </a:lnTo>
                    <a:cubicBezTo>
                      <a:pt x="1197" y="778"/>
                      <a:pt x="1266" y="720"/>
                      <a:pt x="1358" y="715"/>
                    </a:cubicBezTo>
                    <a:lnTo>
                      <a:pt x="8621" y="7"/>
                    </a:lnTo>
                    <a:cubicBezTo>
                      <a:pt x="8696" y="1"/>
                      <a:pt x="8776" y="30"/>
                      <a:pt x="8828" y="82"/>
                    </a:cubicBezTo>
                    <a:cubicBezTo>
                      <a:pt x="8880" y="133"/>
                      <a:pt x="8897" y="202"/>
                      <a:pt x="8886" y="260"/>
                    </a:cubicBezTo>
                    <a:lnTo>
                      <a:pt x="7591" y="4634"/>
                    </a:lnTo>
                    <a:lnTo>
                      <a:pt x="7591" y="4634"/>
                    </a:lnTo>
                    <a:cubicBezTo>
                      <a:pt x="7366" y="5399"/>
                      <a:pt x="7890" y="6210"/>
                      <a:pt x="8799" y="6498"/>
                    </a:cubicBezTo>
                    <a:lnTo>
                      <a:pt x="11803" y="7448"/>
                    </a:lnTo>
                    <a:cubicBezTo>
                      <a:pt x="11964" y="7499"/>
                      <a:pt x="12074" y="7626"/>
                      <a:pt x="12062" y="7764"/>
                    </a:cubicBezTo>
                    <a:cubicBezTo>
                      <a:pt x="12057" y="7902"/>
                      <a:pt x="11947" y="8006"/>
                      <a:pt x="11786" y="8029"/>
                    </a:cubicBezTo>
                    <a:lnTo>
                      <a:pt x="5438" y="8881"/>
                    </a:lnTo>
                    <a:cubicBezTo>
                      <a:pt x="5352" y="8886"/>
                      <a:pt x="5254" y="8886"/>
                      <a:pt x="5151" y="8881"/>
                    </a:cubicBezTo>
                    <a:close/>
                    <a:moveTo>
                      <a:pt x="1583" y="1071"/>
                    </a:moveTo>
                    <a:lnTo>
                      <a:pt x="610" y="5641"/>
                    </a:lnTo>
                    <a:cubicBezTo>
                      <a:pt x="461" y="6349"/>
                      <a:pt x="944" y="7079"/>
                      <a:pt x="1732" y="7356"/>
                    </a:cubicBezTo>
                    <a:lnTo>
                      <a:pt x="4892" y="8438"/>
                    </a:lnTo>
                    <a:cubicBezTo>
                      <a:pt x="5036" y="8489"/>
                      <a:pt x="5197" y="8507"/>
                      <a:pt x="5346" y="8484"/>
                    </a:cubicBezTo>
                    <a:lnTo>
                      <a:pt x="11257" y="7684"/>
                    </a:lnTo>
                    <a:lnTo>
                      <a:pt x="8667" y="6855"/>
                    </a:lnTo>
                    <a:cubicBezTo>
                      <a:pt x="7533" y="6492"/>
                      <a:pt x="6866" y="5462"/>
                      <a:pt x="7153" y="4507"/>
                    </a:cubicBezTo>
                    <a:lnTo>
                      <a:pt x="8350" y="427"/>
                    </a:lnTo>
                    <a:close/>
                    <a:moveTo>
                      <a:pt x="7366" y="4570"/>
                    </a:move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3"/>
              <p:cNvSpPr/>
              <p:nvPr/>
            </p:nvSpPr>
            <p:spPr>
              <a:xfrm>
                <a:off x="1553284" y="4069027"/>
                <a:ext cx="908390" cy="648971"/>
              </a:xfrm>
              <a:custGeom>
                <a:avLst/>
                <a:gdLst/>
                <a:ahLst/>
                <a:cxnLst/>
                <a:rect l="l" t="t" r="r" b="b"/>
                <a:pathLst>
                  <a:path w="11833" h="8454" extrusionOk="0">
                    <a:moveTo>
                      <a:pt x="11585" y="7153"/>
                    </a:moveTo>
                    <a:lnTo>
                      <a:pt x="8564" y="6233"/>
                    </a:lnTo>
                    <a:cubicBezTo>
                      <a:pt x="7689" y="5956"/>
                      <a:pt x="7188" y="5174"/>
                      <a:pt x="7401" y="4437"/>
                    </a:cubicBezTo>
                    <a:lnTo>
                      <a:pt x="8638" y="248"/>
                    </a:lnTo>
                    <a:cubicBezTo>
                      <a:pt x="8661" y="190"/>
                      <a:pt x="8638" y="115"/>
                      <a:pt x="8592" y="75"/>
                    </a:cubicBezTo>
                    <a:cubicBezTo>
                      <a:pt x="8541" y="23"/>
                      <a:pt x="8466" y="0"/>
                      <a:pt x="8391" y="6"/>
                    </a:cubicBezTo>
                    <a:lnTo>
                      <a:pt x="1307" y="581"/>
                    </a:lnTo>
                    <a:cubicBezTo>
                      <a:pt x="1226" y="587"/>
                      <a:pt x="1151" y="650"/>
                      <a:pt x="1134" y="725"/>
                    </a:cubicBezTo>
                    <a:lnTo>
                      <a:pt x="179" y="5237"/>
                    </a:lnTo>
                    <a:cubicBezTo>
                      <a:pt x="0" y="6095"/>
                      <a:pt x="576" y="6987"/>
                      <a:pt x="1537" y="7315"/>
                    </a:cubicBezTo>
                    <a:lnTo>
                      <a:pt x="4575" y="8368"/>
                    </a:lnTo>
                    <a:cubicBezTo>
                      <a:pt x="4696" y="8408"/>
                      <a:pt x="4829" y="8437"/>
                      <a:pt x="4955" y="8448"/>
                    </a:cubicBezTo>
                    <a:cubicBezTo>
                      <a:pt x="5047" y="8454"/>
                      <a:pt x="5145" y="8448"/>
                      <a:pt x="5237" y="8437"/>
                    </a:cubicBezTo>
                    <a:lnTo>
                      <a:pt x="11568" y="7597"/>
                    </a:lnTo>
                    <a:cubicBezTo>
                      <a:pt x="11723" y="7573"/>
                      <a:pt x="11832" y="7516"/>
                      <a:pt x="11832" y="7412"/>
                    </a:cubicBezTo>
                    <a:cubicBezTo>
                      <a:pt x="11832" y="7326"/>
                      <a:pt x="11740" y="7194"/>
                      <a:pt x="11585" y="71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3"/>
              <p:cNvSpPr/>
              <p:nvPr/>
            </p:nvSpPr>
            <p:spPr>
              <a:xfrm>
                <a:off x="700629" y="2436189"/>
                <a:ext cx="2361445" cy="1971248"/>
              </a:xfrm>
              <a:custGeom>
                <a:avLst/>
                <a:gdLst/>
                <a:ahLst/>
                <a:cxnLst/>
                <a:rect l="l" t="t" r="r" b="b"/>
                <a:pathLst>
                  <a:path w="30761" h="25679" extrusionOk="0">
                    <a:moveTo>
                      <a:pt x="29931" y="23601"/>
                    </a:moveTo>
                    <a:lnTo>
                      <a:pt x="1474" y="25638"/>
                    </a:lnTo>
                    <a:cubicBezTo>
                      <a:pt x="881" y="25678"/>
                      <a:pt x="375" y="25178"/>
                      <a:pt x="369" y="24516"/>
                    </a:cubicBezTo>
                    <a:lnTo>
                      <a:pt x="6" y="1215"/>
                    </a:lnTo>
                    <a:cubicBezTo>
                      <a:pt x="1" y="559"/>
                      <a:pt x="570" y="12"/>
                      <a:pt x="1635" y="0"/>
                    </a:cubicBezTo>
                    <a:lnTo>
                      <a:pt x="29373" y="1059"/>
                    </a:lnTo>
                    <a:cubicBezTo>
                      <a:pt x="29834" y="1071"/>
                      <a:pt x="30219" y="1548"/>
                      <a:pt x="30236" y="2124"/>
                    </a:cubicBezTo>
                    <a:lnTo>
                      <a:pt x="30754" y="22496"/>
                    </a:lnTo>
                    <a:cubicBezTo>
                      <a:pt x="30760" y="23071"/>
                      <a:pt x="30403" y="23566"/>
                      <a:pt x="29931" y="236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754981" y="2433963"/>
                <a:ext cx="2362750" cy="1968178"/>
              </a:xfrm>
              <a:custGeom>
                <a:avLst/>
                <a:gdLst/>
                <a:ahLst/>
                <a:cxnLst/>
                <a:rect l="l" t="t" r="r" b="b"/>
                <a:pathLst>
                  <a:path w="30778" h="25639" extrusionOk="0">
                    <a:moveTo>
                      <a:pt x="29954" y="23572"/>
                    </a:moveTo>
                    <a:lnTo>
                      <a:pt x="1479" y="25592"/>
                    </a:lnTo>
                    <a:cubicBezTo>
                      <a:pt x="875" y="25638"/>
                      <a:pt x="380" y="25132"/>
                      <a:pt x="369" y="24470"/>
                    </a:cubicBezTo>
                    <a:lnTo>
                      <a:pt x="6" y="1163"/>
                    </a:lnTo>
                    <a:cubicBezTo>
                      <a:pt x="0" y="513"/>
                      <a:pt x="472" y="1"/>
                      <a:pt x="1071" y="18"/>
                    </a:cubicBezTo>
                    <a:lnTo>
                      <a:pt x="29385" y="1019"/>
                    </a:lnTo>
                    <a:cubicBezTo>
                      <a:pt x="29845" y="1036"/>
                      <a:pt x="30230" y="1520"/>
                      <a:pt x="30248" y="2084"/>
                    </a:cubicBezTo>
                    <a:lnTo>
                      <a:pt x="30766" y="22462"/>
                    </a:lnTo>
                    <a:cubicBezTo>
                      <a:pt x="30777" y="23049"/>
                      <a:pt x="30415" y="23544"/>
                      <a:pt x="29954" y="235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a:off x="754059" y="2433963"/>
                <a:ext cx="2359219" cy="1751701"/>
              </a:xfrm>
              <a:custGeom>
                <a:avLst/>
                <a:gdLst/>
                <a:ahLst/>
                <a:cxnLst/>
                <a:rect l="l" t="t" r="r" b="b"/>
                <a:pathLst>
                  <a:path w="30732" h="22819" extrusionOk="0">
                    <a:moveTo>
                      <a:pt x="30732" y="21017"/>
                    </a:moveTo>
                    <a:lnTo>
                      <a:pt x="30254" y="2084"/>
                    </a:lnTo>
                    <a:cubicBezTo>
                      <a:pt x="30237" y="1508"/>
                      <a:pt x="29851" y="1036"/>
                      <a:pt x="29391" y="1019"/>
                    </a:cubicBezTo>
                    <a:lnTo>
                      <a:pt x="1077" y="18"/>
                    </a:lnTo>
                    <a:cubicBezTo>
                      <a:pt x="479" y="1"/>
                      <a:pt x="1" y="507"/>
                      <a:pt x="12" y="1163"/>
                    </a:cubicBezTo>
                    <a:lnTo>
                      <a:pt x="346" y="2281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a:off x="854394" y="2555025"/>
                <a:ext cx="2180274" cy="1505208"/>
              </a:xfrm>
              <a:custGeom>
                <a:avLst/>
                <a:gdLst/>
                <a:ahLst/>
                <a:cxnLst/>
                <a:rect l="l" t="t" r="r" b="b"/>
                <a:pathLst>
                  <a:path w="28401" h="19608" extrusionOk="0">
                    <a:moveTo>
                      <a:pt x="28400" y="18128"/>
                    </a:moveTo>
                    <a:lnTo>
                      <a:pt x="317" y="19607"/>
                    </a:lnTo>
                    <a:lnTo>
                      <a:pt x="0" y="0"/>
                    </a:lnTo>
                    <a:lnTo>
                      <a:pt x="27957" y="806"/>
                    </a:ln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861917" y="2562932"/>
                <a:ext cx="2166072" cy="1488013"/>
              </a:xfrm>
              <a:custGeom>
                <a:avLst/>
                <a:gdLst/>
                <a:ahLst/>
                <a:cxnLst/>
                <a:rect l="l" t="t" r="r" b="b"/>
                <a:pathLst>
                  <a:path w="28216" h="19384" extrusionOk="0">
                    <a:moveTo>
                      <a:pt x="317" y="19383"/>
                    </a:moveTo>
                    <a:lnTo>
                      <a:pt x="0" y="1"/>
                    </a:lnTo>
                    <a:lnTo>
                      <a:pt x="27784" y="795"/>
                    </a:lnTo>
                    <a:lnTo>
                      <a:pt x="28216" y="179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946285" y="2963656"/>
                <a:ext cx="1165024" cy="956952"/>
              </a:xfrm>
              <a:custGeom>
                <a:avLst/>
                <a:gdLst/>
                <a:ahLst/>
                <a:cxnLst/>
                <a:rect l="l" t="t" r="r" b="b"/>
                <a:pathLst>
                  <a:path w="15176" h="12466" extrusionOk="0">
                    <a:moveTo>
                      <a:pt x="4621" y="6308"/>
                    </a:moveTo>
                    <a:cubicBezTo>
                      <a:pt x="4621" y="6308"/>
                      <a:pt x="6123" y="12466"/>
                      <a:pt x="10647" y="12132"/>
                    </a:cubicBezTo>
                    <a:cubicBezTo>
                      <a:pt x="15176" y="11804"/>
                      <a:pt x="14698" y="478"/>
                      <a:pt x="14698" y="478"/>
                    </a:cubicBezTo>
                    <a:lnTo>
                      <a:pt x="4829" y="1"/>
                    </a:lnTo>
                    <a:cubicBezTo>
                      <a:pt x="4829" y="1"/>
                      <a:pt x="0" y="5853"/>
                      <a:pt x="892" y="7465"/>
                    </a:cubicBezTo>
                    <a:cubicBezTo>
                      <a:pt x="1784" y="9076"/>
                      <a:pt x="4621" y="6308"/>
                      <a:pt x="4621" y="630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2297236" y="2111003"/>
                <a:ext cx="1038741" cy="893391"/>
              </a:xfrm>
              <a:custGeom>
                <a:avLst/>
                <a:gdLst/>
                <a:ahLst/>
                <a:cxnLst/>
                <a:rect l="l" t="t" r="r" b="b"/>
                <a:pathLst>
                  <a:path w="13531" h="11638" extrusionOk="0">
                    <a:moveTo>
                      <a:pt x="0" y="7137"/>
                    </a:moveTo>
                    <a:cubicBezTo>
                      <a:pt x="0" y="6055"/>
                      <a:pt x="547" y="5048"/>
                      <a:pt x="1445" y="4467"/>
                    </a:cubicBezTo>
                    <a:cubicBezTo>
                      <a:pt x="3827" y="2936"/>
                      <a:pt x="8834" y="1"/>
                      <a:pt x="10848" y="1042"/>
                    </a:cubicBezTo>
                    <a:cubicBezTo>
                      <a:pt x="13530" y="2435"/>
                      <a:pt x="2855" y="11637"/>
                      <a:pt x="1134" y="10348"/>
                    </a:cubicBezTo>
                    <a:cubicBezTo>
                      <a:pt x="225" y="9669"/>
                      <a:pt x="6" y="8276"/>
                      <a:pt x="0" y="71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1290433" y="2270065"/>
                <a:ext cx="1332914" cy="1718999"/>
              </a:xfrm>
              <a:custGeom>
                <a:avLst/>
                <a:gdLst/>
                <a:ahLst/>
                <a:cxnLst/>
                <a:rect l="l" t="t" r="r" b="b"/>
                <a:pathLst>
                  <a:path w="17363" h="22393" extrusionOk="0">
                    <a:moveTo>
                      <a:pt x="7890" y="21149"/>
                    </a:moveTo>
                    <a:cubicBezTo>
                      <a:pt x="2331" y="22393"/>
                      <a:pt x="0" y="12563"/>
                      <a:pt x="1577" y="5019"/>
                    </a:cubicBezTo>
                    <a:cubicBezTo>
                      <a:pt x="2049" y="2740"/>
                      <a:pt x="4080" y="1"/>
                      <a:pt x="6647" y="127"/>
                    </a:cubicBezTo>
                    <a:lnTo>
                      <a:pt x="15343" y="1140"/>
                    </a:lnTo>
                    <a:cubicBezTo>
                      <a:pt x="17322" y="2348"/>
                      <a:pt x="17363" y="5353"/>
                      <a:pt x="16747" y="8546"/>
                    </a:cubicBezTo>
                    <a:cubicBezTo>
                      <a:pt x="15768" y="13657"/>
                      <a:pt x="12695" y="20068"/>
                      <a:pt x="7890" y="211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3"/>
              <p:cNvSpPr/>
              <p:nvPr/>
            </p:nvSpPr>
            <p:spPr>
              <a:xfrm>
                <a:off x="1638956" y="2397268"/>
                <a:ext cx="933109" cy="1358510"/>
              </a:xfrm>
              <a:custGeom>
                <a:avLst/>
                <a:gdLst/>
                <a:ahLst/>
                <a:cxnLst/>
                <a:rect l="l" t="t" r="r" b="b"/>
                <a:pathLst>
                  <a:path w="12155" h="17697" extrusionOk="0">
                    <a:moveTo>
                      <a:pt x="10354" y="628"/>
                    </a:moveTo>
                    <a:cubicBezTo>
                      <a:pt x="9358" y="1313"/>
                      <a:pt x="3005" y="2602"/>
                      <a:pt x="156" y="881"/>
                    </a:cubicBezTo>
                    <a:cubicBezTo>
                      <a:pt x="1" y="2199"/>
                      <a:pt x="1261" y="5198"/>
                      <a:pt x="1854" y="8052"/>
                    </a:cubicBezTo>
                    <a:cubicBezTo>
                      <a:pt x="2775" y="12426"/>
                      <a:pt x="4864" y="17697"/>
                      <a:pt x="6630" y="16114"/>
                    </a:cubicBezTo>
                    <a:cubicBezTo>
                      <a:pt x="10072" y="13036"/>
                      <a:pt x="11608" y="7770"/>
                      <a:pt x="11908" y="4616"/>
                    </a:cubicBezTo>
                    <a:cubicBezTo>
                      <a:pt x="12155" y="1923"/>
                      <a:pt x="11263" y="1"/>
                      <a:pt x="10354" y="62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a:off x="1597121" y="2215241"/>
                <a:ext cx="891876" cy="343381"/>
              </a:xfrm>
              <a:custGeom>
                <a:avLst/>
                <a:gdLst/>
                <a:ahLst/>
                <a:cxnLst/>
                <a:rect l="l" t="t" r="r" b="b"/>
                <a:pathLst>
                  <a:path w="13237" h="4473" extrusionOk="0">
                    <a:moveTo>
                      <a:pt x="13237" y="2539"/>
                    </a:moveTo>
                    <a:cubicBezTo>
                      <a:pt x="13237" y="3609"/>
                      <a:pt x="10676" y="4472"/>
                      <a:pt x="7229" y="4467"/>
                    </a:cubicBezTo>
                    <a:cubicBezTo>
                      <a:pt x="3407" y="4461"/>
                      <a:pt x="1" y="3408"/>
                      <a:pt x="1" y="2124"/>
                    </a:cubicBezTo>
                    <a:cubicBezTo>
                      <a:pt x="1" y="835"/>
                      <a:pt x="3407" y="1"/>
                      <a:pt x="7229" y="231"/>
                    </a:cubicBezTo>
                    <a:cubicBezTo>
                      <a:pt x="10676" y="438"/>
                      <a:pt x="13237" y="1468"/>
                      <a:pt x="13237" y="25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464925" y="1398911"/>
                <a:ext cx="1239718" cy="1054521"/>
              </a:xfrm>
              <a:custGeom>
                <a:avLst/>
                <a:gdLst/>
                <a:ahLst/>
                <a:cxnLst/>
                <a:rect l="l" t="t" r="r" b="b"/>
                <a:pathLst>
                  <a:path w="16149" h="13737" extrusionOk="0">
                    <a:moveTo>
                      <a:pt x="16148" y="8074"/>
                    </a:moveTo>
                    <a:cubicBezTo>
                      <a:pt x="16148" y="11233"/>
                      <a:pt x="13127" y="13737"/>
                      <a:pt x="8978" y="13656"/>
                    </a:cubicBezTo>
                    <a:cubicBezTo>
                      <a:pt x="4282" y="13570"/>
                      <a:pt x="0" y="10272"/>
                      <a:pt x="0" y="6319"/>
                    </a:cubicBezTo>
                    <a:cubicBezTo>
                      <a:pt x="0" y="2359"/>
                      <a:pt x="4288" y="0"/>
                      <a:pt x="8978" y="927"/>
                    </a:cubicBezTo>
                    <a:cubicBezTo>
                      <a:pt x="13121" y="1755"/>
                      <a:pt x="16148" y="4915"/>
                      <a:pt x="16148" y="80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566948" y="1676347"/>
                <a:ext cx="1070523" cy="622487"/>
              </a:xfrm>
              <a:custGeom>
                <a:avLst/>
                <a:gdLst/>
                <a:ahLst/>
                <a:cxnLst/>
                <a:rect l="l" t="t" r="r" b="b"/>
                <a:pathLst>
                  <a:path w="13945" h="8109" extrusionOk="0">
                    <a:moveTo>
                      <a:pt x="12241" y="1634"/>
                    </a:moveTo>
                    <a:lnTo>
                      <a:pt x="2372" y="184"/>
                    </a:lnTo>
                    <a:cubicBezTo>
                      <a:pt x="1083" y="0"/>
                      <a:pt x="1" y="875"/>
                      <a:pt x="1" y="2158"/>
                    </a:cubicBezTo>
                    <a:lnTo>
                      <a:pt x="1" y="3205"/>
                    </a:lnTo>
                    <a:cubicBezTo>
                      <a:pt x="1" y="4489"/>
                      <a:pt x="1083" y="5611"/>
                      <a:pt x="2372" y="5703"/>
                    </a:cubicBezTo>
                    <a:lnTo>
                      <a:pt x="2832" y="5738"/>
                    </a:lnTo>
                    <a:cubicBezTo>
                      <a:pt x="3644" y="5795"/>
                      <a:pt x="4392" y="6209"/>
                      <a:pt x="4875" y="6825"/>
                    </a:cubicBezTo>
                    <a:cubicBezTo>
                      <a:pt x="5405" y="7510"/>
                      <a:pt x="6463" y="8005"/>
                      <a:pt x="7643" y="8057"/>
                    </a:cubicBezTo>
                    <a:cubicBezTo>
                      <a:pt x="8788" y="8109"/>
                      <a:pt x="9744" y="7740"/>
                      <a:pt x="10210" y="7159"/>
                    </a:cubicBezTo>
                    <a:cubicBezTo>
                      <a:pt x="10618" y="6641"/>
                      <a:pt x="11240" y="6365"/>
                      <a:pt x="11879" y="6417"/>
                    </a:cubicBezTo>
                    <a:lnTo>
                      <a:pt x="12230" y="6445"/>
                    </a:lnTo>
                    <a:cubicBezTo>
                      <a:pt x="13179" y="6514"/>
                      <a:pt x="13927" y="5720"/>
                      <a:pt x="13927" y="4661"/>
                    </a:cubicBezTo>
                    <a:lnTo>
                      <a:pt x="13927" y="3798"/>
                    </a:lnTo>
                    <a:cubicBezTo>
                      <a:pt x="13945" y="2739"/>
                      <a:pt x="13191" y="1767"/>
                      <a:pt x="12241" y="1634"/>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1659760" y="1744209"/>
                <a:ext cx="912305" cy="381906"/>
              </a:xfrm>
              <a:custGeom>
                <a:avLst/>
                <a:gdLst/>
                <a:ahLst/>
                <a:cxnLst/>
                <a:rect l="l" t="t" r="r" b="b"/>
                <a:pathLst>
                  <a:path w="11884" h="4975" extrusionOk="0">
                    <a:moveTo>
                      <a:pt x="1663" y="1"/>
                    </a:moveTo>
                    <a:cubicBezTo>
                      <a:pt x="732" y="1"/>
                      <a:pt x="0" y="655"/>
                      <a:pt x="0" y="1568"/>
                    </a:cubicBezTo>
                    <a:lnTo>
                      <a:pt x="0" y="2298"/>
                    </a:lnTo>
                    <a:cubicBezTo>
                      <a:pt x="0" y="3300"/>
                      <a:pt x="881" y="4186"/>
                      <a:pt x="1940" y="4272"/>
                    </a:cubicBezTo>
                    <a:lnTo>
                      <a:pt x="10428" y="4969"/>
                    </a:lnTo>
                    <a:cubicBezTo>
                      <a:pt x="10471" y="4973"/>
                      <a:pt x="10514" y="4975"/>
                      <a:pt x="10557" y="4975"/>
                    </a:cubicBezTo>
                    <a:cubicBezTo>
                      <a:pt x="11306" y="4975"/>
                      <a:pt x="11884" y="4359"/>
                      <a:pt x="11878" y="3553"/>
                    </a:cubicBezTo>
                    <a:lnTo>
                      <a:pt x="11878" y="2931"/>
                    </a:lnTo>
                    <a:cubicBezTo>
                      <a:pt x="11878" y="2091"/>
                      <a:pt x="11239" y="1314"/>
                      <a:pt x="10428" y="1199"/>
                    </a:cubicBezTo>
                    <a:lnTo>
                      <a:pt x="1940" y="20"/>
                    </a:lnTo>
                    <a:cubicBezTo>
                      <a:pt x="1846" y="7"/>
                      <a:pt x="1753" y="1"/>
                      <a:pt x="1663"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1869181" y="1868649"/>
                <a:ext cx="542977" cy="150920"/>
              </a:xfrm>
              <a:custGeom>
                <a:avLst/>
                <a:gdLst/>
                <a:ahLst/>
                <a:cxnLst/>
                <a:rect l="l" t="t" r="r" b="b"/>
                <a:pathLst>
                  <a:path w="7073" h="1966" extrusionOk="0">
                    <a:moveTo>
                      <a:pt x="816" y="1"/>
                    </a:moveTo>
                    <a:cubicBezTo>
                      <a:pt x="355" y="1"/>
                      <a:pt x="0" y="251"/>
                      <a:pt x="0" y="608"/>
                    </a:cubicBezTo>
                    <a:cubicBezTo>
                      <a:pt x="0" y="1005"/>
                      <a:pt x="437" y="1368"/>
                      <a:pt x="973" y="1420"/>
                    </a:cubicBezTo>
                    <a:cubicBezTo>
                      <a:pt x="1020" y="1425"/>
                      <a:pt x="1067" y="1428"/>
                      <a:pt x="1112" y="1428"/>
                    </a:cubicBezTo>
                    <a:cubicBezTo>
                      <a:pt x="1570" y="1428"/>
                      <a:pt x="1922" y="1173"/>
                      <a:pt x="1922" y="827"/>
                    </a:cubicBezTo>
                    <a:cubicBezTo>
                      <a:pt x="1922" y="442"/>
                      <a:pt x="1502" y="85"/>
                      <a:pt x="973" y="10"/>
                    </a:cubicBezTo>
                    <a:cubicBezTo>
                      <a:pt x="919" y="4"/>
                      <a:pt x="867" y="1"/>
                      <a:pt x="816" y="1"/>
                    </a:cubicBezTo>
                    <a:close/>
                    <a:moveTo>
                      <a:pt x="6129" y="642"/>
                    </a:moveTo>
                    <a:cubicBezTo>
                      <a:pt x="5726" y="642"/>
                      <a:pt x="5415" y="877"/>
                      <a:pt x="5415" y="1213"/>
                    </a:cubicBezTo>
                    <a:cubicBezTo>
                      <a:pt x="5415" y="1581"/>
                      <a:pt x="5789" y="1909"/>
                      <a:pt x="6250" y="1961"/>
                    </a:cubicBezTo>
                    <a:cubicBezTo>
                      <a:pt x="6282" y="1964"/>
                      <a:pt x="6314" y="1965"/>
                      <a:pt x="6346" y="1965"/>
                    </a:cubicBezTo>
                    <a:cubicBezTo>
                      <a:pt x="6755" y="1965"/>
                      <a:pt x="7073" y="1728"/>
                      <a:pt x="7073" y="1403"/>
                    </a:cubicBezTo>
                    <a:cubicBezTo>
                      <a:pt x="7067" y="1040"/>
                      <a:pt x="6704" y="712"/>
                      <a:pt x="6250" y="649"/>
                    </a:cubicBezTo>
                    <a:cubicBezTo>
                      <a:pt x="6209" y="644"/>
                      <a:pt x="6169" y="642"/>
                      <a:pt x="6129" y="6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1638572" y="1464239"/>
                <a:ext cx="1018781" cy="568215"/>
              </a:xfrm>
              <a:custGeom>
                <a:avLst/>
                <a:gdLst/>
                <a:ahLst/>
                <a:cxnLst/>
                <a:rect l="l" t="t" r="r" b="b"/>
                <a:pathLst>
                  <a:path w="13271" h="7402" extrusionOk="0">
                    <a:moveTo>
                      <a:pt x="6768" y="524"/>
                    </a:moveTo>
                    <a:cubicBezTo>
                      <a:pt x="4028" y="1"/>
                      <a:pt x="1456" y="732"/>
                      <a:pt x="0" y="2337"/>
                    </a:cubicBezTo>
                    <a:cubicBezTo>
                      <a:pt x="414" y="3655"/>
                      <a:pt x="2503" y="5497"/>
                      <a:pt x="5812" y="6486"/>
                    </a:cubicBezTo>
                    <a:cubicBezTo>
                      <a:pt x="8839" y="7401"/>
                      <a:pt x="10934" y="7355"/>
                      <a:pt x="13271" y="6964"/>
                    </a:cubicBezTo>
                    <a:cubicBezTo>
                      <a:pt x="13271" y="4092"/>
                      <a:pt x="10514" y="1244"/>
                      <a:pt x="6768" y="524"/>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1435753" y="1242075"/>
                <a:ext cx="1302054" cy="651197"/>
              </a:xfrm>
              <a:custGeom>
                <a:avLst/>
                <a:gdLst/>
                <a:ahLst/>
                <a:cxnLst/>
                <a:rect l="l" t="t" r="r" b="b"/>
                <a:pathLst>
                  <a:path w="16961" h="8483" extrusionOk="0">
                    <a:moveTo>
                      <a:pt x="16960" y="8483"/>
                    </a:moveTo>
                    <a:lnTo>
                      <a:pt x="16442" y="8414"/>
                    </a:lnTo>
                    <a:cubicBezTo>
                      <a:pt x="16442" y="5594"/>
                      <a:pt x="13501" y="2659"/>
                      <a:pt x="9496" y="1778"/>
                    </a:cubicBezTo>
                    <a:cubicBezTo>
                      <a:pt x="4961" y="788"/>
                      <a:pt x="818" y="2745"/>
                      <a:pt x="818" y="6267"/>
                    </a:cubicBezTo>
                    <a:lnTo>
                      <a:pt x="1" y="6152"/>
                    </a:lnTo>
                    <a:cubicBezTo>
                      <a:pt x="1" y="2187"/>
                      <a:pt x="4558" y="0"/>
                      <a:pt x="9496" y="1122"/>
                    </a:cubicBezTo>
                    <a:cubicBezTo>
                      <a:pt x="13818" y="2118"/>
                      <a:pt x="16960" y="5369"/>
                      <a:pt x="16960" y="84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a:off x="2731048" y="1636121"/>
                <a:ext cx="31014" cy="285412"/>
              </a:xfrm>
              <a:custGeom>
                <a:avLst/>
                <a:gdLst/>
                <a:ahLst/>
                <a:cxnLst/>
                <a:rect l="l" t="t" r="r" b="b"/>
                <a:pathLst>
                  <a:path w="404" h="3718" extrusionOk="0">
                    <a:moveTo>
                      <a:pt x="202" y="3701"/>
                    </a:moveTo>
                    <a:lnTo>
                      <a:pt x="202" y="3701"/>
                    </a:lnTo>
                    <a:cubicBezTo>
                      <a:pt x="99" y="3689"/>
                      <a:pt x="1" y="3580"/>
                      <a:pt x="1" y="3453"/>
                    </a:cubicBezTo>
                    <a:lnTo>
                      <a:pt x="1" y="208"/>
                    </a:lnTo>
                    <a:cubicBezTo>
                      <a:pt x="1" y="87"/>
                      <a:pt x="87" y="0"/>
                      <a:pt x="202" y="18"/>
                    </a:cubicBezTo>
                    <a:lnTo>
                      <a:pt x="202" y="18"/>
                    </a:lnTo>
                    <a:cubicBezTo>
                      <a:pt x="311" y="41"/>
                      <a:pt x="404" y="156"/>
                      <a:pt x="404" y="277"/>
                    </a:cubicBezTo>
                    <a:lnTo>
                      <a:pt x="404" y="3511"/>
                    </a:lnTo>
                    <a:cubicBezTo>
                      <a:pt x="404" y="3626"/>
                      <a:pt x="311" y="3718"/>
                      <a:pt x="202" y="37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2356884" y="2088971"/>
                <a:ext cx="391898" cy="288483"/>
              </a:xfrm>
              <a:custGeom>
                <a:avLst/>
                <a:gdLst/>
                <a:ahLst/>
                <a:cxnLst/>
                <a:rect l="l" t="t" r="r" b="b"/>
                <a:pathLst>
                  <a:path w="5105" h="3758" extrusionOk="0">
                    <a:moveTo>
                      <a:pt x="259" y="3758"/>
                    </a:moveTo>
                    <a:cubicBezTo>
                      <a:pt x="127" y="3752"/>
                      <a:pt x="12" y="3643"/>
                      <a:pt x="6" y="3499"/>
                    </a:cubicBezTo>
                    <a:cubicBezTo>
                      <a:pt x="0" y="3355"/>
                      <a:pt x="110" y="3234"/>
                      <a:pt x="242" y="3234"/>
                    </a:cubicBezTo>
                    <a:cubicBezTo>
                      <a:pt x="4155" y="3177"/>
                      <a:pt x="4633" y="328"/>
                      <a:pt x="4656" y="207"/>
                    </a:cubicBezTo>
                    <a:cubicBezTo>
                      <a:pt x="4673" y="75"/>
                      <a:pt x="4783" y="0"/>
                      <a:pt x="4903" y="29"/>
                    </a:cubicBezTo>
                    <a:cubicBezTo>
                      <a:pt x="5019" y="63"/>
                      <a:pt x="5105" y="190"/>
                      <a:pt x="5088" y="322"/>
                    </a:cubicBezTo>
                    <a:cubicBezTo>
                      <a:pt x="5076" y="357"/>
                      <a:pt x="4547" y="3660"/>
                      <a:pt x="271" y="3752"/>
                    </a:cubicBezTo>
                    <a:cubicBezTo>
                      <a:pt x="265" y="3758"/>
                      <a:pt x="265" y="3758"/>
                      <a:pt x="259" y="37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2671016" y="1833566"/>
                <a:ext cx="141406" cy="306676"/>
              </a:xfrm>
              <a:custGeom>
                <a:avLst/>
                <a:gdLst/>
                <a:ahLst/>
                <a:cxnLst/>
                <a:rect l="l" t="t" r="r" b="b"/>
                <a:pathLst>
                  <a:path w="1842" h="3995" extrusionOk="0">
                    <a:moveTo>
                      <a:pt x="1209" y="3972"/>
                    </a:moveTo>
                    <a:lnTo>
                      <a:pt x="345" y="3903"/>
                    </a:lnTo>
                    <a:cubicBezTo>
                      <a:pt x="161" y="3885"/>
                      <a:pt x="259" y="3822"/>
                      <a:pt x="259" y="3621"/>
                    </a:cubicBezTo>
                    <a:cubicBezTo>
                      <a:pt x="259" y="3621"/>
                      <a:pt x="691" y="1837"/>
                      <a:pt x="0" y="306"/>
                    </a:cubicBezTo>
                    <a:cubicBezTo>
                      <a:pt x="0" y="133"/>
                      <a:pt x="52" y="35"/>
                      <a:pt x="150" y="1"/>
                    </a:cubicBezTo>
                    <a:lnTo>
                      <a:pt x="1209" y="81"/>
                    </a:lnTo>
                    <a:cubicBezTo>
                      <a:pt x="1387" y="110"/>
                      <a:pt x="1491" y="294"/>
                      <a:pt x="1531" y="490"/>
                    </a:cubicBezTo>
                    <a:cubicBezTo>
                      <a:pt x="1813" y="1693"/>
                      <a:pt x="1842" y="2809"/>
                      <a:pt x="1531" y="3644"/>
                    </a:cubicBezTo>
                    <a:cubicBezTo>
                      <a:pt x="1462" y="3828"/>
                      <a:pt x="1387" y="3995"/>
                      <a:pt x="1209" y="39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a:off x="2282650" y="2306759"/>
                <a:ext cx="140561" cy="98566"/>
              </a:xfrm>
              <a:custGeom>
                <a:avLst/>
                <a:gdLst/>
                <a:ahLst/>
                <a:cxnLst/>
                <a:rect l="l" t="t" r="r" b="b"/>
                <a:pathLst>
                  <a:path w="1831" h="1284" extrusionOk="0">
                    <a:moveTo>
                      <a:pt x="1" y="616"/>
                    </a:moveTo>
                    <a:lnTo>
                      <a:pt x="1" y="616"/>
                    </a:lnTo>
                    <a:cubicBezTo>
                      <a:pt x="1" y="271"/>
                      <a:pt x="277" y="0"/>
                      <a:pt x="605" y="23"/>
                    </a:cubicBezTo>
                    <a:lnTo>
                      <a:pt x="1249" y="52"/>
                    </a:lnTo>
                    <a:cubicBezTo>
                      <a:pt x="1572" y="69"/>
                      <a:pt x="1831" y="345"/>
                      <a:pt x="1831" y="685"/>
                    </a:cubicBezTo>
                    <a:lnTo>
                      <a:pt x="1831" y="685"/>
                    </a:lnTo>
                    <a:cubicBezTo>
                      <a:pt x="1831" y="1019"/>
                      <a:pt x="1572" y="1283"/>
                      <a:pt x="1249" y="1278"/>
                    </a:cubicBezTo>
                    <a:lnTo>
                      <a:pt x="605" y="1260"/>
                    </a:lnTo>
                    <a:cubicBezTo>
                      <a:pt x="271" y="1249"/>
                      <a:pt x="1" y="961"/>
                      <a:pt x="1" y="6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1327972" y="1655083"/>
                <a:ext cx="269147" cy="433953"/>
              </a:xfrm>
              <a:custGeom>
                <a:avLst/>
                <a:gdLst/>
                <a:ahLst/>
                <a:cxnLst/>
                <a:rect l="l" t="t" r="r" b="b"/>
                <a:pathLst>
                  <a:path w="3506" h="5653" extrusionOk="0">
                    <a:moveTo>
                      <a:pt x="3355" y="3080"/>
                    </a:moveTo>
                    <a:cubicBezTo>
                      <a:pt x="3212" y="4570"/>
                      <a:pt x="2492" y="5652"/>
                      <a:pt x="1733" y="5635"/>
                    </a:cubicBezTo>
                    <a:cubicBezTo>
                      <a:pt x="1232" y="5629"/>
                      <a:pt x="426" y="5635"/>
                      <a:pt x="426" y="5635"/>
                    </a:cubicBezTo>
                    <a:cubicBezTo>
                      <a:pt x="0" y="5169"/>
                      <a:pt x="541" y="3903"/>
                      <a:pt x="651" y="2815"/>
                    </a:cubicBezTo>
                    <a:cubicBezTo>
                      <a:pt x="754" y="1739"/>
                      <a:pt x="162" y="335"/>
                      <a:pt x="979" y="1"/>
                    </a:cubicBezTo>
                    <a:cubicBezTo>
                      <a:pt x="979" y="1"/>
                      <a:pt x="1876" y="139"/>
                      <a:pt x="2268" y="260"/>
                    </a:cubicBezTo>
                    <a:cubicBezTo>
                      <a:pt x="2987" y="473"/>
                      <a:pt x="3505" y="1595"/>
                      <a:pt x="3355" y="3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1266558" y="1649786"/>
                <a:ext cx="231147" cy="443625"/>
              </a:xfrm>
              <a:custGeom>
                <a:avLst/>
                <a:gdLst/>
                <a:ahLst/>
                <a:cxnLst/>
                <a:rect l="l" t="t" r="r" b="b"/>
                <a:pathLst>
                  <a:path w="3011" h="5779" extrusionOk="0">
                    <a:moveTo>
                      <a:pt x="2861" y="3022"/>
                    </a:moveTo>
                    <a:cubicBezTo>
                      <a:pt x="2705" y="4576"/>
                      <a:pt x="1974" y="5779"/>
                      <a:pt x="1232" y="5704"/>
                    </a:cubicBezTo>
                    <a:cubicBezTo>
                      <a:pt x="484" y="5635"/>
                      <a:pt x="0" y="4311"/>
                      <a:pt x="162" y="2757"/>
                    </a:cubicBezTo>
                    <a:cubicBezTo>
                      <a:pt x="311" y="1204"/>
                      <a:pt x="1048" y="1"/>
                      <a:pt x="1784" y="70"/>
                    </a:cubicBezTo>
                    <a:cubicBezTo>
                      <a:pt x="2527" y="145"/>
                      <a:pt x="3010" y="1462"/>
                      <a:pt x="2861" y="30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936535" y="2478564"/>
                <a:ext cx="957444" cy="1122611"/>
              </a:xfrm>
              <a:custGeom>
                <a:avLst/>
                <a:gdLst/>
                <a:ahLst/>
                <a:cxnLst/>
                <a:rect l="l" t="t" r="r" b="b"/>
                <a:pathLst>
                  <a:path w="12472" h="14624" extrusionOk="0">
                    <a:moveTo>
                      <a:pt x="7908" y="47"/>
                    </a:moveTo>
                    <a:cubicBezTo>
                      <a:pt x="6774" y="1"/>
                      <a:pt x="5698" y="565"/>
                      <a:pt x="5042" y="1520"/>
                    </a:cubicBezTo>
                    <a:cubicBezTo>
                      <a:pt x="3321" y="4052"/>
                      <a:pt x="1" y="9404"/>
                      <a:pt x="990" y="11643"/>
                    </a:cubicBezTo>
                    <a:cubicBezTo>
                      <a:pt x="2314" y="14624"/>
                      <a:pt x="12471" y="3333"/>
                      <a:pt x="11211" y="1405"/>
                    </a:cubicBezTo>
                    <a:cubicBezTo>
                      <a:pt x="10543" y="381"/>
                      <a:pt x="9105" y="93"/>
                      <a:pt x="7908" y="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2974297" y="4595200"/>
                <a:ext cx="715241" cy="165725"/>
              </a:xfrm>
              <a:custGeom>
                <a:avLst/>
                <a:gdLst/>
                <a:ahLst/>
                <a:cxnLst/>
                <a:rect l="l" t="t" r="r" b="b"/>
                <a:pathLst>
                  <a:path w="18704" h="2159" extrusionOk="0">
                    <a:moveTo>
                      <a:pt x="18704" y="1082"/>
                    </a:moveTo>
                    <a:cubicBezTo>
                      <a:pt x="18704" y="1675"/>
                      <a:pt x="14520" y="2158"/>
                      <a:pt x="9352" y="2158"/>
                    </a:cubicBezTo>
                    <a:cubicBezTo>
                      <a:pt x="4190" y="2158"/>
                      <a:pt x="1" y="1675"/>
                      <a:pt x="1" y="1082"/>
                    </a:cubicBezTo>
                    <a:cubicBezTo>
                      <a:pt x="1" y="484"/>
                      <a:pt x="4190" y="0"/>
                      <a:pt x="9352" y="0"/>
                    </a:cubicBezTo>
                    <a:cubicBezTo>
                      <a:pt x="14520" y="0"/>
                      <a:pt x="18704" y="484"/>
                      <a:pt x="18704" y="1082"/>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3386257" y="3189429"/>
                <a:ext cx="41992" cy="47364"/>
              </a:xfrm>
              <a:custGeom>
                <a:avLst/>
                <a:gdLst/>
                <a:ahLst/>
                <a:cxnLst/>
                <a:rect l="l" t="t" r="r" b="b"/>
                <a:pathLst>
                  <a:path w="547" h="617" extrusionOk="0">
                    <a:moveTo>
                      <a:pt x="0" y="311"/>
                    </a:moveTo>
                    <a:cubicBezTo>
                      <a:pt x="0" y="484"/>
                      <a:pt x="121" y="616"/>
                      <a:pt x="271" y="616"/>
                    </a:cubicBezTo>
                    <a:cubicBezTo>
                      <a:pt x="426" y="616"/>
                      <a:pt x="547" y="484"/>
                      <a:pt x="547" y="311"/>
                    </a:cubicBezTo>
                    <a:cubicBezTo>
                      <a:pt x="547" y="138"/>
                      <a:pt x="426" y="0"/>
                      <a:pt x="271" y="0"/>
                    </a:cubicBezTo>
                    <a:cubicBezTo>
                      <a:pt x="121" y="0"/>
                      <a:pt x="0" y="138"/>
                      <a:pt x="0" y="31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3298282" y="3187203"/>
                <a:ext cx="108780" cy="291170"/>
              </a:xfrm>
              <a:custGeom>
                <a:avLst/>
                <a:gdLst/>
                <a:ahLst/>
                <a:cxnLst/>
                <a:rect l="l" t="t" r="r" b="b"/>
                <a:pathLst>
                  <a:path w="1417" h="3793" extrusionOk="0">
                    <a:moveTo>
                      <a:pt x="1" y="1951"/>
                    </a:moveTo>
                    <a:cubicBezTo>
                      <a:pt x="1" y="1951"/>
                      <a:pt x="122" y="3684"/>
                      <a:pt x="496" y="3718"/>
                    </a:cubicBezTo>
                    <a:cubicBezTo>
                      <a:pt x="1215" y="3793"/>
                      <a:pt x="1417" y="1951"/>
                      <a:pt x="1417" y="1951"/>
                    </a:cubicBezTo>
                    <a:lnTo>
                      <a:pt x="1417" y="1"/>
                    </a:lnTo>
                    <a:lnTo>
                      <a:pt x="1" y="1"/>
                    </a:lnTo>
                    <a:lnTo>
                      <a:pt x="1" y="1951"/>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3298282" y="3185897"/>
                <a:ext cx="109701" cy="129963"/>
              </a:xfrm>
              <a:custGeom>
                <a:avLst/>
                <a:gdLst/>
                <a:ahLst/>
                <a:cxnLst/>
                <a:rect l="l" t="t" r="r" b="b"/>
                <a:pathLst>
                  <a:path w="1429" h="1693" extrusionOk="0">
                    <a:moveTo>
                      <a:pt x="398" y="1692"/>
                    </a:moveTo>
                    <a:lnTo>
                      <a:pt x="398" y="1692"/>
                    </a:lnTo>
                    <a:cubicBezTo>
                      <a:pt x="254" y="1692"/>
                      <a:pt x="122" y="1663"/>
                      <a:pt x="1" y="1606"/>
                    </a:cubicBezTo>
                    <a:lnTo>
                      <a:pt x="1" y="0"/>
                    </a:lnTo>
                    <a:lnTo>
                      <a:pt x="1417" y="0"/>
                    </a:lnTo>
                    <a:lnTo>
                      <a:pt x="1417" y="645"/>
                    </a:lnTo>
                    <a:cubicBezTo>
                      <a:pt x="1428" y="1226"/>
                      <a:pt x="956" y="1692"/>
                      <a:pt x="398" y="1692"/>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3254140" y="3084258"/>
                <a:ext cx="153842" cy="216554"/>
              </a:xfrm>
              <a:custGeom>
                <a:avLst/>
                <a:gdLst/>
                <a:ahLst/>
                <a:cxnLst/>
                <a:rect l="l" t="t" r="r" b="b"/>
                <a:pathLst>
                  <a:path w="2004" h="2821" extrusionOk="0">
                    <a:moveTo>
                      <a:pt x="973" y="2821"/>
                    </a:moveTo>
                    <a:lnTo>
                      <a:pt x="973" y="2821"/>
                    </a:lnTo>
                    <a:cubicBezTo>
                      <a:pt x="1531" y="2821"/>
                      <a:pt x="2003" y="2349"/>
                      <a:pt x="2003" y="1779"/>
                    </a:cubicBezTo>
                    <a:lnTo>
                      <a:pt x="2003" y="944"/>
                    </a:lnTo>
                    <a:cubicBezTo>
                      <a:pt x="2003" y="403"/>
                      <a:pt x="1560" y="1"/>
                      <a:pt x="1031" y="29"/>
                    </a:cubicBezTo>
                    <a:lnTo>
                      <a:pt x="1031" y="29"/>
                    </a:lnTo>
                    <a:cubicBezTo>
                      <a:pt x="513" y="58"/>
                      <a:pt x="81" y="490"/>
                      <a:pt x="58" y="1008"/>
                    </a:cubicBezTo>
                    <a:lnTo>
                      <a:pt x="23" y="1813"/>
                    </a:lnTo>
                    <a:cubicBezTo>
                      <a:pt x="0" y="2372"/>
                      <a:pt x="421" y="2821"/>
                      <a:pt x="973" y="282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3247538" y="3022844"/>
                <a:ext cx="193531" cy="195367"/>
              </a:xfrm>
              <a:custGeom>
                <a:avLst/>
                <a:gdLst/>
                <a:ahLst/>
                <a:cxnLst/>
                <a:rect l="l" t="t" r="r" b="b"/>
                <a:pathLst>
                  <a:path w="2521" h="2545" extrusionOk="0">
                    <a:moveTo>
                      <a:pt x="1473" y="1405"/>
                    </a:moveTo>
                    <a:cubicBezTo>
                      <a:pt x="1560" y="1319"/>
                      <a:pt x="1801" y="1911"/>
                      <a:pt x="1893" y="2055"/>
                    </a:cubicBezTo>
                    <a:cubicBezTo>
                      <a:pt x="1986" y="2199"/>
                      <a:pt x="1957" y="2544"/>
                      <a:pt x="1957" y="2544"/>
                    </a:cubicBezTo>
                    <a:lnTo>
                      <a:pt x="2089" y="2544"/>
                    </a:lnTo>
                    <a:lnTo>
                      <a:pt x="2089" y="2170"/>
                    </a:lnTo>
                    <a:cubicBezTo>
                      <a:pt x="2089" y="2170"/>
                      <a:pt x="2181" y="2147"/>
                      <a:pt x="2250" y="2228"/>
                    </a:cubicBezTo>
                    <a:cubicBezTo>
                      <a:pt x="2250" y="2228"/>
                      <a:pt x="2521" y="1652"/>
                      <a:pt x="2452" y="1336"/>
                    </a:cubicBezTo>
                    <a:cubicBezTo>
                      <a:pt x="2377" y="904"/>
                      <a:pt x="2262" y="893"/>
                      <a:pt x="2106" y="617"/>
                    </a:cubicBezTo>
                    <a:cubicBezTo>
                      <a:pt x="1784" y="24"/>
                      <a:pt x="6" y="1"/>
                      <a:pt x="6" y="1687"/>
                    </a:cubicBezTo>
                    <a:cubicBezTo>
                      <a:pt x="0" y="1693"/>
                      <a:pt x="1042" y="1854"/>
                      <a:pt x="1473" y="14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p:nvPr/>
            </p:nvSpPr>
            <p:spPr>
              <a:xfrm>
                <a:off x="2855641" y="3298515"/>
                <a:ext cx="353054" cy="306216"/>
              </a:xfrm>
              <a:custGeom>
                <a:avLst/>
                <a:gdLst/>
                <a:ahLst/>
                <a:cxnLst/>
                <a:rect l="l" t="t" r="r" b="b"/>
                <a:pathLst>
                  <a:path w="4599" h="3989" extrusionOk="0">
                    <a:moveTo>
                      <a:pt x="449" y="329"/>
                    </a:moveTo>
                    <a:cubicBezTo>
                      <a:pt x="996" y="709"/>
                      <a:pt x="1399" y="588"/>
                      <a:pt x="1399" y="588"/>
                    </a:cubicBezTo>
                    <a:cubicBezTo>
                      <a:pt x="1399" y="588"/>
                      <a:pt x="1341" y="444"/>
                      <a:pt x="1313" y="231"/>
                    </a:cubicBezTo>
                    <a:cubicBezTo>
                      <a:pt x="1284" y="1"/>
                      <a:pt x="1577" y="133"/>
                      <a:pt x="1641" y="519"/>
                    </a:cubicBezTo>
                    <a:cubicBezTo>
                      <a:pt x="1681" y="789"/>
                      <a:pt x="2492" y="2360"/>
                      <a:pt x="3125" y="2763"/>
                    </a:cubicBezTo>
                    <a:lnTo>
                      <a:pt x="3586" y="2130"/>
                    </a:lnTo>
                    <a:lnTo>
                      <a:pt x="4599" y="2636"/>
                    </a:lnTo>
                    <a:cubicBezTo>
                      <a:pt x="4599" y="2636"/>
                      <a:pt x="3730" y="3989"/>
                      <a:pt x="3223" y="3960"/>
                    </a:cubicBezTo>
                    <a:cubicBezTo>
                      <a:pt x="2458" y="3914"/>
                      <a:pt x="1324" y="1439"/>
                      <a:pt x="1324" y="1439"/>
                    </a:cubicBezTo>
                    <a:cubicBezTo>
                      <a:pt x="939" y="916"/>
                      <a:pt x="214" y="916"/>
                      <a:pt x="104" y="801"/>
                    </a:cubicBezTo>
                    <a:cubicBezTo>
                      <a:pt x="1" y="674"/>
                      <a:pt x="208" y="156"/>
                      <a:pt x="449" y="329"/>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3091087" y="3331678"/>
                <a:ext cx="532459" cy="433876"/>
              </a:xfrm>
              <a:custGeom>
                <a:avLst/>
                <a:gdLst/>
                <a:ahLst/>
                <a:cxnLst/>
                <a:rect l="l" t="t" r="r" b="b"/>
                <a:pathLst>
                  <a:path w="6936" h="5652" extrusionOk="0">
                    <a:moveTo>
                      <a:pt x="6935" y="2492"/>
                    </a:moveTo>
                    <a:lnTo>
                      <a:pt x="5756" y="472"/>
                    </a:lnTo>
                    <a:cubicBezTo>
                      <a:pt x="5727" y="415"/>
                      <a:pt x="5687" y="357"/>
                      <a:pt x="5641" y="305"/>
                    </a:cubicBezTo>
                    <a:cubicBezTo>
                      <a:pt x="5635" y="300"/>
                      <a:pt x="5629" y="288"/>
                      <a:pt x="5629" y="282"/>
                    </a:cubicBezTo>
                    <a:lnTo>
                      <a:pt x="5595" y="248"/>
                    </a:lnTo>
                    <a:lnTo>
                      <a:pt x="5554" y="213"/>
                    </a:lnTo>
                    <a:lnTo>
                      <a:pt x="5543" y="196"/>
                    </a:lnTo>
                    <a:cubicBezTo>
                      <a:pt x="5428" y="104"/>
                      <a:pt x="5249" y="0"/>
                      <a:pt x="4996" y="0"/>
                    </a:cubicBezTo>
                    <a:lnTo>
                      <a:pt x="4087" y="0"/>
                    </a:lnTo>
                    <a:cubicBezTo>
                      <a:pt x="4087" y="0"/>
                      <a:pt x="3972" y="950"/>
                      <a:pt x="3091" y="731"/>
                    </a:cubicBezTo>
                    <a:cubicBezTo>
                      <a:pt x="2671" y="622"/>
                      <a:pt x="2706" y="0"/>
                      <a:pt x="2706" y="0"/>
                    </a:cubicBezTo>
                    <a:lnTo>
                      <a:pt x="2096" y="0"/>
                    </a:lnTo>
                    <a:cubicBezTo>
                      <a:pt x="1796" y="0"/>
                      <a:pt x="1526" y="161"/>
                      <a:pt x="1371" y="392"/>
                    </a:cubicBezTo>
                    <a:lnTo>
                      <a:pt x="53" y="1899"/>
                    </a:lnTo>
                    <a:cubicBezTo>
                      <a:pt x="1" y="2009"/>
                      <a:pt x="904" y="3189"/>
                      <a:pt x="1140" y="2930"/>
                    </a:cubicBezTo>
                    <a:lnTo>
                      <a:pt x="1227" y="2814"/>
                    </a:lnTo>
                    <a:lnTo>
                      <a:pt x="1227" y="5652"/>
                    </a:lnTo>
                    <a:lnTo>
                      <a:pt x="5859" y="5652"/>
                    </a:lnTo>
                    <a:lnTo>
                      <a:pt x="5859" y="3096"/>
                    </a:lnTo>
                    <a:lnTo>
                      <a:pt x="5859" y="3327"/>
                    </a:lnTo>
                    <a:cubicBezTo>
                      <a:pt x="6182" y="3235"/>
                      <a:pt x="6792" y="2907"/>
                      <a:pt x="6935" y="249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3170618" y="3763724"/>
                <a:ext cx="221014" cy="831518"/>
              </a:xfrm>
              <a:custGeom>
                <a:avLst/>
                <a:gdLst/>
                <a:ahLst/>
                <a:cxnLst/>
                <a:rect l="l" t="t" r="r" b="b"/>
                <a:pathLst>
                  <a:path w="2879" h="10832" extrusionOk="0">
                    <a:moveTo>
                      <a:pt x="1" y="10831"/>
                    </a:moveTo>
                    <a:lnTo>
                      <a:pt x="1324" y="10831"/>
                    </a:lnTo>
                    <a:lnTo>
                      <a:pt x="2878" y="1"/>
                    </a:lnTo>
                    <a:lnTo>
                      <a:pt x="2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3236484" y="3763724"/>
                <a:ext cx="155147" cy="831518"/>
              </a:xfrm>
              <a:custGeom>
                <a:avLst/>
                <a:gdLst/>
                <a:ahLst/>
                <a:cxnLst/>
                <a:rect l="l" t="t" r="r" b="b"/>
                <a:pathLst>
                  <a:path w="2021" h="10832" extrusionOk="0">
                    <a:moveTo>
                      <a:pt x="1554" y="1"/>
                    </a:moveTo>
                    <a:lnTo>
                      <a:pt x="0" y="10831"/>
                    </a:lnTo>
                    <a:lnTo>
                      <a:pt x="466" y="10831"/>
                    </a:lnTo>
                    <a:lnTo>
                      <a:pt x="2020"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3316015" y="3763724"/>
                <a:ext cx="222703" cy="831518"/>
              </a:xfrm>
              <a:custGeom>
                <a:avLst/>
                <a:gdLst/>
                <a:ahLst/>
                <a:cxnLst/>
                <a:rect l="l" t="t" r="r" b="b"/>
                <a:pathLst>
                  <a:path w="2901" h="10832" extrusionOk="0">
                    <a:moveTo>
                      <a:pt x="1600" y="10831"/>
                    </a:moveTo>
                    <a:lnTo>
                      <a:pt x="2901" y="10831"/>
                    </a:lnTo>
                    <a:lnTo>
                      <a:pt x="2849"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3427328" y="3763724"/>
                <a:ext cx="111390" cy="831518"/>
              </a:xfrm>
              <a:custGeom>
                <a:avLst/>
                <a:gdLst/>
                <a:ahLst/>
                <a:cxnLst/>
                <a:rect l="l" t="t" r="r" b="b"/>
                <a:pathLst>
                  <a:path w="1451" h="10832" extrusionOk="0">
                    <a:moveTo>
                      <a:pt x="0" y="1"/>
                    </a:moveTo>
                    <a:cubicBezTo>
                      <a:pt x="0" y="1100"/>
                      <a:pt x="829" y="1129"/>
                      <a:pt x="818" y="2210"/>
                    </a:cubicBezTo>
                    <a:cubicBezTo>
                      <a:pt x="766" y="5531"/>
                      <a:pt x="818" y="10831"/>
                      <a:pt x="818" y="10831"/>
                    </a:cubicBezTo>
                    <a:lnTo>
                      <a:pt x="1451" y="10831"/>
                    </a:lnTo>
                    <a:lnTo>
                      <a:pt x="1399"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3185203" y="3415201"/>
                <a:ext cx="51357" cy="255858"/>
              </a:xfrm>
              <a:custGeom>
                <a:avLst/>
                <a:gdLst/>
                <a:ahLst/>
                <a:cxnLst/>
                <a:rect l="l" t="t" r="r" b="b"/>
                <a:pathLst>
                  <a:path w="669" h="3333" extrusionOk="0">
                    <a:moveTo>
                      <a:pt x="668" y="0"/>
                    </a:moveTo>
                    <a:lnTo>
                      <a:pt x="668" y="0"/>
                    </a:lnTo>
                    <a:cubicBezTo>
                      <a:pt x="404" y="46"/>
                      <a:pt x="317" y="512"/>
                      <a:pt x="1" y="806"/>
                    </a:cubicBezTo>
                    <a:lnTo>
                      <a:pt x="1" y="3332"/>
                    </a:lnTo>
                    <a:cubicBezTo>
                      <a:pt x="58" y="3102"/>
                      <a:pt x="317" y="1514"/>
                      <a:pt x="668" y="0"/>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p:nvPr/>
            </p:nvSpPr>
            <p:spPr>
              <a:xfrm>
                <a:off x="3450742" y="4594729"/>
                <a:ext cx="213414" cy="86207"/>
              </a:xfrm>
              <a:custGeom>
                <a:avLst/>
                <a:gdLst/>
                <a:ahLst/>
                <a:cxnLst/>
                <a:rect l="l" t="t" r="r" b="b"/>
                <a:pathLst>
                  <a:path w="2780" h="1123" extrusionOk="0">
                    <a:moveTo>
                      <a:pt x="0" y="6"/>
                    </a:moveTo>
                    <a:lnTo>
                      <a:pt x="0" y="1123"/>
                    </a:lnTo>
                    <a:lnTo>
                      <a:pt x="2671" y="1123"/>
                    </a:lnTo>
                    <a:cubicBezTo>
                      <a:pt x="2671" y="1123"/>
                      <a:pt x="2780" y="564"/>
                      <a:pt x="1802" y="518"/>
                    </a:cubicBezTo>
                    <a:cubicBezTo>
                      <a:pt x="1088" y="490"/>
                      <a:pt x="1007" y="0"/>
                      <a:pt x="1007" y="0"/>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3"/>
              <p:cNvSpPr/>
              <p:nvPr/>
            </p:nvSpPr>
            <p:spPr>
              <a:xfrm>
                <a:off x="3170618" y="4595190"/>
                <a:ext cx="87592" cy="86207"/>
              </a:xfrm>
              <a:custGeom>
                <a:avLst/>
                <a:gdLst/>
                <a:ahLst/>
                <a:cxnLst/>
                <a:rect l="l" t="t" r="r" b="b"/>
                <a:pathLst>
                  <a:path w="1141" h="1123" extrusionOk="0">
                    <a:moveTo>
                      <a:pt x="1" y="1122"/>
                    </a:moveTo>
                    <a:lnTo>
                      <a:pt x="1140" y="1122"/>
                    </a:lnTo>
                    <a:lnTo>
                      <a:pt x="1140" y="0"/>
                    </a:lnTo>
                    <a:lnTo>
                      <a:pt x="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3132234" y="4622979"/>
                <a:ext cx="113155" cy="58418"/>
              </a:xfrm>
              <a:custGeom>
                <a:avLst/>
                <a:gdLst/>
                <a:ahLst/>
                <a:cxnLst/>
                <a:rect l="l" t="t" r="r" b="b"/>
                <a:pathLst>
                  <a:path w="1474" h="761" extrusionOk="0">
                    <a:moveTo>
                      <a:pt x="0" y="760"/>
                    </a:moveTo>
                    <a:lnTo>
                      <a:pt x="1473" y="760"/>
                    </a:lnTo>
                    <a:lnTo>
                      <a:pt x="1473" y="398"/>
                    </a:lnTo>
                    <a:cubicBezTo>
                      <a:pt x="1473" y="173"/>
                      <a:pt x="1295" y="1"/>
                      <a:pt x="1076" y="1"/>
                    </a:cubicBezTo>
                    <a:lnTo>
                      <a:pt x="397" y="1"/>
                    </a:lnTo>
                    <a:cubicBezTo>
                      <a:pt x="173" y="1"/>
                      <a:pt x="0" y="179"/>
                      <a:pt x="0" y="3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3408750" y="3388179"/>
                <a:ext cx="129967" cy="375611"/>
              </a:xfrm>
              <a:custGeom>
                <a:avLst/>
                <a:gdLst/>
                <a:ahLst/>
                <a:cxnLst/>
                <a:rect l="l" t="t" r="r" b="b"/>
                <a:pathLst>
                  <a:path w="1693" h="4893" extrusionOk="0">
                    <a:moveTo>
                      <a:pt x="1290" y="1"/>
                    </a:moveTo>
                    <a:lnTo>
                      <a:pt x="1290" y="1"/>
                    </a:lnTo>
                    <a:cubicBezTo>
                      <a:pt x="1272" y="864"/>
                      <a:pt x="1301" y="2424"/>
                      <a:pt x="1226" y="2907"/>
                    </a:cubicBezTo>
                    <a:cubicBezTo>
                      <a:pt x="985" y="4415"/>
                      <a:pt x="1" y="4893"/>
                      <a:pt x="1" y="4893"/>
                    </a:cubicBezTo>
                    <a:lnTo>
                      <a:pt x="1693" y="4893"/>
                    </a:lnTo>
                    <a:lnTo>
                      <a:pt x="1693" y="1969"/>
                    </a:lnTo>
                    <a:cubicBezTo>
                      <a:pt x="1693" y="1497"/>
                      <a:pt x="1503" y="519"/>
                      <a:pt x="1290"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3481679" y="3541099"/>
                <a:ext cx="160828" cy="295622"/>
              </a:xfrm>
              <a:custGeom>
                <a:avLst/>
                <a:gdLst/>
                <a:ahLst/>
                <a:cxnLst/>
                <a:rect l="l" t="t" r="r" b="b"/>
                <a:pathLst>
                  <a:path w="2095" h="3851" extrusionOk="0">
                    <a:moveTo>
                      <a:pt x="1715" y="0"/>
                    </a:moveTo>
                    <a:cubicBezTo>
                      <a:pt x="1715" y="0"/>
                      <a:pt x="1324" y="409"/>
                      <a:pt x="823" y="593"/>
                    </a:cubicBezTo>
                    <a:cubicBezTo>
                      <a:pt x="863" y="639"/>
                      <a:pt x="984" y="863"/>
                      <a:pt x="1042" y="1024"/>
                    </a:cubicBezTo>
                    <a:lnTo>
                      <a:pt x="363" y="2935"/>
                    </a:lnTo>
                    <a:cubicBezTo>
                      <a:pt x="363" y="2935"/>
                      <a:pt x="104" y="2941"/>
                      <a:pt x="0" y="3079"/>
                    </a:cubicBezTo>
                    <a:lnTo>
                      <a:pt x="484" y="3850"/>
                    </a:lnTo>
                    <a:lnTo>
                      <a:pt x="806" y="3229"/>
                    </a:lnTo>
                    <a:lnTo>
                      <a:pt x="1980" y="1347"/>
                    </a:lnTo>
                    <a:cubicBezTo>
                      <a:pt x="2072" y="1157"/>
                      <a:pt x="2095" y="909"/>
                      <a:pt x="1715" y="0"/>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2824704" y="1073725"/>
                <a:ext cx="979553" cy="884026"/>
              </a:xfrm>
              <a:custGeom>
                <a:avLst/>
                <a:gdLst/>
                <a:ahLst/>
                <a:cxnLst/>
                <a:rect l="l" t="t" r="r" b="b"/>
                <a:pathLst>
                  <a:path w="12760" h="11516" extrusionOk="0">
                    <a:moveTo>
                      <a:pt x="6377" y="0"/>
                    </a:moveTo>
                    <a:cubicBezTo>
                      <a:pt x="2855" y="0"/>
                      <a:pt x="1" y="2274"/>
                      <a:pt x="1" y="5076"/>
                    </a:cubicBezTo>
                    <a:cubicBezTo>
                      <a:pt x="1" y="6877"/>
                      <a:pt x="1169" y="8460"/>
                      <a:pt x="2947" y="9358"/>
                    </a:cubicBezTo>
                    <a:cubicBezTo>
                      <a:pt x="2717" y="9847"/>
                      <a:pt x="2303" y="10474"/>
                      <a:pt x="1601" y="10739"/>
                    </a:cubicBezTo>
                    <a:cubicBezTo>
                      <a:pt x="852" y="11027"/>
                      <a:pt x="3828" y="11516"/>
                      <a:pt x="5387" y="10094"/>
                    </a:cubicBezTo>
                    <a:cubicBezTo>
                      <a:pt x="5710" y="10135"/>
                      <a:pt x="6043" y="10158"/>
                      <a:pt x="6377" y="10158"/>
                    </a:cubicBezTo>
                    <a:cubicBezTo>
                      <a:pt x="9905" y="10158"/>
                      <a:pt x="12759" y="7885"/>
                      <a:pt x="12759" y="5082"/>
                    </a:cubicBezTo>
                    <a:cubicBezTo>
                      <a:pt x="12759" y="2274"/>
                      <a:pt x="9905" y="0"/>
                      <a:pt x="63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 name="Google Shape;425;p33"/>
              <p:cNvGrpSpPr/>
              <p:nvPr/>
            </p:nvGrpSpPr>
            <p:grpSpPr>
              <a:xfrm>
                <a:off x="3050673" y="1341842"/>
                <a:ext cx="527533" cy="273512"/>
                <a:chOff x="7999109" y="908965"/>
                <a:chExt cx="502460" cy="260513"/>
              </a:xfrm>
            </p:grpSpPr>
            <p:sp>
              <p:nvSpPr>
                <p:cNvPr id="426" name="Google Shape;426;p33"/>
                <p:cNvSpPr/>
                <p:nvPr/>
              </p:nvSpPr>
              <p:spPr>
                <a:xfrm>
                  <a:off x="7999109" y="908965"/>
                  <a:ext cx="178480" cy="31220"/>
                </a:xfrm>
                <a:custGeom>
                  <a:avLst/>
                  <a:gdLst/>
                  <a:ahLst/>
                  <a:cxnLst/>
                  <a:rect l="l" t="t" r="r" b="b"/>
                  <a:pathLst>
                    <a:path w="2441" h="427" extrusionOk="0">
                      <a:moveTo>
                        <a:pt x="0" y="1"/>
                      </a:moveTo>
                      <a:lnTo>
                        <a:pt x="2440" y="1"/>
                      </a:lnTo>
                      <a:lnTo>
                        <a:pt x="2440"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999109"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8266715"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9" name="Google Shape;429;p33"/>
                <p:cNvSpPr/>
                <p:nvPr/>
              </p:nvSpPr>
              <p:spPr>
                <a:xfrm>
                  <a:off x="8216192" y="908965"/>
                  <a:ext cx="285378" cy="31220"/>
                </a:xfrm>
                <a:custGeom>
                  <a:avLst/>
                  <a:gdLst/>
                  <a:ahLst/>
                  <a:cxnLst/>
                  <a:rect l="l" t="t" r="r" b="b"/>
                  <a:pathLst>
                    <a:path w="3903" h="427" extrusionOk="0">
                      <a:moveTo>
                        <a:pt x="1" y="1"/>
                      </a:moveTo>
                      <a:lnTo>
                        <a:pt x="3902" y="1"/>
                      </a:lnTo>
                      <a:lnTo>
                        <a:pt x="3902" y="426"/>
                      </a:lnTo>
                      <a:lnTo>
                        <a:pt x="1"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7999109" y="985591"/>
                  <a:ext cx="104412" cy="30781"/>
                </a:xfrm>
                <a:custGeom>
                  <a:avLst/>
                  <a:gdLst/>
                  <a:ahLst/>
                  <a:cxnLst/>
                  <a:rect l="l" t="t" r="r" b="b"/>
                  <a:pathLst>
                    <a:path w="1428" h="421" extrusionOk="0">
                      <a:moveTo>
                        <a:pt x="0" y="0"/>
                      </a:moveTo>
                      <a:lnTo>
                        <a:pt x="1427" y="0"/>
                      </a:lnTo>
                      <a:lnTo>
                        <a:pt x="1427"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8141759" y="985591"/>
                  <a:ext cx="144334" cy="30781"/>
                </a:xfrm>
                <a:custGeom>
                  <a:avLst/>
                  <a:gdLst/>
                  <a:ahLst/>
                  <a:cxnLst/>
                  <a:rect l="l" t="t" r="r" b="b"/>
                  <a:pathLst>
                    <a:path w="1974" h="421" extrusionOk="0">
                      <a:moveTo>
                        <a:pt x="0" y="0"/>
                      </a:moveTo>
                      <a:lnTo>
                        <a:pt x="1974" y="0"/>
                      </a:lnTo>
                      <a:lnTo>
                        <a:pt x="1974"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8328937" y="985591"/>
                  <a:ext cx="172630" cy="30781"/>
                </a:xfrm>
                <a:custGeom>
                  <a:avLst/>
                  <a:gdLst/>
                  <a:ahLst/>
                  <a:cxnLst/>
                  <a:rect l="l" t="t" r="r" b="b"/>
                  <a:pathLst>
                    <a:path w="2361" h="421" extrusionOk="0">
                      <a:moveTo>
                        <a:pt x="1" y="0"/>
                      </a:moveTo>
                      <a:lnTo>
                        <a:pt x="2360" y="0"/>
                      </a:lnTo>
                      <a:lnTo>
                        <a:pt x="2360" y="420"/>
                      </a:lnTo>
                      <a:lnTo>
                        <a:pt x="1"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7999109" y="1138696"/>
                  <a:ext cx="142287" cy="30781"/>
                </a:xfrm>
                <a:custGeom>
                  <a:avLst/>
                  <a:gdLst/>
                  <a:ahLst/>
                  <a:cxnLst/>
                  <a:rect l="l" t="t" r="r" b="b"/>
                  <a:pathLst>
                    <a:path w="1946" h="421" extrusionOk="0">
                      <a:moveTo>
                        <a:pt x="0" y="1"/>
                      </a:moveTo>
                      <a:lnTo>
                        <a:pt x="1945" y="1"/>
                      </a:lnTo>
                      <a:lnTo>
                        <a:pt x="1945" y="421"/>
                      </a:lnTo>
                      <a:lnTo>
                        <a:pt x="0" y="42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4" name="Google Shape;434;p33"/>
            <p:cNvSpPr/>
            <p:nvPr/>
          </p:nvSpPr>
          <p:spPr>
            <a:xfrm>
              <a:off x="1049321" y="900579"/>
              <a:ext cx="136492" cy="136492"/>
            </a:xfrm>
            <a:custGeom>
              <a:avLst/>
              <a:gdLst/>
              <a:ahLst/>
              <a:cxnLst/>
              <a:rect l="l" t="t" r="r" b="b"/>
              <a:pathLst>
                <a:path w="4231" h="4231" extrusionOk="0">
                  <a:moveTo>
                    <a:pt x="4231" y="2118"/>
                  </a:moveTo>
                  <a:cubicBezTo>
                    <a:pt x="4231" y="3287"/>
                    <a:pt x="3287" y="4230"/>
                    <a:pt x="2119" y="4230"/>
                  </a:cubicBezTo>
                  <a:cubicBezTo>
                    <a:pt x="950" y="4230"/>
                    <a:pt x="1" y="3287"/>
                    <a:pt x="1" y="2118"/>
                  </a:cubicBezTo>
                  <a:cubicBezTo>
                    <a:pt x="1" y="950"/>
                    <a:pt x="950" y="1"/>
                    <a:pt x="2119" y="1"/>
                  </a:cubicBezTo>
                  <a:cubicBezTo>
                    <a:pt x="3287" y="1"/>
                    <a:pt x="4231" y="950"/>
                    <a:pt x="4231" y="2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4E88178-948E-7FAE-3B3D-AE6635EAEF74}"/>
              </a:ext>
            </a:extLst>
          </p:cNvPr>
          <p:cNvSpPr>
            <a:spLocks noGrp="1"/>
          </p:cNvSpPr>
          <p:nvPr>
            <p:ph type="title"/>
          </p:nvPr>
        </p:nvSpPr>
        <p:spPr>
          <a:xfrm>
            <a:off x="329682" y="0"/>
            <a:ext cx="7704000" cy="572700"/>
          </a:xfrm>
        </p:spPr>
        <p:txBody>
          <a:bodyPr/>
          <a:lstStyle/>
          <a:p>
            <a:r>
              <a:rPr lang="en-US" dirty="0"/>
              <a:t>1. </a:t>
            </a:r>
            <a:r>
              <a:rPr lang="en-US" dirty="0" err="1"/>
              <a:t>Giới</a:t>
            </a:r>
            <a:r>
              <a:rPr lang="en-US" dirty="0"/>
              <a:t> </a:t>
            </a:r>
            <a:r>
              <a:rPr lang="en-US" dirty="0" err="1"/>
              <a:t>thiệu</a:t>
            </a: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569605"/>
            <a:ext cx="6470612" cy="414900"/>
          </a:xfrm>
        </p:spPr>
        <p:txBody>
          <a:bodyPr/>
          <a:lstStyle/>
          <a:p>
            <a:r>
              <a:rPr lang="en-US" dirty="0">
                <a:solidFill>
                  <a:schemeClr val="accent1">
                    <a:lumMod val="50000"/>
                  </a:schemeClr>
                </a:solidFill>
              </a:rPr>
              <a:t>1.1 LLM </a:t>
            </a:r>
            <a:r>
              <a:rPr lang="en-US" dirty="0" err="1">
                <a:solidFill>
                  <a:schemeClr val="accent1">
                    <a:lumMod val="50000"/>
                  </a:schemeClr>
                </a:solidFill>
              </a:rPr>
              <a:t>và</a:t>
            </a:r>
            <a:r>
              <a:rPr lang="en-US" dirty="0">
                <a:solidFill>
                  <a:schemeClr val="accent1">
                    <a:lumMod val="50000"/>
                  </a:schemeClr>
                </a:solidFill>
              </a:rPr>
              <a:t> Agent</a:t>
            </a:r>
          </a:p>
        </p:txBody>
      </p:sp>
      <p:sp>
        <p:nvSpPr>
          <p:cNvPr id="3" name="Subtitle 12">
            <a:extLst>
              <a:ext uri="{FF2B5EF4-FFF2-40B4-BE49-F238E27FC236}">
                <a16:creationId xmlns:a16="http://schemas.microsoft.com/office/drawing/2014/main" id="{198CFED9-831D-20A8-971A-D2AB4F071C71}"/>
              </a:ext>
            </a:extLst>
          </p:cNvPr>
          <p:cNvSpPr txBox="1">
            <a:spLocks/>
          </p:cNvSpPr>
          <p:nvPr/>
        </p:nvSpPr>
        <p:spPr>
          <a:xfrm>
            <a:off x="684245" y="984506"/>
            <a:ext cx="7470711" cy="6763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r>
              <a:rPr lang="vi-VN" dirty="0">
                <a:solidFill>
                  <a:schemeClr val="tx1"/>
                </a:solidFill>
              </a:rPr>
              <a:t>User: Hãy thục hiện giảm máy lạnh xuống 2 độ</a:t>
            </a:r>
          </a:p>
          <a:p>
            <a:r>
              <a:rPr lang="vi-VN" dirty="0">
                <a:solidFill>
                  <a:schemeClr val="tx1"/>
                </a:solidFill>
              </a:rPr>
              <a:t>Assistant: Hiện tại tôi không thể thực hiện hành động giảm nhiệt độ máy lạnh xuống 2 độ...</a:t>
            </a:r>
          </a:p>
          <a:p>
            <a:endParaRPr lang="vi-VN" dirty="0">
              <a:solidFill>
                <a:schemeClr val="tx1"/>
              </a:solidFill>
            </a:endParaRPr>
          </a:p>
          <a:p>
            <a:r>
              <a:rPr lang="vi-VN" dirty="0">
                <a:solidFill>
                  <a:schemeClr val="tx1"/>
                </a:solidFill>
              </a:rPr>
              <a:t>User: Hãy xóa file baocao.docx giúp tôi</a:t>
            </a:r>
          </a:p>
          <a:p>
            <a:r>
              <a:rPr lang="vi-VN" dirty="0">
                <a:solidFill>
                  <a:schemeClr val="tx1"/>
                </a:solidFill>
              </a:rPr>
              <a:t>Assistant : Tôi không thể truy cập hay thao tác với các tệp tin...</a:t>
            </a:r>
          </a:p>
          <a:p>
            <a:endParaRPr lang="vi-VN" dirty="0">
              <a:solidFill>
                <a:schemeClr val="tx1"/>
              </a:solidFill>
            </a:endParaRPr>
          </a:p>
          <a:p>
            <a:r>
              <a:rPr lang="vi-VN" dirty="0">
                <a:solidFill>
                  <a:schemeClr val="tx1"/>
                </a:solidFill>
              </a:rPr>
              <a:t>User: Thời tiết hôm nay ở Hà Nội</a:t>
            </a:r>
          </a:p>
          <a:p>
            <a:r>
              <a:rPr lang="vi-VN" dirty="0">
                <a:solidFill>
                  <a:schemeClr val="tx1"/>
                </a:solidFill>
              </a:rPr>
              <a:t>Assistant: Hiện tại tôi không thể cung cấp dữ liệu thời tiết thời gian thực...</a:t>
            </a:r>
          </a:p>
          <a:p>
            <a:endParaRPr lang="vi-VN" dirty="0">
              <a:solidFill>
                <a:schemeClr val="tx1"/>
              </a:solidFill>
            </a:endParaRPr>
          </a:p>
          <a:p>
            <a:endParaRPr lang="vi-VN" dirty="0">
              <a:solidFill>
                <a:schemeClr val="tx1"/>
              </a:solidFill>
            </a:endParaRPr>
          </a:p>
          <a:p>
            <a:endParaRPr lang="vi-VN" dirty="0">
              <a:solidFill>
                <a:schemeClr val="tx1"/>
              </a:solidFill>
            </a:endParaRPr>
          </a:p>
        </p:txBody>
      </p:sp>
      <p:sp>
        <p:nvSpPr>
          <p:cNvPr id="7" name="TextBox 6">
            <a:extLst>
              <a:ext uri="{FF2B5EF4-FFF2-40B4-BE49-F238E27FC236}">
                <a16:creationId xmlns:a16="http://schemas.microsoft.com/office/drawing/2014/main" id="{18878C46-0B54-1122-DC7E-71E3C06C7F07}"/>
              </a:ext>
            </a:extLst>
          </p:cNvPr>
          <p:cNvSpPr txBox="1"/>
          <p:nvPr/>
        </p:nvSpPr>
        <p:spPr>
          <a:xfrm>
            <a:off x="817980" y="3328762"/>
            <a:ext cx="6416353" cy="307777"/>
          </a:xfrm>
          <a:prstGeom prst="rect">
            <a:avLst/>
          </a:prstGeom>
          <a:noFill/>
        </p:spPr>
        <p:txBody>
          <a:bodyPr wrap="square">
            <a:spAutoFit/>
          </a:bodyPr>
          <a:lstStyle/>
          <a:p>
            <a:r>
              <a:rPr lang="vi-VN" dirty="0">
                <a:solidFill>
                  <a:srgbClr val="FF0000"/>
                </a:solidFill>
                <a:sym typeface="Wingdings" panose="05000000000000000000" pitchFamily="2" charset="2"/>
              </a:rPr>
              <a:t>Không có khả năng thực hiện hành động, trả lời những thông tin cập nhật</a:t>
            </a:r>
            <a:r>
              <a:rPr lang="vi-VN" dirty="0">
                <a:solidFill>
                  <a:srgbClr val="FF0000"/>
                </a:solidFill>
              </a:rPr>
              <a:t> </a:t>
            </a:r>
            <a:endParaRPr lang="en-US" dirty="0">
              <a:solidFill>
                <a:srgbClr val="FF0000"/>
              </a:solidFill>
            </a:endParaRPr>
          </a:p>
        </p:txBody>
      </p:sp>
    </p:spTree>
    <p:extLst>
      <p:ext uri="{BB962C8B-B14F-4D97-AF65-F5344CB8AC3E}">
        <p14:creationId xmlns:p14="http://schemas.microsoft.com/office/powerpoint/2010/main" val="2608629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4E88178-948E-7FAE-3B3D-AE6635EAEF74}"/>
              </a:ext>
            </a:extLst>
          </p:cNvPr>
          <p:cNvSpPr>
            <a:spLocks noGrp="1"/>
          </p:cNvSpPr>
          <p:nvPr>
            <p:ph type="title"/>
          </p:nvPr>
        </p:nvSpPr>
        <p:spPr>
          <a:xfrm>
            <a:off x="329682" y="0"/>
            <a:ext cx="7704000" cy="572700"/>
          </a:xfrm>
        </p:spPr>
        <p:txBody>
          <a:bodyPr/>
          <a:lstStyle/>
          <a:p>
            <a:r>
              <a:rPr lang="en-US" dirty="0"/>
              <a:t>1. </a:t>
            </a:r>
            <a:r>
              <a:rPr lang="en-US" dirty="0" err="1"/>
              <a:t>Giới</a:t>
            </a:r>
            <a:r>
              <a:rPr lang="en-US" dirty="0"/>
              <a:t> </a:t>
            </a:r>
            <a:r>
              <a:rPr lang="en-US" dirty="0" err="1"/>
              <a:t>thiệu</a:t>
            </a: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569605"/>
            <a:ext cx="6470612" cy="414900"/>
          </a:xfrm>
        </p:spPr>
        <p:txBody>
          <a:bodyPr/>
          <a:lstStyle/>
          <a:p>
            <a:r>
              <a:rPr lang="en-US" dirty="0">
                <a:solidFill>
                  <a:schemeClr val="accent1">
                    <a:lumMod val="50000"/>
                  </a:schemeClr>
                </a:solidFill>
              </a:rPr>
              <a:t>1.1 LLM </a:t>
            </a:r>
            <a:r>
              <a:rPr lang="en-US" dirty="0" err="1">
                <a:solidFill>
                  <a:schemeClr val="accent1">
                    <a:lumMod val="50000"/>
                  </a:schemeClr>
                </a:solidFill>
              </a:rPr>
              <a:t>và</a:t>
            </a:r>
            <a:r>
              <a:rPr lang="en-US" dirty="0">
                <a:solidFill>
                  <a:schemeClr val="accent1">
                    <a:lumMod val="50000"/>
                  </a:schemeClr>
                </a:solidFill>
              </a:rPr>
              <a:t> Agent</a:t>
            </a:r>
          </a:p>
        </p:txBody>
      </p:sp>
      <p:sp>
        <p:nvSpPr>
          <p:cNvPr id="4" name="TextBox 3">
            <a:extLst>
              <a:ext uri="{FF2B5EF4-FFF2-40B4-BE49-F238E27FC236}">
                <a16:creationId xmlns:a16="http://schemas.microsoft.com/office/drawing/2014/main" id="{9BD53259-F408-8C55-4028-60EA894A1150}"/>
              </a:ext>
            </a:extLst>
          </p:cNvPr>
          <p:cNvSpPr txBox="1"/>
          <p:nvPr/>
        </p:nvSpPr>
        <p:spPr>
          <a:xfrm>
            <a:off x="892630" y="988416"/>
            <a:ext cx="6183706" cy="307777"/>
          </a:xfrm>
          <a:prstGeom prst="rect">
            <a:avLst/>
          </a:prstGeom>
          <a:noFill/>
        </p:spPr>
        <p:txBody>
          <a:bodyPr wrap="square">
            <a:spAutoFit/>
          </a:bodyPr>
          <a:lstStyle/>
          <a:p>
            <a:pPr marL="285750" indent="-285750">
              <a:buFont typeface="Wingdings" panose="05000000000000000000" pitchFamily="2" charset="2"/>
              <a:buChar char="v"/>
            </a:pPr>
            <a:r>
              <a:rPr lang="vi-VN" dirty="0">
                <a:solidFill>
                  <a:schemeClr val="tx1"/>
                </a:solidFill>
              </a:rPr>
              <a:t>Cách sử dụng mô hình ngôn ngữ lớn để xây dựng ứng dụng</a:t>
            </a:r>
          </a:p>
        </p:txBody>
      </p:sp>
      <p:graphicFrame>
        <p:nvGraphicFramePr>
          <p:cNvPr id="2" name="Table 1">
            <a:extLst>
              <a:ext uri="{FF2B5EF4-FFF2-40B4-BE49-F238E27FC236}">
                <a16:creationId xmlns:a16="http://schemas.microsoft.com/office/drawing/2014/main" id="{844EFBDF-2F37-8886-AE3C-EE1FF9ADF780}"/>
              </a:ext>
            </a:extLst>
          </p:cNvPr>
          <p:cNvGraphicFramePr>
            <a:graphicFrameLocks noGrp="1"/>
          </p:cNvGraphicFramePr>
          <p:nvPr>
            <p:extLst>
              <p:ext uri="{D42A27DB-BD31-4B8C-83A1-F6EECF244321}">
                <p14:modId xmlns:p14="http://schemas.microsoft.com/office/powerpoint/2010/main" val="3414278055"/>
              </p:ext>
            </p:extLst>
          </p:nvPr>
        </p:nvGraphicFramePr>
        <p:xfrm>
          <a:off x="1060579" y="1327775"/>
          <a:ext cx="7022841" cy="3116424"/>
        </p:xfrm>
        <a:graphic>
          <a:graphicData uri="http://schemas.openxmlformats.org/drawingml/2006/table">
            <a:tbl>
              <a:tblPr firstRow="1" bandRow="1">
                <a:tableStyleId>{2B04FC89-C7D2-4B08-A21A-1146A7122143}</a:tableStyleId>
              </a:tblPr>
              <a:tblGrid>
                <a:gridCol w="7022841">
                  <a:extLst>
                    <a:ext uri="{9D8B030D-6E8A-4147-A177-3AD203B41FA5}">
                      <a16:colId xmlns:a16="http://schemas.microsoft.com/office/drawing/2014/main" val="354324950"/>
                    </a:ext>
                  </a:extLst>
                </a:gridCol>
              </a:tblGrid>
              <a:tr h="3116424">
                <a:tc>
                  <a:txBody>
                    <a:bodyPr/>
                    <a:lstStyle/>
                    <a:p>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os</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IPython</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CDCAA"/>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Markdown</a:t>
                      </a:r>
                      <a:endParaRPr lang="vi-VN" sz="900" b="0" dirty="0">
                        <a:solidFill>
                          <a:srgbClr val="CCCCCC"/>
                        </a:solidFill>
                        <a:effectLst/>
                        <a:latin typeface="Consolas" panose="020B0609020204030204" pitchFamily="49" charset="0"/>
                      </a:endParaRPr>
                    </a:p>
                    <a:p>
                      <a:r>
                        <a:rPr lang="vi-VN" sz="900" b="0" dirty="0">
                          <a:solidFill>
                            <a:srgbClr val="C586C0"/>
                          </a:solidFill>
                          <a:effectLst/>
                          <a:latin typeface="Consolas" panose="020B0609020204030204" pitchFamily="49" charset="0"/>
                        </a:rPr>
                        <a:t>from</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dotenv</a:t>
                      </a:r>
                      <a:r>
                        <a:rPr lang="vi-VN" sz="900" b="0" dirty="0">
                          <a:solidFill>
                            <a:srgbClr val="CCCCCC"/>
                          </a:solidFill>
                          <a:effectLst/>
                          <a:latin typeface="Consolas" panose="020B0609020204030204" pitchFamily="49" charset="0"/>
                        </a:rPr>
                        <a:t> </a:t>
                      </a:r>
                      <a:r>
                        <a:rPr lang="vi-VN" sz="900" b="0" dirty="0">
                          <a:solidFill>
                            <a:srgbClr val="C586C0"/>
                          </a:solidFill>
                          <a:effectLst/>
                          <a:latin typeface="Consolas" panose="020B0609020204030204" pitchFamily="49" charset="0"/>
                        </a:rPr>
                        <a:t>import</a:t>
                      </a:r>
                      <a:r>
                        <a:rPr lang="vi-VN" sz="900" b="0" dirty="0">
                          <a:solidFill>
                            <a:srgbClr val="CCCCCC"/>
                          </a:solidFill>
                          <a:effectLst/>
                          <a:latin typeface="Consolas" panose="020B0609020204030204" pitchFamily="49" charset="0"/>
                        </a:rPr>
                        <a:t> </a:t>
                      </a:r>
                      <a:r>
                        <a:rPr lang="vi-VN" sz="900" b="0" dirty="0">
                          <a:solidFill>
                            <a:srgbClr val="DCDCAA"/>
                          </a:solidFill>
                          <a:effectLst/>
                          <a:latin typeface="Consolas" panose="020B0609020204030204" pitchFamily="49" charset="0"/>
                        </a:rPr>
                        <a:t>load_dotenv</a:t>
                      </a:r>
                      <a:endParaRPr lang="vi-VN" sz="900" b="0" dirty="0">
                        <a:solidFill>
                          <a:srgbClr val="CCCCCC"/>
                        </a:solidFill>
                        <a:effectLst/>
                        <a:latin typeface="Consolas" panose="020B0609020204030204" pitchFamily="49" charset="0"/>
                      </a:endParaRPr>
                    </a:p>
                    <a:p>
                      <a:br>
                        <a:rPr lang="vi-VN" sz="900" b="0" dirty="0">
                          <a:solidFill>
                            <a:srgbClr val="CCCCCC"/>
                          </a:solidFill>
                          <a:effectLst/>
                          <a:latin typeface="Consolas" panose="020B0609020204030204" pitchFamily="49" charset="0"/>
                        </a:rPr>
                      </a:br>
                      <a:r>
                        <a:rPr lang="vi-VN" sz="900" b="0" dirty="0">
                          <a:solidFill>
                            <a:srgbClr val="DCDCAA"/>
                          </a:solidFill>
                          <a:effectLst/>
                          <a:latin typeface="Consolas" panose="020B0609020204030204" pitchFamily="49" charset="0"/>
                        </a:rPr>
                        <a:t>load_dotenv</a:t>
                      </a:r>
                      <a:r>
                        <a:rPr lang="vi-VN" sz="900" b="0" dirty="0">
                          <a:solidFill>
                            <a:srgbClr val="CCCCCC"/>
                          </a:solidFill>
                          <a:effectLst/>
                          <a:latin typeface="Consolas" panose="020B0609020204030204" pitchFamily="49" charset="0"/>
                        </a:rPr>
                        <a:t>()</a:t>
                      </a:r>
                    </a:p>
                    <a:p>
                      <a:r>
                        <a:rPr lang="vi-VN" sz="900" b="0" dirty="0">
                          <a:solidFill>
                            <a:srgbClr val="9CDCFE"/>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4EC9B0"/>
                          </a:solidFill>
                          <a:effectLst/>
                          <a:latin typeface="Consolas" panose="020B0609020204030204" pitchFamily="49" charset="0"/>
                        </a:rPr>
                        <a:t>OpenAI</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9CDCFE"/>
                          </a:solidFill>
                          <a:effectLst/>
                          <a:latin typeface="Consolas" panose="020B0609020204030204" pitchFamily="49" charset="0"/>
                        </a:rPr>
                        <a:t>api_key</a:t>
                      </a:r>
                      <a:r>
                        <a:rPr lang="vi-VN" sz="900" b="0" dirty="0">
                          <a:solidFill>
                            <a:srgbClr val="D4D4D4"/>
                          </a:solidFill>
                          <a:effectLst/>
                          <a:latin typeface="Consolas" panose="020B0609020204030204" pitchFamily="49" charset="0"/>
                        </a:rPr>
                        <a:t>=</a:t>
                      </a:r>
                      <a:r>
                        <a:rPr lang="vi-VN" sz="900" b="0" dirty="0">
                          <a:solidFill>
                            <a:srgbClr val="4EC9B0"/>
                          </a:solidFill>
                          <a:effectLst/>
                          <a:latin typeface="Consolas" panose="020B0609020204030204" pitchFamily="49" charset="0"/>
                        </a:rPr>
                        <a:t>os</a:t>
                      </a:r>
                      <a:r>
                        <a:rPr lang="vi-VN" sz="900" b="0" dirty="0">
                          <a:solidFill>
                            <a:srgbClr val="CCCCCC"/>
                          </a:solidFill>
                          <a:effectLst/>
                          <a:latin typeface="Consolas" panose="020B0609020204030204" pitchFamily="49" charset="0"/>
                        </a:rPr>
                        <a:t>.</a:t>
                      </a:r>
                      <a:r>
                        <a:rPr lang="vi-VN" sz="900" b="0" dirty="0">
                          <a:solidFill>
                            <a:srgbClr val="DCDCAA"/>
                          </a:solidFill>
                          <a:effectLst/>
                          <a:latin typeface="Consolas" panose="020B0609020204030204" pitchFamily="49" charset="0"/>
                        </a:rPr>
                        <a:t>getenv</a:t>
                      </a:r>
                      <a:r>
                        <a:rPr lang="vi-VN" sz="900" b="0" dirty="0">
                          <a:solidFill>
                            <a:srgbClr val="CCCCCC"/>
                          </a:solidFill>
                          <a:effectLst/>
                          <a:latin typeface="Consolas" panose="020B0609020204030204" pitchFamily="49" charset="0"/>
                        </a:rPr>
                        <a:t>(</a:t>
                      </a:r>
                      <a:r>
                        <a:rPr lang="vi-VN" sz="900" b="0" dirty="0">
                          <a:solidFill>
                            <a:srgbClr val="CE9178"/>
                          </a:solidFill>
                          <a:effectLst/>
                          <a:latin typeface="Consolas" panose="020B0609020204030204" pitchFamily="49" charset="0"/>
                        </a:rPr>
                        <a:t>"OPENAI_API_KEY"</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9CDCFE"/>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"Trường đại học Khoa học tự nhiên</a:t>
                      </a:r>
                      <a:r>
                        <a:rPr lang="en-US" sz="900" b="0" dirty="0">
                          <a:solidFill>
                            <a:srgbClr val="CE9178"/>
                          </a:solidFill>
                          <a:effectLst/>
                          <a:latin typeface="Consolas" panose="020B0609020204030204" pitchFamily="49" charset="0"/>
                        </a:rPr>
                        <a:t> TP HCM</a:t>
                      </a:r>
                      <a:r>
                        <a:rPr lang="vi-VN" sz="900" b="0" dirty="0">
                          <a:solidFill>
                            <a:srgbClr val="CE9178"/>
                          </a:solidFill>
                          <a:effectLst/>
                          <a:latin typeface="Consolas" panose="020B0609020204030204" pitchFamily="49" charset="0"/>
                        </a:rPr>
                        <a:t> có bao nhiêu ngành"</a:t>
                      </a:r>
                      <a:endParaRPr lang="vi-VN" sz="900" b="0" dirty="0">
                        <a:solidFill>
                          <a:srgbClr val="CCCCCC"/>
                        </a:solidFill>
                        <a:effectLst/>
                        <a:latin typeface="Consolas" panose="020B0609020204030204" pitchFamily="49" charset="0"/>
                      </a:endParaRPr>
                    </a:p>
                    <a:p>
                      <a:r>
                        <a:rPr lang="vi-VN" sz="900" b="0" dirty="0">
                          <a:solidFill>
                            <a:srgbClr val="9CDCFE"/>
                          </a:solidFill>
                          <a:effectLst/>
                          <a:latin typeface="Consolas" panose="020B0609020204030204" pitchFamily="49" charset="0"/>
                        </a:rPr>
                        <a:t>messages</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"system"</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"You are a helpful AI Assistant."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"role"</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"user"</a:t>
                      </a:r>
                      <a:r>
                        <a:rPr lang="vi-VN" sz="900" b="0" dirty="0">
                          <a:solidFill>
                            <a:srgbClr val="CCCCCC"/>
                          </a:solidFill>
                          <a:effectLst/>
                          <a:latin typeface="Consolas" panose="020B0609020204030204" pitchFamily="49" charset="0"/>
                        </a:rPr>
                        <a:t>, </a:t>
                      </a:r>
                      <a:r>
                        <a:rPr lang="vi-VN" sz="900" b="0" dirty="0">
                          <a:solidFill>
                            <a:srgbClr val="CE9178"/>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 </a:t>
                      </a:r>
                      <a:r>
                        <a:rPr lang="vi-VN" sz="900" b="0" dirty="0">
                          <a:solidFill>
                            <a:srgbClr val="9CDCFE"/>
                          </a:solidFill>
                          <a:effectLst/>
                          <a:latin typeface="Consolas" panose="020B0609020204030204" pitchFamily="49" charset="0"/>
                        </a:rPr>
                        <a:t>prompt</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9CDCFE"/>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 </a:t>
                      </a:r>
                      <a:r>
                        <a:rPr lang="vi-VN" sz="900" b="0" dirty="0">
                          <a:solidFill>
                            <a:srgbClr val="D4D4D4"/>
                          </a:solidFill>
                          <a:effectLst/>
                          <a:latin typeface="Consolas" panose="020B0609020204030204" pitchFamily="49" charset="0"/>
                        </a:rPr>
                        <a:t>=</a:t>
                      </a:r>
                      <a:r>
                        <a:rPr lang="vi-VN" sz="900" b="0" dirty="0">
                          <a:solidFill>
                            <a:srgbClr val="CCCCCC"/>
                          </a:solidFill>
                          <a:effectLst/>
                          <a:latin typeface="Consolas" panose="020B0609020204030204" pitchFamily="49" charset="0"/>
                        </a:rPr>
                        <a:t> </a:t>
                      </a:r>
                      <a:r>
                        <a:rPr lang="vi-VN" sz="900" b="0" dirty="0">
                          <a:solidFill>
                            <a:srgbClr val="9CDCFE"/>
                          </a:solidFill>
                          <a:effectLst/>
                          <a:latin typeface="Consolas" panose="020B0609020204030204" pitchFamily="49" charset="0"/>
                        </a:rPr>
                        <a:t>client</a:t>
                      </a:r>
                      <a:r>
                        <a:rPr lang="vi-VN" sz="900" b="0" dirty="0">
                          <a:solidFill>
                            <a:srgbClr val="CCCCCC"/>
                          </a:solidFill>
                          <a:effectLst/>
                          <a:latin typeface="Consolas" panose="020B0609020204030204" pitchFamily="49" charset="0"/>
                        </a:rPr>
                        <a:t>.</a:t>
                      </a:r>
                      <a:r>
                        <a:rPr lang="vi-VN" sz="900" b="0" dirty="0">
                          <a:solidFill>
                            <a:srgbClr val="9CDCFE"/>
                          </a:solidFill>
                          <a:effectLst/>
                          <a:latin typeface="Consolas" panose="020B0609020204030204" pitchFamily="49" charset="0"/>
                        </a:rPr>
                        <a:t>chat</a:t>
                      </a:r>
                      <a:r>
                        <a:rPr lang="vi-VN" sz="900" b="0" dirty="0">
                          <a:solidFill>
                            <a:srgbClr val="CCCCCC"/>
                          </a:solidFill>
                          <a:effectLst/>
                          <a:latin typeface="Consolas" panose="020B0609020204030204" pitchFamily="49" charset="0"/>
                        </a:rPr>
                        <a:t>.</a:t>
                      </a:r>
                      <a:r>
                        <a:rPr lang="vi-VN" sz="900" b="0" dirty="0">
                          <a:solidFill>
                            <a:srgbClr val="9CDCFE"/>
                          </a:solidFill>
                          <a:effectLst/>
                          <a:latin typeface="Consolas" panose="020B0609020204030204" pitchFamily="49" charset="0"/>
                        </a:rPr>
                        <a:t>completions</a:t>
                      </a:r>
                      <a:r>
                        <a:rPr lang="vi-VN" sz="900" b="0" dirty="0">
                          <a:solidFill>
                            <a:srgbClr val="CCCCCC"/>
                          </a:solidFill>
                          <a:effectLst/>
                          <a:latin typeface="Consolas" panose="020B0609020204030204" pitchFamily="49" charset="0"/>
                        </a:rPr>
                        <a:t>.</a:t>
                      </a:r>
                      <a:r>
                        <a:rPr lang="vi-VN" sz="900" b="0" dirty="0">
                          <a:solidFill>
                            <a:srgbClr val="DCDCAA"/>
                          </a:solidFill>
                          <a:effectLst/>
                          <a:latin typeface="Consolas" panose="020B0609020204030204" pitchFamily="49" charset="0"/>
                        </a:rPr>
                        <a:t>create</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9CDCFE"/>
                          </a:solidFill>
                          <a:effectLst/>
                          <a:latin typeface="Consolas" panose="020B0609020204030204" pitchFamily="49" charset="0"/>
                        </a:rPr>
                        <a:t>model</a:t>
                      </a:r>
                      <a:r>
                        <a:rPr lang="vi-VN" sz="900" b="0" dirty="0">
                          <a:solidFill>
                            <a:srgbClr val="D4D4D4"/>
                          </a:solidFill>
                          <a:effectLst/>
                          <a:latin typeface="Consolas" panose="020B0609020204030204" pitchFamily="49" charset="0"/>
                        </a:rPr>
                        <a:t>=</a:t>
                      </a:r>
                      <a:r>
                        <a:rPr lang="vi-VN" sz="900" b="0" dirty="0">
                          <a:solidFill>
                            <a:srgbClr val="CE9178"/>
                          </a:solidFill>
                          <a:effectLst/>
                          <a:latin typeface="Consolas" panose="020B0609020204030204" pitchFamily="49" charset="0"/>
                        </a:rPr>
                        <a:t>"gpt-4o"</a:t>
                      </a:r>
                      <a:r>
                        <a:rPr lang="vi-VN" sz="900" b="0" dirty="0">
                          <a:solidFill>
                            <a:srgbClr val="CCCCCC"/>
                          </a:solidFill>
                          <a:effectLst/>
                          <a:latin typeface="Consolas" panose="020B0609020204030204" pitchFamily="49" charset="0"/>
                        </a:rPr>
                        <a:t>,</a:t>
                      </a:r>
                    </a:p>
                    <a:p>
                      <a:r>
                        <a:rPr lang="vi-VN" sz="900" b="0" dirty="0">
                          <a:solidFill>
                            <a:srgbClr val="CCCCCC"/>
                          </a:solidFill>
                          <a:effectLst/>
                          <a:latin typeface="Consolas" panose="020B0609020204030204" pitchFamily="49" charset="0"/>
                        </a:rPr>
                        <a:t>    </a:t>
                      </a:r>
                      <a:r>
                        <a:rPr lang="vi-VN" sz="900" b="0" dirty="0">
                          <a:solidFill>
                            <a:srgbClr val="9CDCFE"/>
                          </a:solidFill>
                          <a:effectLst/>
                          <a:latin typeface="Consolas" panose="020B0609020204030204" pitchFamily="49" charset="0"/>
                        </a:rPr>
                        <a:t>messages</a:t>
                      </a:r>
                      <a:r>
                        <a:rPr lang="vi-VN" sz="900" b="0" dirty="0">
                          <a:solidFill>
                            <a:srgbClr val="D4D4D4"/>
                          </a:solidFill>
                          <a:effectLst/>
                          <a:latin typeface="Consolas" panose="020B0609020204030204" pitchFamily="49" charset="0"/>
                        </a:rPr>
                        <a:t>=</a:t>
                      </a:r>
                      <a:r>
                        <a:rPr lang="vi-VN" sz="900" b="0" dirty="0">
                          <a:solidFill>
                            <a:srgbClr val="9CDCFE"/>
                          </a:solidFill>
                          <a:effectLst/>
                          <a:latin typeface="Consolas" panose="020B0609020204030204" pitchFamily="49" charset="0"/>
                        </a:rPr>
                        <a:t>messages</a:t>
                      </a:r>
                      <a:endParaRPr lang="vi-VN" sz="900" b="0" dirty="0">
                        <a:solidFill>
                          <a:srgbClr val="CCCCCC"/>
                        </a:solidFill>
                        <a:effectLst/>
                        <a:latin typeface="Consolas" panose="020B0609020204030204" pitchFamily="49" charset="0"/>
                      </a:endParaRPr>
                    </a:p>
                    <a:p>
                      <a:r>
                        <a:rPr lang="vi-VN" sz="900" b="0" dirty="0">
                          <a:solidFill>
                            <a:srgbClr val="CCCCCC"/>
                          </a:solidFill>
                          <a:effectLst/>
                          <a:latin typeface="Consolas" panose="020B0609020204030204" pitchFamily="49" charset="0"/>
                        </a:rPr>
                        <a:t>)</a:t>
                      </a:r>
                    </a:p>
                    <a:p>
                      <a:br>
                        <a:rPr lang="vi-VN" sz="900" b="0" dirty="0">
                          <a:solidFill>
                            <a:srgbClr val="CCCCCC"/>
                          </a:solidFill>
                          <a:effectLst/>
                          <a:latin typeface="Consolas" panose="020B0609020204030204" pitchFamily="49" charset="0"/>
                        </a:rPr>
                      </a:br>
                      <a:r>
                        <a:rPr lang="vi-VN" sz="900" b="0" dirty="0">
                          <a:solidFill>
                            <a:srgbClr val="DCDCAA"/>
                          </a:solidFill>
                          <a:effectLst/>
                          <a:latin typeface="Consolas" panose="020B0609020204030204" pitchFamily="49" charset="0"/>
                        </a:rPr>
                        <a:t>display</a:t>
                      </a:r>
                      <a:r>
                        <a:rPr lang="vi-VN" sz="900" b="0" dirty="0">
                          <a:solidFill>
                            <a:srgbClr val="CCCCCC"/>
                          </a:solidFill>
                          <a:effectLst/>
                          <a:latin typeface="Consolas" panose="020B0609020204030204" pitchFamily="49" charset="0"/>
                        </a:rPr>
                        <a:t>(</a:t>
                      </a:r>
                      <a:r>
                        <a:rPr lang="vi-VN" sz="900" b="0" dirty="0">
                          <a:solidFill>
                            <a:srgbClr val="4EC9B0"/>
                          </a:solidFill>
                          <a:effectLst/>
                          <a:latin typeface="Consolas" panose="020B0609020204030204" pitchFamily="49" charset="0"/>
                        </a:rPr>
                        <a:t>Markdown</a:t>
                      </a:r>
                      <a:r>
                        <a:rPr lang="vi-VN" sz="900" b="0" dirty="0">
                          <a:solidFill>
                            <a:srgbClr val="CCCCCC"/>
                          </a:solidFill>
                          <a:effectLst/>
                          <a:latin typeface="Consolas" panose="020B0609020204030204" pitchFamily="49" charset="0"/>
                        </a:rPr>
                        <a:t>(</a:t>
                      </a:r>
                      <a:r>
                        <a:rPr lang="vi-VN" sz="900" b="0" dirty="0">
                          <a:solidFill>
                            <a:srgbClr val="9CDCFE"/>
                          </a:solidFill>
                          <a:effectLst/>
                          <a:latin typeface="Consolas" panose="020B0609020204030204" pitchFamily="49" charset="0"/>
                        </a:rPr>
                        <a:t>response</a:t>
                      </a:r>
                      <a:r>
                        <a:rPr lang="vi-VN" sz="900" b="0" dirty="0">
                          <a:solidFill>
                            <a:srgbClr val="CCCCCC"/>
                          </a:solidFill>
                          <a:effectLst/>
                          <a:latin typeface="Consolas" panose="020B0609020204030204" pitchFamily="49" charset="0"/>
                        </a:rPr>
                        <a:t>.</a:t>
                      </a:r>
                      <a:r>
                        <a:rPr lang="vi-VN" sz="900" b="0" dirty="0">
                          <a:solidFill>
                            <a:srgbClr val="9CDCFE"/>
                          </a:solidFill>
                          <a:effectLst/>
                          <a:latin typeface="Consolas" panose="020B0609020204030204" pitchFamily="49" charset="0"/>
                        </a:rPr>
                        <a:t>choices</a:t>
                      </a:r>
                      <a:r>
                        <a:rPr lang="vi-VN" sz="900" b="0" dirty="0">
                          <a:solidFill>
                            <a:srgbClr val="CCCCCC"/>
                          </a:solidFill>
                          <a:effectLst/>
                          <a:latin typeface="Consolas" panose="020B0609020204030204" pitchFamily="49" charset="0"/>
                        </a:rPr>
                        <a:t>[</a:t>
                      </a:r>
                      <a:r>
                        <a:rPr lang="vi-VN" sz="900" b="0" dirty="0">
                          <a:solidFill>
                            <a:srgbClr val="B5CEA8"/>
                          </a:solidFill>
                          <a:effectLst/>
                          <a:latin typeface="Consolas" panose="020B0609020204030204" pitchFamily="49" charset="0"/>
                        </a:rPr>
                        <a:t>0</a:t>
                      </a:r>
                      <a:r>
                        <a:rPr lang="vi-VN" sz="900" b="0" dirty="0">
                          <a:solidFill>
                            <a:srgbClr val="CCCCCC"/>
                          </a:solidFill>
                          <a:effectLst/>
                          <a:latin typeface="Consolas" panose="020B0609020204030204" pitchFamily="49" charset="0"/>
                        </a:rPr>
                        <a:t>].</a:t>
                      </a:r>
                      <a:r>
                        <a:rPr lang="vi-VN" sz="900" b="0" dirty="0">
                          <a:solidFill>
                            <a:srgbClr val="9CDCFE"/>
                          </a:solidFill>
                          <a:effectLst/>
                          <a:latin typeface="Consolas" panose="020B0609020204030204" pitchFamily="49" charset="0"/>
                        </a:rPr>
                        <a:t>message</a:t>
                      </a:r>
                      <a:r>
                        <a:rPr lang="vi-VN" sz="900" b="0" dirty="0">
                          <a:solidFill>
                            <a:srgbClr val="CCCCCC"/>
                          </a:solidFill>
                          <a:effectLst/>
                          <a:latin typeface="Consolas" panose="020B0609020204030204" pitchFamily="49" charset="0"/>
                        </a:rPr>
                        <a:t>.</a:t>
                      </a:r>
                      <a:r>
                        <a:rPr lang="vi-VN" sz="900" b="0" dirty="0">
                          <a:solidFill>
                            <a:srgbClr val="9CDCFE"/>
                          </a:solidFill>
                          <a:effectLst/>
                          <a:latin typeface="Consolas" panose="020B0609020204030204" pitchFamily="49" charset="0"/>
                        </a:rPr>
                        <a:t>content</a:t>
                      </a:r>
                      <a:r>
                        <a:rPr lang="vi-VN" sz="900" b="0" dirty="0">
                          <a:solidFill>
                            <a:srgbClr val="CCCCCC"/>
                          </a:solidFill>
                          <a:effectLst/>
                          <a:latin typeface="Consolas" panose="020B0609020204030204" pitchFamily="49" charset="0"/>
                        </a:rPr>
                        <a:t>))</a:t>
                      </a:r>
                    </a:p>
                  </a:txBody>
                  <a:tcPr/>
                </a:tc>
                <a:extLst>
                  <a:ext uri="{0D108BD9-81ED-4DB2-BD59-A6C34878D82A}">
                    <a16:rowId xmlns:a16="http://schemas.microsoft.com/office/drawing/2014/main" val="910487234"/>
                  </a:ext>
                </a:extLst>
              </a:tr>
            </a:tbl>
          </a:graphicData>
        </a:graphic>
      </p:graphicFrame>
      <p:sp>
        <p:nvSpPr>
          <p:cNvPr id="3" name="TextBox 2">
            <a:extLst>
              <a:ext uri="{FF2B5EF4-FFF2-40B4-BE49-F238E27FC236}">
                <a16:creationId xmlns:a16="http://schemas.microsoft.com/office/drawing/2014/main" id="{7D9AC445-60A7-AAE2-C2B1-8FB9D5FDF98E}"/>
              </a:ext>
            </a:extLst>
          </p:cNvPr>
          <p:cNvSpPr txBox="1"/>
          <p:nvPr/>
        </p:nvSpPr>
        <p:spPr>
          <a:xfrm>
            <a:off x="973505" y="4573895"/>
            <a:ext cx="7109915" cy="523220"/>
          </a:xfrm>
          <a:prstGeom prst="rect">
            <a:avLst/>
          </a:prstGeom>
          <a:noFill/>
        </p:spPr>
        <p:txBody>
          <a:bodyPr wrap="square">
            <a:spAutoFit/>
          </a:bodyPr>
          <a:lstStyle/>
          <a:p>
            <a:r>
              <a:rPr lang="vi-VN" dirty="0">
                <a:solidFill>
                  <a:srgbClr val="FF0000"/>
                </a:solidFill>
                <a:sym typeface="Wingdings" panose="05000000000000000000" pitchFamily="2" charset="2"/>
              </a:rPr>
              <a:t></a:t>
            </a:r>
            <a:r>
              <a:rPr lang="en-US" dirty="0" err="1">
                <a:solidFill>
                  <a:srgbClr val="FF0000"/>
                </a:solidFill>
                <a:sym typeface="Wingdings" panose="05000000000000000000" pitchFamily="2" charset="2"/>
              </a:rPr>
              <a:t>Sử</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dụng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rất</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đơn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giản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và</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dễ</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dàng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tuy</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nhiên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chất</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lượng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và</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độ</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ổn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định</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cần</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đánh</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giá</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kỹ</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lưỡng</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tùy</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thuộc</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vào</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mô</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hình</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sử</a:t>
            </a:r>
            <a:r>
              <a:rPr lang="en-US" dirty="0">
                <a:solidFill>
                  <a:srgbClr val="FF0000"/>
                </a:solidFill>
                <a:sym typeface="Wingdings" panose="05000000000000000000" pitchFamily="2" charset="2"/>
              </a:rPr>
              <a:t> </a:t>
            </a:r>
            <a:r>
              <a:rPr lang="en-US" dirty="0" err="1">
                <a:solidFill>
                  <a:srgbClr val="FF0000"/>
                </a:solidFill>
                <a:sym typeface="Wingdings" panose="05000000000000000000" pitchFamily="2" charset="2"/>
              </a:rPr>
              <a:t>dụng</a:t>
            </a:r>
            <a:r>
              <a:rPr lang="en-US" dirty="0">
                <a:solidFill>
                  <a:srgbClr val="FF0000"/>
                </a:solidFill>
                <a:sym typeface="Wingdings" panose="05000000000000000000" pitchFamily="2" charset="2"/>
              </a:rPr>
              <a:t>.</a:t>
            </a:r>
            <a:endParaRPr lang="en-US" dirty="0">
              <a:solidFill>
                <a:srgbClr val="FF0000"/>
              </a:solidFill>
            </a:endParaRPr>
          </a:p>
        </p:txBody>
      </p:sp>
    </p:spTree>
    <p:extLst>
      <p:ext uri="{BB962C8B-B14F-4D97-AF65-F5344CB8AC3E}">
        <p14:creationId xmlns:p14="http://schemas.microsoft.com/office/powerpoint/2010/main" val="20382681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0">
            <a:extLst>
              <a:ext uri="{FF2B5EF4-FFF2-40B4-BE49-F238E27FC236}">
                <a16:creationId xmlns:a16="http://schemas.microsoft.com/office/drawing/2014/main" id="{D1810AF3-C7E9-6F5C-29CD-3E1E4CBBC14B}"/>
              </a:ext>
            </a:extLst>
          </p:cNvPr>
          <p:cNvSpPr txBox="1">
            <a:spLocks/>
          </p:cNvSpPr>
          <p:nvPr/>
        </p:nvSpPr>
        <p:spPr>
          <a:xfrm>
            <a:off x="329682" y="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1pPr>
            <a:lvl2pPr marR="0" lvl="1"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2pPr>
            <a:lvl3pPr marR="0" lvl="2"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3pPr>
            <a:lvl4pPr marR="0" lvl="3"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4pPr>
            <a:lvl5pPr marR="0" lvl="4"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5pPr>
            <a:lvl6pPr marR="0" lvl="5"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6pPr>
            <a:lvl7pPr marR="0" lvl="6"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7pPr>
            <a:lvl8pPr marR="0" lvl="7"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8pPr>
            <a:lvl9pPr marR="0" lvl="8"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9pPr>
          </a:lstStyle>
          <a:p>
            <a:r>
              <a:rPr lang="en-US"/>
              <a:t>1. Giới thiệu</a:t>
            </a:r>
            <a:endParaRPr lang="en-US" dirty="0"/>
          </a:p>
        </p:txBody>
      </p:sp>
      <p:sp>
        <p:nvSpPr>
          <p:cNvPr id="8" name="Subtitle 14">
            <a:extLst>
              <a:ext uri="{FF2B5EF4-FFF2-40B4-BE49-F238E27FC236}">
                <a16:creationId xmlns:a16="http://schemas.microsoft.com/office/drawing/2014/main" id="{3F06757E-5E13-48C6-E236-ADB429EDB5C7}"/>
              </a:ext>
            </a:extLst>
          </p:cNvPr>
          <p:cNvSpPr txBox="1">
            <a:spLocks/>
          </p:cNvSpPr>
          <p:nvPr/>
        </p:nvSpPr>
        <p:spPr>
          <a:xfrm>
            <a:off x="419111" y="569605"/>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a:solidFill>
                  <a:schemeClr val="accent1">
                    <a:lumMod val="50000"/>
                  </a:schemeClr>
                </a:solidFill>
              </a:rPr>
              <a:t>1.1 LLM và Agent</a:t>
            </a:r>
            <a:endParaRPr lang="en-US" dirty="0">
              <a:solidFill>
                <a:schemeClr val="accent1">
                  <a:lumMod val="50000"/>
                </a:schemeClr>
              </a:solidFill>
            </a:endParaRPr>
          </a:p>
        </p:txBody>
      </p:sp>
      <p:sp>
        <p:nvSpPr>
          <p:cNvPr id="11" name="TextBox 10">
            <a:extLst>
              <a:ext uri="{FF2B5EF4-FFF2-40B4-BE49-F238E27FC236}">
                <a16:creationId xmlns:a16="http://schemas.microsoft.com/office/drawing/2014/main" id="{15A4B1CC-86CE-3FB1-3ECF-96E24387BA1B}"/>
              </a:ext>
            </a:extLst>
          </p:cNvPr>
          <p:cNvSpPr txBox="1"/>
          <p:nvPr/>
        </p:nvSpPr>
        <p:spPr>
          <a:xfrm>
            <a:off x="860425" y="924916"/>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dirty="0"/>
              <a:t>Agent </a:t>
            </a:r>
            <a:r>
              <a:rPr lang="en-US" dirty="0" err="1"/>
              <a:t>là</a:t>
            </a:r>
            <a:r>
              <a:rPr lang="en-US" dirty="0"/>
              <a:t> </a:t>
            </a:r>
            <a:r>
              <a:rPr lang="en-US" dirty="0" err="1"/>
              <a:t>gì</a:t>
            </a:r>
            <a:r>
              <a:rPr lang="en-US" dirty="0"/>
              <a:t> ?</a:t>
            </a:r>
          </a:p>
        </p:txBody>
      </p:sp>
      <p:sp>
        <p:nvSpPr>
          <p:cNvPr id="13" name="TextBox 12">
            <a:extLst>
              <a:ext uri="{FF2B5EF4-FFF2-40B4-BE49-F238E27FC236}">
                <a16:creationId xmlns:a16="http://schemas.microsoft.com/office/drawing/2014/main" id="{94113E46-2FB4-3E54-E669-585FC35167A9}"/>
              </a:ext>
            </a:extLst>
          </p:cNvPr>
          <p:cNvSpPr txBox="1"/>
          <p:nvPr/>
        </p:nvSpPr>
        <p:spPr>
          <a:xfrm>
            <a:off x="860425" y="1232693"/>
            <a:ext cx="7616825" cy="1169551"/>
          </a:xfrm>
          <a:prstGeom prst="rect">
            <a:avLst/>
          </a:prstGeom>
          <a:noFill/>
        </p:spPr>
        <p:txBody>
          <a:bodyPr wrap="square">
            <a:spAutoFit/>
          </a:bodyPr>
          <a:lstStyle/>
          <a:p>
            <a:r>
              <a:rPr lang="en-US" dirty="0"/>
              <a:t>      Trong </a:t>
            </a:r>
            <a:r>
              <a:rPr lang="en-US" dirty="0" err="1"/>
              <a:t>ngữ</a:t>
            </a:r>
            <a:r>
              <a:rPr lang="en-US" dirty="0"/>
              <a:t> </a:t>
            </a:r>
            <a:r>
              <a:rPr lang="en-US" dirty="0" err="1"/>
              <a:t>cảnh</a:t>
            </a:r>
            <a:r>
              <a:rPr lang="en-US" dirty="0"/>
              <a:t> </a:t>
            </a:r>
            <a:r>
              <a:rPr lang="en-US" dirty="0" err="1"/>
              <a:t>máy</a:t>
            </a:r>
            <a:r>
              <a:rPr lang="en-US" dirty="0"/>
              <a:t> </a:t>
            </a:r>
            <a:r>
              <a:rPr lang="en-US" dirty="0" err="1"/>
              <a:t>tính</a:t>
            </a:r>
            <a:r>
              <a:rPr lang="en-US" dirty="0"/>
              <a:t> / </a:t>
            </a:r>
            <a:r>
              <a:rPr lang="en-US" dirty="0" err="1"/>
              <a:t>tự</a:t>
            </a:r>
            <a:r>
              <a:rPr lang="en-US" dirty="0"/>
              <a:t> </a:t>
            </a:r>
            <a:r>
              <a:rPr lang="en-US" dirty="0" err="1"/>
              <a:t>động</a:t>
            </a:r>
            <a:r>
              <a:rPr lang="en-US" dirty="0"/>
              <a:t> </a:t>
            </a:r>
            <a:r>
              <a:rPr lang="en-US" dirty="0" err="1"/>
              <a:t>hóa</a:t>
            </a:r>
            <a:r>
              <a:rPr lang="en-US" dirty="0"/>
              <a:t>, “Agent” (</a:t>
            </a:r>
            <a:r>
              <a:rPr lang="en-US" dirty="0" err="1"/>
              <a:t>tác</a:t>
            </a:r>
            <a:r>
              <a:rPr lang="en-US" dirty="0"/>
              <a:t> </a:t>
            </a:r>
            <a:r>
              <a:rPr lang="en-US" dirty="0" err="1"/>
              <a:t>tử</a:t>
            </a:r>
            <a:r>
              <a:rPr lang="en-US" dirty="0"/>
              <a:t>) </a:t>
            </a:r>
            <a:r>
              <a:rPr lang="en-US" dirty="0" err="1"/>
              <a:t>là</a:t>
            </a:r>
            <a:r>
              <a:rPr lang="en-US" dirty="0"/>
              <a:t> </a:t>
            </a:r>
            <a:r>
              <a:rPr lang="en-US" dirty="0" err="1"/>
              <a:t>một</a:t>
            </a:r>
            <a:r>
              <a:rPr lang="en-US" dirty="0"/>
              <a:t> </a:t>
            </a:r>
            <a:r>
              <a:rPr lang="en-US" dirty="0" err="1"/>
              <a:t>hệ</a:t>
            </a:r>
            <a:r>
              <a:rPr lang="en-US" dirty="0"/>
              <a:t> </a:t>
            </a:r>
            <a:r>
              <a:rPr lang="en-US" dirty="0" err="1"/>
              <a:t>thống</a:t>
            </a:r>
            <a:r>
              <a:rPr lang="en-US" dirty="0"/>
              <a:t> </a:t>
            </a:r>
            <a:r>
              <a:rPr lang="en-US" dirty="0" err="1"/>
              <a:t>hoặc</a:t>
            </a:r>
            <a:r>
              <a:rPr lang="en-US" dirty="0"/>
              <a:t> </a:t>
            </a:r>
            <a:r>
              <a:rPr lang="en-US" dirty="0" err="1"/>
              <a:t>chương</a:t>
            </a:r>
            <a:r>
              <a:rPr lang="en-US" dirty="0"/>
              <a:t> </a:t>
            </a:r>
            <a:r>
              <a:rPr lang="en-US" dirty="0" err="1"/>
              <a:t>trình</a:t>
            </a:r>
            <a:r>
              <a:rPr lang="en-US" dirty="0"/>
              <a:t> </a:t>
            </a:r>
            <a:r>
              <a:rPr lang="en-US" dirty="0" err="1"/>
              <a:t>máy</a:t>
            </a:r>
            <a:r>
              <a:rPr lang="en-US" dirty="0"/>
              <a:t> </a:t>
            </a:r>
            <a:r>
              <a:rPr lang="en-US" dirty="0" err="1"/>
              <a:t>tính</a:t>
            </a:r>
            <a:r>
              <a:rPr lang="en-US" dirty="0"/>
              <a:t> </a:t>
            </a:r>
            <a:r>
              <a:rPr lang="en-US" dirty="0" err="1"/>
              <a:t>có</a:t>
            </a:r>
            <a:r>
              <a:rPr lang="en-US" dirty="0"/>
              <a:t> </a:t>
            </a:r>
            <a:r>
              <a:rPr lang="en-US" dirty="0" err="1"/>
              <a:t>khả</a:t>
            </a:r>
            <a:r>
              <a:rPr lang="en-US" dirty="0"/>
              <a:t> </a:t>
            </a:r>
            <a:r>
              <a:rPr lang="en-US" dirty="0" err="1"/>
              <a:t>năng</a:t>
            </a:r>
            <a:r>
              <a:rPr lang="en-US" dirty="0"/>
              <a:t> </a:t>
            </a:r>
            <a:r>
              <a:rPr lang="en-US" dirty="0" err="1"/>
              <a:t>nhận</a:t>
            </a:r>
            <a:r>
              <a:rPr lang="en-US" dirty="0"/>
              <a:t> </a:t>
            </a:r>
            <a:r>
              <a:rPr lang="en-US" dirty="0" err="1"/>
              <a:t>thức</a:t>
            </a:r>
            <a:r>
              <a:rPr lang="en-US" dirty="0"/>
              <a:t> </a:t>
            </a:r>
            <a:r>
              <a:rPr lang="en-US" dirty="0" err="1"/>
              <a:t>môi</a:t>
            </a:r>
            <a:r>
              <a:rPr lang="en-US" dirty="0"/>
              <a:t> </a:t>
            </a:r>
            <a:r>
              <a:rPr lang="en-US" dirty="0" err="1"/>
              <a:t>trường</a:t>
            </a:r>
            <a:r>
              <a:rPr lang="en-US" dirty="0"/>
              <a:t> </a:t>
            </a:r>
            <a:r>
              <a:rPr lang="en-US" dirty="0" err="1"/>
              <a:t>thông</a:t>
            </a:r>
            <a:r>
              <a:rPr lang="en-US" dirty="0"/>
              <a:t> qua </a:t>
            </a:r>
            <a:r>
              <a:rPr lang="en-US" dirty="0" err="1"/>
              <a:t>cảm</a:t>
            </a:r>
            <a:r>
              <a:rPr lang="en-US" dirty="0"/>
              <a:t> </a:t>
            </a:r>
            <a:r>
              <a:rPr lang="en-US" dirty="0" err="1"/>
              <a:t>biến</a:t>
            </a:r>
            <a:r>
              <a:rPr lang="en-US" dirty="0"/>
              <a:t>, </a:t>
            </a:r>
            <a:r>
              <a:rPr lang="en-US" dirty="0" err="1"/>
              <a:t>xử</a:t>
            </a:r>
            <a:r>
              <a:rPr lang="en-US" dirty="0"/>
              <a:t> </a:t>
            </a:r>
            <a:r>
              <a:rPr lang="en-US" dirty="0" err="1"/>
              <a:t>lsy</a:t>
            </a:r>
            <a:r>
              <a:rPr lang="en-US" dirty="0"/>
              <a:t> </a:t>
            </a:r>
            <a:r>
              <a:rPr lang="en-US" dirty="0" err="1"/>
              <a:t>thông</a:t>
            </a:r>
            <a:r>
              <a:rPr lang="en-US" dirty="0"/>
              <a:t> tin </a:t>
            </a:r>
            <a:r>
              <a:rPr lang="en-US" dirty="0" err="1"/>
              <a:t>và</a:t>
            </a:r>
            <a:r>
              <a:rPr lang="en-US" dirty="0"/>
              <a:t> </a:t>
            </a:r>
            <a:r>
              <a:rPr lang="en-US" dirty="0" err="1"/>
              <a:t>thực</a:t>
            </a:r>
            <a:r>
              <a:rPr lang="en-US" dirty="0"/>
              <a:t> </a:t>
            </a:r>
            <a:r>
              <a:rPr lang="en-US" dirty="0" err="1"/>
              <a:t>hiện</a:t>
            </a:r>
            <a:r>
              <a:rPr lang="en-US" dirty="0"/>
              <a:t> </a:t>
            </a:r>
            <a:r>
              <a:rPr lang="en-US" dirty="0" err="1"/>
              <a:t>hành</a:t>
            </a:r>
            <a:r>
              <a:rPr lang="en-US" dirty="0"/>
              <a:t> </a:t>
            </a:r>
            <a:r>
              <a:rPr lang="en-US" dirty="0" err="1"/>
              <a:t>động</a:t>
            </a:r>
            <a:r>
              <a:rPr lang="en-US" dirty="0"/>
              <a:t> </a:t>
            </a:r>
            <a:r>
              <a:rPr lang="en-US" dirty="0" err="1"/>
              <a:t>để</a:t>
            </a:r>
            <a:r>
              <a:rPr lang="en-US" dirty="0"/>
              <a:t> </a:t>
            </a:r>
            <a:r>
              <a:rPr lang="en-US" dirty="0" err="1"/>
              <a:t>đạt</a:t>
            </a:r>
            <a:r>
              <a:rPr lang="en-US" dirty="0"/>
              <a:t> </a:t>
            </a:r>
            <a:r>
              <a:rPr lang="en-US" dirty="0" err="1"/>
              <a:t>được</a:t>
            </a:r>
            <a:r>
              <a:rPr lang="en-US" dirty="0"/>
              <a:t> </a:t>
            </a:r>
            <a:r>
              <a:rPr lang="en-US" dirty="0" err="1"/>
              <a:t>mục</a:t>
            </a:r>
            <a:r>
              <a:rPr lang="en-US" dirty="0"/>
              <a:t> </a:t>
            </a:r>
            <a:r>
              <a:rPr lang="en-US" dirty="0" err="1"/>
              <a:t>tiêu</a:t>
            </a:r>
            <a:r>
              <a:rPr lang="en-US" dirty="0"/>
              <a:t> </a:t>
            </a:r>
            <a:r>
              <a:rPr lang="en-US" dirty="0" err="1"/>
              <a:t>cụ</a:t>
            </a:r>
            <a:r>
              <a:rPr lang="en-US" dirty="0"/>
              <a:t> </a:t>
            </a:r>
            <a:r>
              <a:rPr lang="en-US" dirty="0" err="1"/>
              <a:t>thể</a:t>
            </a:r>
            <a:r>
              <a:rPr lang="en-US" dirty="0"/>
              <a:t>. </a:t>
            </a:r>
            <a:r>
              <a:rPr lang="en-US" dirty="0" err="1"/>
              <a:t>Các</a:t>
            </a:r>
            <a:r>
              <a:rPr lang="en-US" dirty="0"/>
              <a:t> Agent </a:t>
            </a:r>
            <a:r>
              <a:rPr lang="en-US" dirty="0" err="1"/>
              <a:t>có</a:t>
            </a:r>
            <a:r>
              <a:rPr lang="en-US" dirty="0"/>
              <a:t> </a:t>
            </a:r>
            <a:r>
              <a:rPr lang="en-US" dirty="0" err="1"/>
              <a:t>thể</a:t>
            </a:r>
            <a:r>
              <a:rPr lang="en-US" dirty="0"/>
              <a:t> </a:t>
            </a:r>
            <a:r>
              <a:rPr lang="en-US" dirty="0" err="1"/>
              <a:t>hoạt</a:t>
            </a:r>
            <a:r>
              <a:rPr lang="en-US" dirty="0"/>
              <a:t> </a:t>
            </a:r>
            <a:r>
              <a:rPr lang="en-US" dirty="0" err="1"/>
              <a:t>động</a:t>
            </a:r>
            <a:r>
              <a:rPr lang="en-US" dirty="0"/>
              <a:t> </a:t>
            </a:r>
            <a:r>
              <a:rPr lang="en-US" dirty="0" err="1"/>
              <a:t>độc</a:t>
            </a:r>
            <a:r>
              <a:rPr lang="en-US" dirty="0"/>
              <a:t> </a:t>
            </a:r>
            <a:r>
              <a:rPr lang="en-US" dirty="0" err="1"/>
              <a:t>lập</a:t>
            </a:r>
            <a:r>
              <a:rPr lang="en-US" dirty="0"/>
              <a:t> </a:t>
            </a:r>
            <a:r>
              <a:rPr lang="en-US" dirty="0" err="1"/>
              <a:t>hoặc</a:t>
            </a:r>
            <a:r>
              <a:rPr lang="en-US" dirty="0"/>
              <a:t> </a:t>
            </a:r>
            <a:r>
              <a:rPr lang="en-US" dirty="0" err="1"/>
              <a:t>tương</a:t>
            </a:r>
            <a:r>
              <a:rPr lang="en-US" dirty="0"/>
              <a:t> </a:t>
            </a:r>
            <a:r>
              <a:rPr lang="en-US" dirty="0" err="1"/>
              <a:t>tác</a:t>
            </a:r>
            <a:r>
              <a:rPr lang="en-US" dirty="0"/>
              <a:t> </a:t>
            </a:r>
            <a:r>
              <a:rPr lang="en-US" dirty="0" err="1"/>
              <a:t>với</a:t>
            </a:r>
            <a:r>
              <a:rPr lang="en-US" dirty="0"/>
              <a:t> </a:t>
            </a:r>
            <a:r>
              <a:rPr lang="en-US" dirty="0" err="1"/>
              <a:t>người</a:t>
            </a:r>
            <a:r>
              <a:rPr lang="en-US" dirty="0"/>
              <a:t> dung </a:t>
            </a:r>
            <a:r>
              <a:rPr lang="en-US" dirty="0" err="1"/>
              <a:t>và</a:t>
            </a:r>
            <a:r>
              <a:rPr lang="en-US" dirty="0"/>
              <a:t> </a:t>
            </a:r>
            <a:r>
              <a:rPr lang="en-US" dirty="0" err="1"/>
              <a:t>môi</a:t>
            </a:r>
            <a:r>
              <a:rPr lang="en-US" dirty="0"/>
              <a:t> </a:t>
            </a:r>
            <a:r>
              <a:rPr lang="en-US" dirty="0" err="1"/>
              <a:t>trường</a:t>
            </a:r>
            <a:r>
              <a:rPr lang="en-US" dirty="0"/>
              <a:t> </a:t>
            </a:r>
            <a:r>
              <a:rPr lang="en-US" dirty="0" err="1"/>
              <a:t>xung</a:t>
            </a:r>
            <a:r>
              <a:rPr lang="en-US" dirty="0"/>
              <a:t> </a:t>
            </a:r>
            <a:r>
              <a:rPr lang="en-US" dirty="0" err="1"/>
              <a:t>quanh</a:t>
            </a:r>
            <a:r>
              <a:rPr lang="en-US" dirty="0"/>
              <a:t>.</a:t>
            </a:r>
          </a:p>
          <a:p>
            <a:endParaRPr lang="en-US" dirty="0"/>
          </a:p>
        </p:txBody>
      </p:sp>
      <p:sp>
        <p:nvSpPr>
          <p:cNvPr id="14" name="TextBox 13">
            <a:extLst>
              <a:ext uri="{FF2B5EF4-FFF2-40B4-BE49-F238E27FC236}">
                <a16:creationId xmlns:a16="http://schemas.microsoft.com/office/drawing/2014/main" id="{4DFA2CA4-6F72-7ECD-7494-86A5DC769190}"/>
              </a:ext>
            </a:extLst>
          </p:cNvPr>
          <p:cNvSpPr txBox="1"/>
          <p:nvPr/>
        </p:nvSpPr>
        <p:spPr>
          <a:xfrm>
            <a:off x="860425" y="2248355"/>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dirty="0" err="1"/>
              <a:t>Đặc</a:t>
            </a:r>
            <a:r>
              <a:rPr lang="en-US" dirty="0"/>
              <a:t> </a:t>
            </a:r>
            <a:r>
              <a:rPr lang="en-US" dirty="0" err="1"/>
              <a:t>điểm</a:t>
            </a:r>
            <a:endParaRPr lang="en-US" dirty="0"/>
          </a:p>
        </p:txBody>
      </p:sp>
      <p:sp>
        <p:nvSpPr>
          <p:cNvPr id="15" name="TextBox 14">
            <a:extLst>
              <a:ext uri="{FF2B5EF4-FFF2-40B4-BE49-F238E27FC236}">
                <a16:creationId xmlns:a16="http://schemas.microsoft.com/office/drawing/2014/main" id="{2AFE4227-8D62-8020-3E53-4F3850320EFB}"/>
              </a:ext>
            </a:extLst>
          </p:cNvPr>
          <p:cNvSpPr txBox="1"/>
          <p:nvPr/>
        </p:nvSpPr>
        <p:spPr>
          <a:xfrm>
            <a:off x="860425" y="2558840"/>
            <a:ext cx="7616825" cy="1815882"/>
          </a:xfrm>
          <a:prstGeom prst="rect">
            <a:avLst/>
          </a:prstGeom>
          <a:noFill/>
        </p:spPr>
        <p:txBody>
          <a:bodyPr wrap="square">
            <a:spAutoFit/>
          </a:bodyPr>
          <a:lstStyle/>
          <a:p>
            <a:pPr marL="285750" indent="-285750">
              <a:buFontTx/>
              <a:buChar char="-"/>
            </a:pPr>
            <a:r>
              <a:rPr lang="en-US" b="1" dirty="0" err="1"/>
              <a:t>Nhận</a:t>
            </a:r>
            <a:r>
              <a:rPr lang="en-US" b="1" dirty="0"/>
              <a:t> </a:t>
            </a:r>
            <a:r>
              <a:rPr lang="en-US" b="1" dirty="0" err="1"/>
              <a:t>thức</a:t>
            </a:r>
            <a:r>
              <a:rPr lang="en-US" b="1" dirty="0"/>
              <a:t> </a:t>
            </a:r>
            <a:r>
              <a:rPr lang="en-US" b="1" dirty="0" err="1"/>
              <a:t>môi</a:t>
            </a:r>
            <a:r>
              <a:rPr lang="en-US" b="1" dirty="0"/>
              <a:t> </a:t>
            </a:r>
            <a:r>
              <a:rPr lang="en-US" b="1" dirty="0" err="1"/>
              <a:t>trường</a:t>
            </a:r>
            <a:r>
              <a:rPr lang="en-US" dirty="0"/>
              <a:t>: </a:t>
            </a:r>
            <a:r>
              <a:rPr lang="en-US" dirty="0" err="1"/>
              <a:t>Sử</a:t>
            </a:r>
            <a:r>
              <a:rPr lang="en-US" dirty="0"/>
              <a:t> </a:t>
            </a:r>
            <a:r>
              <a:rPr lang="en-US" dirty="0" err="1"/>
              <a:t>dụng</a:t>
            </a:r>
            <a:r>
              <a:rPr lang="en-US" dirty="0"/>
              <a:t> </a:t>
            </a:r>
            <a:r>
              <a:rPr lang="en-US" dirty="0" err="1"/>
              <a:t>cảm</a:t>
            </a:r>
            <a:r>
              <a:rPr lang="en-US" dirty="0"/>
              <a:t> </a:t>
            </a:r>
            <a:r>
              <a:rPr lang="en-US" dirty="0" err="1"/>
              <a:t>biến</a:t>
            </a:r>
            <a:r>
              <a:rPr lang="en-US" dirty="0"/>
              <a:t> </a:t>
            </a:r>
            <a:r>
              <a:rPr lang="en-US" dirty="0" err="1"/>
              <a:t>để</a:t>
            </a:r>
            <a:r>
              <a:rPr lang="en-US" dirty="0"/>
              <a:t> </a:t>
            </a:r>
            <a:r>
              <a:rPr lang="en-US" dirty="0" err="1"/>
              <a:t>thu</a:t>
            </a:r>
            <a:r>
              <a:rPr lang="en-US" dirty="0"/>
              <a:t> </a:t>
            </a:r>
            <a:r>
              <a:rPr lang="en-US" dirty="0" err="1"/>
              <a:t>thập</a:t>
            </a:r>
            <a:r>
              <a:rPr lang="en-US" dirty="0"/>
              <a:t> </a:t>
            </a:r>
            <a:r>
              <a:rPr lang="en-US" dirty="0" err="1"/>
              <a:t>thông</a:t>
            </a:r>
            <a:r>
              <a:rPr lang="en-US" dirty="0"/>
              <a:t> tin </a:t>
            </a:r>
            <a:r>
              <a:rPr lang="en-US" dirty="0" err="1"/>
              <a:t>từ</a:t>
            </a:r>
            <a:r>
              <a:rPr lang="en-US" dirty="0"/>
              <a:t> </a:t>
            </a:r>
            <a:r>
              <a:rPr lang="en-US" dirty="0" err="1"/>
              <a:t>môi</a:t>
            </a:r>
            <a:r>
              <a:rPr lang="en-US" dirty="0"/>
              <a:t> </a:t>
            </a:r>
            <a:r>
              <a:rPr lang="en-US" dirty="0" err="1"/>
              <a:t>trường</a:t>
            </a:r>
            <a:r>
              <a:rPr lang="en-US" dirty="0"/>
              <a:t>.</a:t>
            </a:r>
          </a:p>
          <a:p>
            <a:pPr marL="285750" indent="-285750">
              <a:buFontTx/>
              <a:buChar char="-"/>
            </a:pPr>
            <a:r>
              <a:rPr lang="en-US" b="1" dirty="0"/>
              <a:t>Ra </a:t>
            </a:r>
            <a:r>
              <a:rPr lang="en-US" b="1" dirty="0" err="1"/>
              <a:t>quyết</a:t>
            </a:r>
            <a:r>
              <a:rPr lang="en-US" b="1" dirty="0"/>
              <a:t> </a:t>
            </a:r>
            <a:r>
              <a:rPr lang="en-US" b="1" dirty="0" err="1"/>
              <a:t>định</a:t>
            </a:r>
            <a:r>
              <a:rPr lang="en-US" dirty="0"/>
              <a:t>: </a:t>
            </a:r>
            <a:r>
              <a:rPr lang="en-US" dirty="0" err="1"/>
              <a:t>Phân</a:t>
            </a:r>
            <a:r>
              <a:rPr lang="en-US" dirty="0"/>
              <a:t> </a:t>
            </a:r>
            <a:r>
              <a:rPr lang="en-US" dirty="0" err="1"/>
              <a:t>tích</a:t>
            </a:r>
            <a:r>
              <a:rPr lang="en-US" dirty="0"/>
              <a:t> </a:t>
            </a:r>
            <a:r>
              <a:rPr lang="en-US" dirty="0" err="1"/>
              <a:t>thông</a:t>
            </a:r>
            <a:r>
              <a:rPr lang="en-US" dirty="0"/>
              <a:t> tin </a:t>
            </a:r>
            <a:r>
              <a:rPr lang="en-US" dirty="0" err="1"/>
              <a:t>và</a:t>
            </a:r>
            <a:r>
              <a:rPr lang="en-US" dirty="0"/>
              <a:t> </a:t>
            </a:r>
            <a:r>
              <a:rPr lang="en-US" dirty="0" err="1"/>
              <a:t>đưa</a:t>
            </a:r>
            <a:r>
              <a:rPr lang="en-US" dirty="0"/>
              <a:t> </a:t>
            </a:r>
            <a:r>
              <a:rPr lang="en-US" dirty="0" err="1"/>
              <a:t>ra</a:t>
            </a:r>
            <a:r>
              <a:rPr lang="en-US" dirty="0"/>
              <a:t> </a:t>
            </a:r>
            <a:r>
              <a:rPr lang="en-US" dirty="0" err="1"/>
              <a:t>hành</a:t>
            </a:r>
            <a:r>
              <a:rPr lang="en-US" dirty="0"/>
              <a:t> </a:t>
            </a:r>
            <a:r>
              <a:rPr lang="en-US" dirty="0" err="1"/>
              <a:t>động</a:t>
            </a:r>
            <a:r>
              <a:rPr lang="en-US" dirty="0"/>
              <a:t> </a:t>
            </a:r>
            <a:r>
              <a:rPr lang="en-US" dirty="0" err="1"/>
              <a:t>phù</a:t>
            </a:r>
            <a:r>
              <a:rPr lang="en-US" dirty="0"/>
              <a:t> </a:t>
            </a:r>
            <a:r>
              <a:rPr lang="en-US" dirty="0" err="1"/>
              <a:t>hợp</a:t>
            </a:r>
            <a:r>
              <a:rPr lang="en-US" dirty="0"/>
              <a:t>.</a:t>
            </a:r>
          </a:p>
          <a:p>
            <a:r>
              <a:rPr lang="en-US" dirty="0"/>
              <a:t>	</a:t>
            </a:r>
            <a:r>
              <a:rPr lang="en-US" dirty="0">
                <a:solidFill>
                  <a:schemeClr val="tx1">
                    <a:lumMod val="75000"/>
                    <a:lumOff val="25000"/>
                  </a:schemeClr>
                </a:solidFill>
              </a:rPr>
              <a:t>+ </a:t>
            </a:r>
            <a:r>
              <a:rPr lang="en-US" dirty="0" err="1">
                <a:solidFill>
                  <a:schemeClr val="tx1">
                    <a:lumMod val="75000"/>
                    <a:lumOff val="25000"/>
                  </a:schemeClr>
                </a:solidFill>
              </a:rPr>
              <a:t>Xây</a:t>
            </a:r>
            <a:r>
              <a:rPr lang="en-US" dirty="0">
                <a:solidFill>
                  <a:schemeClr val="tx1">
                    <a:lumMod val="75000"/>
                    <a:lumOff val="25000"/>
                  </a:schemeClr>
                </a:solidFill>
              </a:rPr>
              <a:t> </a:t>
            </a:r>
            <a:r>
              <a:rPr lang="en-US" dirty="0" err="1">
                <a:solidFill>
                  <a:schemeClr val="tx1">
                    <a:lumMod val="75000"/>
                    <a:lumOff val="25000"/>
                  </a:schemeClr>
                </a:solidFill>
              </a:rPr>
              <a:t>dựng</a:t>
            </a:r>
            <a:r>
              <a:rPr lang="en-US" dirty="0">
                <a:solidFill>
                  <a:schemeClr val="tx1">
                    <a:lumMod val="75000"/>
                    <a:lumOff val="25000"/>
                  </a:schemeClr>
                </a:solidFill>
              </a:rPr>
              <a:t> </a:t>
            </a:r>
            <a:r>
              <a:rPr lang="en-US" dirty="0" err="1">
                <a:solidFill>
                  <a:schemeClr val="tx1">
                    <a:lumMod val="75000"/>
                    <a:lumOff val="25000"/>
                  </a:schemeClr>
                </a:solidFill>
              </a:rPr>
              <a:t>các</a:t>
            </a:r>
            <a:r>
              <a:rPr lang="en-US" dirty="0">
                <a:solidFill>
                  <a:schemeClr val="tx1">
                    <a:lumMod val="75000"/>
                    <a:lumOff val="25000"/>
                  </a:schemeClr>
                </a:solidFill>
              </a:rPr>
              <a:t> </a:t>
            </a:r>
            <a:r>
              <a:rPr lang="en-US" dirty="0" err="1">
                <a:solidFill>
                  <a:schemeClr val="tx1">
                    <a:lumMod val="75000"/>
                    <a:lumOff val="25000"/>
                  </a:schemeClr>
                </a:solidFill>
              </a:rPr>
              <a:t>quy</a:t>
            </a:r>
            <a:r>
              <a:rPr lang="en-US" dirty="0">
                <a:solidFill>
                  <a:schemeClr val="tx1">
                    <a:lumMod val="75000"/>
                    <a:lumOff val="25000"/>
                  </a:schemeClr>
                </a:solidFill>
              </a:rPr>
              <a:t> </a:t>
            </a:r>
            <a:r>
              <a:rPr lang="en-US" dirty="0" err="1">
                <a:solidFill>
                  <a:schemeClr val="tx1">
                    <a:lumMod val="75000"/>
                    <a:lumOff val="25000"/>
                  </a:schemeClr>
                </a:solidFill>
              </a:rPr>
              <a:t>tắc</a:t>
            </a:r>
            <a:r>
              <a:rPr lang="en-US" dirty="0">
                <a:solidFill>
                  <a:schemeClr val="tx1">
                    <a:lumMod val="75000"/>
                    <a:lumOff val="25000"/>
                  </a:schemeClr>
                </a:solidFill>
              </a:rPr>
              <a:t> </a:t>
            </a:r>
            <a:r>
              <a:rPr lang="en-US" dirty="0" err="1">
                <a:solidFill>
                  <a:schemeClr val="tx1">
                    <a:lumMod val="75000"/>
                    <a:lumOff val="25000"/>
                  </a:schemeClr>
                </a:solidFill>
              </a:rPr>
              <a:t>hoặc</a:t>
            </a:r>
            <a:r>
              <a:rPr lang="en-US" dirty="0">
                <a:solidFill>
                  <a:schemeClr val="tx1">
                    <a:lumMod val="75000"/>
                    <a:lumOff val="25000"/>
                  </a:schemeClr>
                </a:solidFill>
              </a:rPr>
              <a:t> </a:t>
            </a:r>
            <a:r>
              <a:rPr lang="en-US" dirty="0" err="1">
                <a:solidFill>
                  <a:schemeClr val="tx1">
                    <a:lumMod val="75000"/>
                    <a:lumOff val="25000"/>
                  </a:schemeClr>
                </a:solidFill>
              </a:rPr>
              <a:t>thuật</a:t>
            </a:r>
            <a:r>
              <a:rPr lang="en-US" dirty="0">
                <a:solidFill>
                  <a:schemeClr val="tx1">
                    <a:lumMod val="75000"/>
                    <a:lumOff val="25000"/>
                  </a:schemeClr>
                </a:solidFill>
              </a:rPr>
              <a:t> </a:t>
            </a:r>
            <a:r>
              <a:rPr lang="en-US" dirty="0" err="1">
                <a:solidFill>
                  <a:schemeClr val="tx1">
                    <a:lumMod val="75000"/>
                    <a:lumOff val="25000"/>
                  </a:schemeClr>
                </a:solidFill>
              </a:rPr>
              <a:t>toán</a:t>
            </a:r>
            <a:r>
              <a:rPr lang="en-US" dirty="0">
                <a:solidFill>
                  <a:schemeClr val="tx1">
                    <a:lumMod val="75000"/>
                    <a:lumOff val="25000"/>
                  </a:schemeClr>
                </a:solidFill>
              </a:rPr>
              <a:t> </a:t>
            </a:r>
            <a:r>
              <a:rPr lang="en-US" dirty="0" err="1">
                <a:solidFill>
                  <a:schemeClr val="tx1">
                    <a:lumMod val="75000"/>
                    <a:lumOff val="25000"/>
                  </a:schemeClr>
                </a:solidFill>
              </a:rPr>
              <a:t>xác</a:t>
            </a:r>
            <a:r>
              <a:rPr lang="en-US" dirty="0">
                <a:solidFill>
                  <a:schemeClr val="tx1">
                    <a:lumMod val="75000"/>
                    <a:lumOff val="25000"/>
                  </a:schemeClr>
                </a:solidFill>
              </a:rPr>
              <a:t> </a:t>
            </a:r>
            <a:r>
              <a:rPr lang="en-US" dirty="0" err="1">
                <a:solidFill>
                  <a:schemeClr val="tx1">
                    <a:lumMod val="75000"/>
                    <a:lumOff val="25000"/>
                  </a:schemeClr>
                </a:solidFill>
              </a:rPr>
              <a:t>định</a:t>
            </a:r>
            <a:r>
              <a:rPr lang="en-US" dirty="0">
                <a:solidFill>
                  <a:schemeClr val="tx1">
                    <a:lumMod val="75000"/>
                    <a:lumOff val="25000"/>
                  </a:schemeClr>
                </a:solidFill>
              </a:rPr>
              <a:t> </a:t>
            </a:r>
            <a:r>
              <a:rPr lang="en-US" dirty="0" err="1">
                <a:solidFill>
                  <a:schemeClr val="tx1">
                    <a:lumMod val="75000"/>
                    <a:lumOff val="25000"/>
                  </a:schemeClr>
                </a:solidFill>
              </a:rPr>
              <a:t>hành</a:t>
            </a:r>
            <a:r>
              <a:rPr lang="en-US" dirty="0">
                <a:solidFill>
                  <a:schemeClr val="tx1">
                    <a:lumMod val="75000"/>
                    <a:lumOff val="25000"/>
                  </a:schemeClr>
                </a:solidFill>
              </a:rPr>
              <a:t> </a:t>
            </a:r>
            <a:r>
              <a:rPr lang="en-US" dirty="0" err="1">
                <a:solidFill>
                  <a:schemeClr val="tx1">
                    <a:lumMod val="75000"/>
                    <a:lumOff val="25000"/>
                  </a:schemeClr>
                </a:solidFill>
              </a:rPr>
              <a:t>động</a:t>
            </a:r>
            <a:r>
              <a:rPr lang="en-US" dirty="0">
                <a:solidFill>
                  <a:schemeClr val="tx1">
                    <a:lumMod val="75000"/>
                    <a:lumOff val="25000"/>
                  </a:schemeClr>
                </a:solidFill>
              </a:rPr>
              <a:t> </a:t>
            </a:r>
            <a:r>
              <a:rPr lang="en-US" dirty="0" err="1">
                <a:solidFill>
                  <a:schemeClr val="tx1">
                    <a:lumMod val="75000"/>
                    <a:lumOff val="25000"/>
                  </a:schemeClr>
                </a:solidFill>
              </a:rPr>
              <a:t>của</a:t>
            </a:r>
            <a:r>
              <a:rPr lang="en-US" dirty="0">
                <a:solidFill>
                  <a:schemeClr val="tx1">
                    <a:lumMod val="75000"/>
                    <a:lumOff val="25000"/>
                  </a:schemeClr>
                </a:solidFill>
              </a:rPr>
              <a:t> Agent. </a:t>
            </a:r>
            <a:r>
              <a:rPr lang="en-US" dirty="0" err="1">
                <a:solidFill>
                  <a:schemeClr val="tx1">
                    <a:lumMod val="75000"/>
                    <a:lumOff val="25000"/>
                  </a:schemeClr>
                </a:solidFill>
              </a:rPr>
              <a:t>Vú</a:t>
            </a:r>
            <a:r>
              <a:rPr lang="en-US" dirty="0">
                <a:solidFill>
                  <a:schemeClr val="tx1">
                    <a:lumMod val="75000"/>
                    <a:lumOff val="25000"/>
                  </a:schemeClr>
                </a:solidFill>
              </a:rPr>
              <a:t> </a:t>
            </a:r>
            <a:r>
              <a:rPr lang="en-US" dirty="0" err="1">
                <a:solidFill>
                  <a:schemeClr val="tx1">
                    <a:lumMod val="75000"/>
                    <a:lumOff val="25000"/>
                  </a:schemeClr>
                </a:solidFill>
              </a:rPr>
              <a:t>dụ</a:t>
            </a:r>
            <a:r>
              <a:rPr lang="en-US" dirty="0">
                <a:solidFill>
                  <a:schemeClr val="tx1">
                    <a:lumMod val="75000"/>
                    <a:lumOff val="25000"/>
                  </a:schemeClr>
                </a:solidFill>
              </a:rPr>
              <a:t>: </a:t>
            </a:r>
            <a:r>
              <a:rPr lang="en-US" dirty="0" err="1">
                <a:solidFill>
                  <a:schemeClr val="tx1">
                    <a:lumMod val="75000"/>
                    <a:lumOff val="25000"/>
                  </a:schemeClr>
                </a:solidFill>
              </a:rPr>
              <a:t>Nếu</a:t>
            </a:r>
            <a:r>
              <a:rPr lang="en-US" dirty="0">
                <a:solidFill>
                  <a:schemeClr val="tx1">
                    <a:lumMod val="75000"/>
                    <a:lumOff val="25000"/>
                  </a:schemeClr>
                </a:solidFill>
              </a:rPr>
              <a:t> </a:t>
            </a:r>
            <a:r>
              <a:rPr lang="en-US" dirty="0" err="1">
                <a:solidFill>
                  <a:schemeClr val="tx1">
                    <a:lumMod val="75000"/>
                    <a:lumOff val="25000"/>
                  </a:schemeClr>
                </a:solidFill>
              </a:rPr>
              <a:t>nhiệt</a:t>
            </a:r>
            <a:r>
              <a:rPr lang="en-US" dirty="0">
                <a:solidFill>
                  <a:schemeClr val="tx1">
                    <a:lumMod val="75000"/>
                    <a:lumOff val="25000"/>
                  </a:schemeClr>
                </a:solidFill>
              </a:rPr>
              <a:t> </a:t>
            </a:r>
            <a:r>
              <a:rPr lang="en-US" dirty="0" err="1">
                <a:solidFill>
                  <a:schemeClr val="tx1">
                    <a:lumMod val="75000"/>
                    <a:lumOff val="25000"/>
                  </a:schemeClr>
                </a:solidFill>
              </a:rPr>
              <a:t>độ</a:t>
            </a:r>
            <a:r>
              <a:rPr lang="en-US" dirty="0">
                <a:solidFill>
                  <a:schemeClr val="tx1">
                    <a:lumMod val="75000"/>
                    <a:lumOff val="25000"/>
                  </a:schemeClr>
                </a:solidFill>
              </a:rPr>
              <a:t> </a:t>
            </a:r>
            <a:r>
              <a:rPr lang="en-US" dirty="0" err="1">
                <a:solidFill>
                  <a:schemeClr val="tx1">
                    <a:lumMod val="75000"/>
                    <a:lumOff val="25000"/>
                  </a:schemeClr>
                </a:solidFill>
              </a:rPr>
              <a:t>vượt</a:t>
            </a:r>
            <a:r>
              <a:rPr lang="en-US" dirty="0">
                <a:solidFill>
                  <a:schemeClr val="tx1">
                    <a:lumMod val="75000"/>
                    <a:lumOff val="25000"/>
                  </a:schemeClr>
                </a:solidFill>
              </a:rPr>
              <a:t> </a:t>
            </a:r>
            <a:r>
              <a:rPr lang="en-US" dirty="0" err="1">
                <a:solidFill>
                  <a:schemeClr val="tx1">
                    <a:lumMod val="75000"/>
                    <a:lumOff val="25000"/>
                  </a:schemeClr>
                </a:solidFill>
              </a:rPr>
              <a:t>quá</a:t>
            </a:r>
            <a:r>
              <a:rPr lang="en-US" dirty="0">
                <a:solidFill>
                  <a:schemeClr val="tx1">
                    <a:lumMod val="75000"/>
                    <a:lumOff val="25000"/>
                  </a:schemeClr>
                </a:solidFill>
              </a:rPr>
              <a:t> 30 </a:t>
            </a:r>
            <a:r>
              <a:rPr lang="en-US" dirty="0" err="1">
                <a:solidFill>
                  <a:schemeClr val="tx1">
                    <a:lumMod val="75000"/>
                    <a:lumOff val="25000"/>
                  </a:schemeClr>
                </a:solidFill>
              </a:rPr>
              <a:t>độ</a:t>
            </a:r>
            <a:r>
              <a:rPr lang="en-US" dirty="0">
                <a:solidFill>
                  <a:schemeClr val="tx1">
                    <a:lumMod val="75000"/>
                    <a:lumOff val="25000"/>
                  </a:schemeClr>
                </a:solidFill>
              </a:rPr>
              <a:t> </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bật</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quạt</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nếu</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mức</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nước</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giảm</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dưới</a:t>
            </a:r>
            <a:r>
              <a:rPr lang="en-US" dirty="0">
                <a:solidFill>
                  <a:schemeClr val="tx1">
                    <a:lumMod val="75000"/>
                    <a:lumOff val="25000"/>
                  </a:schemeClr>
                </a:solidFill>
                <a:sym typeface="Wingdings" panose="05000000000000000000" pitchFamily="2" charset="2"/>
              </a:rPr>
              <a:t> 20%  </a:t>
            </a:r>
            <a:r>
              <a:rPr lang="en-US" dirty="0" err="1">
                <a:solidFill>
                  <a:schemeClr val="tx1">
                    <a:lumMod val="75000"/>
                    <a:lumOff val="25000"/>
                  </a:schemeClr>
                </a:solidFill>
                <a:sym typeface="Wingdings" panose="05000000000000000000" pitchFamily="2" charset="2"/>
              </a:rPr>
              <a:t>thông</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báo</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cho</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người</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sử</a:t>
            </a:r>
            <a:r>
              <a:rPr lang="en-US" dirty="0">
                <a:solidFill>
                  <a:schemeClr val="tx1">
                    <a:lumMod val="75000"/>
                    <a:lumOff val="25000"/>
                  </a:schemeClr>
                </a:solidFill>
                <a:sym typeface="Wingdings" panose="05000000000000000000" pitchFamily="2" charset="2"/>
              </a:rPr>
              <a:t> </a:t>
            </a:r>
            <a:r>
              <a:rPr lang="en-US" dirty="0" err="1">
                <a:solidFill>
                  <a:schemeClr val="tx1">
                    <a:lumMod val="75000"/>
                    <a:lumOff val="25000"/>
                  </a:schemeClr>
                </a:solidFill>
                <a:sym typeface="Wingdings" panose="05000000000000000000" pitchFamily="2" charset="2"/>
              </a:rPr>
              <a:t>dụng</a:t>
            </a:r>
            <a:r>
              <a:rPr lang="en-US" dirty="0">
                <a:solidFill>
                  <a:schemeClr val="tx1">
                    <a:lumMod val="75000"/>
                    <a:lumOff val="25000"/>
                  </a:schemeClr>
                </a:solidFill>
                <a:sym typeface="Wingdings" panose="05000000000000000000" pitchFamily="2" charset="2"/>
              </a:rPr>
              <a:t>.</a:t>
            </a:r>
            <a:endParaRPr lang="en-US" dirty="0">
              <a:solidFill>
                <a:schemeClr val="tx1">
                  <a:lumMod val="75000"/>
                  <a:lumOff val="25000"/>
                </a:schemeClr>
              </a:solidFill>
            </a:endParaRPr>
          </a:p>
          <a:p>
            <a:pPr marL="285750" lvl="2" indent="-285750">
              <a:buFontTx/>
              <a:buChar char="-"/>
            </a:pPr>
            <a:r>
              <a:rPr lang="en-US" b="1" dirty="0" err="1"/>
              <a:t>Thực</a:t>
            </a:r>
            <a:r>
              <a:rPr lang="en-US" b="1" dirty="0"/>
              <a:t> </a:t>
            </a:r>
            <a:r>
              <a:rPr lang="en-US" b="1" dirty="0" err="1"/>
              <a:t>hiện</a:t>
            </a:r>
            <a:r>
              <a:rPr lang="en-US" b="1" dirty="0"/>
              <a:t> </a:t>
            </a:r>
            <a:r>
              <a:rPr lang="en-US" b="1" dirty="0" err="1"/>
              <a:t>hành</a:t>
            </a:r>
            <a:r>
              <a:rPr lang="en-US" b="1" dirty="0"/>
              <a:t> </a:t>
            </a:r>
            <a:r>
              <a:rPr lang="en-US" b="1" dirty="0" err="1"/>
              <a:t>động</a:t>
            </a:r>
            <a:r>
              <a:rPr lang="en-US" b="1" dirty="0"/>
              <a:t>: </a:t>
            </a:r>
            <a:r>
              <a:rPr lang="en-US" dirty="0" err="1"/>
              <a:t>Áp</a:t>
            </a:r>
            <a:r>
              <a:rPr lang="en-US" dirty="0"/>
              <a:t> </a:t>
            </a:r>
            <a:r>
              <a:rPr lang="en-US" dirty="0" err="1"/>
              <a:t>dụng</a:t>
            </a:r>
            <a:r>
              <a:rPr lang="en-US" dirty="0"/>
              <a:t> </a:t>
            </a:r>
            <a:r>
              <a:rPr lang="en-US" dirty="0" err="1"/>
              <a:t>các</a:t>
            </a:r>
            <a:r>
              <a:rPr lang="en-US" dirty="0"/>
              <a:t> </a:t>
            </a:r>
            <a:r>
              <a:rPr lang="en-US" dirty="0" err="1"/>
              <a:t>hành</a:t>
            </a:r>
            <a:r>
              <a:rPr lang="en-US" dirty="0"/>
              <a:t> </a:t>
            </a:r>
            <a:r>
              <a:rPr lang="en-US" dirty="0" err="1"/>
              <a:t>động</a:t>
            </a:r>
            <a:r>
              <a:rPr lang="en-US" dirty="0"/>
              <a:t> </a:t>
            </a:r>
            <a:r>
              <a:rPr lang="en-US" dirty="0" err="1"/>
              <a:t>đã</a:t>
            </a:r>
            <a:r>
              <a:rPr lang="en-US" dirty="0"/>
              <a:t> </a:t>
            </a:r>
            <a:r>
              <a:rPr lang="en-US" dirty="0" err="1"/>
              <a:t>quyết</a:t>
            </a:r>
            <a:r>
              <a:rPr lang="en-US" dirty="0"/>
              <a:t> </a:t>
            </a:r>
            <a:r>
              <a:rPr lang="en-US" dirty="0" err="1"/>
              <a:t>định</a:t>
            </a:r>
            <a:r>
              <a:rPr lang="en-US" dirty="0"/>
              <a:t> </a:t>
            </a:r>
            <a:r>
              <a:rPr lang="en-US" dirty="0" err="1"/>
              <a:t>để</a:t>
            </a:r>
            <a:r>
              <a:rPr lang="en-US" dirty="0"/>
              <a:t> </a:t>
            </a:r>
            <a:r>
              <a:rPr lang="en-US" dirty="0" err="1"/>
              <a:t>đạt</a:t>
            </a:r>
            <a:r>
              <a:rPr lang="en-US" dirty="0"/>
              <a:t> </a:t>
            </a:r>
            <a:r>
              <a:rPr lang="en-US" dirty="0" err="1"/>
              <a:t>được</a:t>
            </a:r>
            <a:r>
              <a:rPr lang="en-US" dirty="0"/>
              <a:t> </a:t>
            </a:r>
            <a:r>
              <a:rPr lang="en-US" dirty="0" err="1"/>
              <a:t>mục</a:t>
            </a:r>
            <a:r>
              <a:rPr lang="en-US" dirty="0"/>
              <a:t> </a:t>
            </a:r>
            <a:r>
              <a:rPr lang="en-US" dirty="0" err="1"/>
              <a:t>tiêu</a:t>
            </a:r>
            <a:r>
              <a:rPr lang="en-US" dirty="0"/>
              <a:t>.</a:t>
            </a:r>
          </a:p>
          <a:p>
            <a:pPr lvl="2"/>
            <a:r>
              <a:rPr lang="en-US" dirty="0"/>
              <a:t>	</a:t>
            </a:r>
            <a:r>
              <a:rPr lang="en-US" dirty="0">
                <a:solidFill>
                  <a:schemeClr val="tx1">
                    <a:lumMod val="75000"/>
                    <a:lumOff val="25000"/>
                  </a:schemeClr>
                </a:solidFill>
              </a:rPr>
              <a:t>+ </a:t>
            </a:r>
            <a:r>
              <a:rPr lang="en-US" dirty="0" err="1">
                <a:solidFill>
                  <a:schemeClr val="tx1">
                    <a:lumMod val="75000"/>
                    <a:lumOff val="25000"/>
                  </a:schemeClr>
                </a:solidFill>
              </a:rPr>
              <a:t>Gọi</a:t>
            </a:r>
            <a:r>
              <a:rPr lang="en-US" dirty="0">
                <a:solidFill>
                  <a:schemeClr val="tx1">
                    <a:lumMod val="75000"/>
                    <a:lumOff val="25000"/>
                  </a:schemeClr>
                </a:solidFill>
              </a:rPr>
              <a:t> </a:t>
            </a:r>
            <a:r>
              <a:rPr lang="en-US" dirty="0" err="1">
                <a:solidFill>
                  <a:schemeClr val="tx1">
                    <a:lumMod val="75000"/>
                    <a:lumOff val="25000"/>
                  </a:schemeClr>
                </a:solidFill>
              </a:rPr>
              <a:t>thực</a:t>
            </a:r>
            <a:r>
              <a:rPr lang="en-US" dirty="0">
                <a:solidFill>
                  <a:schemeClr val="tx1">
                    <a:lumMod val="75000"/>
                    <a:lumOff val="25000"/>
                  </a:schemeClr>
                </a:solidFill>
              </a:rPr>
              <a:t> </a:t>
            </a:r>
            <a:r>
              <a:rPr lang="en-US" dirty="0" err="1">
                <a:solidFill>
                  <a:schemeClr val="tx1">
                    <a:lumMod val="75000"/>
                    <a:lumOff val="25000"/>
                  </a:schemeClr>
                </a:solidFill>
              </a:rPr>
              <a:t>hiện</a:t>
            </a:r>
            <a:r>
              <a:rPr lang="en-US" dirty="0">
                <a:solidFill>
                  <a:schemeClr val="tx1">
                    <a:lumMod val="75000"/>
                    <a:lumOff val="25000"/>
                  </a:schemeClr>
                </a:solidFill>
              </a:rPr>
              <a:t> </a:t>
            </a:r>
            <a:r>
              <a:rPr lang="en-US" dirty="0" err="1">
                <a:solidFill>
                  <a:schemeClr val="tx1">
                    <a:lumMod val="75000"/>
                    <a:lumOff val="25000"/>
                  </a:schemeClr>
                </a:solidFill>
              </a:rPr>
              <a:t>hành</a:t>
            </a:r>
            <a:r>
              <a:rPr lang="en-US" dirty="0">
                <a:solidFill>
                  <a:schemeClr val="tx1">
                    <a:lumMod val="75000"/>
                    <a:lumOff val="25000"/>
                  </a:schemeClr>
                </a:solidFill>
              </a:rPr>
              <a:t> </a:t>
            </a:r>
            <a:r>
              <a:rPr lang="en-US" dirty="0" err="1">
                <a:solidFill>
                  <a:schemeClr val="tx1">
                    <a:lumMod val="75000"/>
                    <a:lumOff val="25000"/>
                  </a:schemeClr>
                </a:solidFill>
              </a:rPr>
              <a:t>động</a:t>
            </a:r>
            <a:r>
              <a:rPr lang="en-US" dirty="0">
                <a:solidFill>
                  <a:schemeClr val="tx1">
                    <a:lumMod val="75000"/>
                    <a:lumOff val="25000"/>
                  </a:schemeClr>
                </a:solidFill>
              </a:rPr>
              <a:t> </a:t>
            </a:r>
            <a:r>
              <a:rPr lang="en-US" dirty="0" err="1">
                <a:solidFill>
                  <a:schemeClr val="tx1">
                    <a:lumMod val="75000"/>
                    <a:lumOff val="25000"/>
                  </a:schemeClr>
                </a:solidFill>
              </a:rPr>
              <a:t>theo</a:t>
            </a:r>
            <a:r>
              <a:rPr lang="en-US" dirty="0">
                <a:solidFill>
                  <a:schemeClr val="tx1">
                    <a:lumMod val="75000"/>
                    <a:lumOff val="25000"/>
                  </a:schemeClr>
                </a:solidFill>
              </a:rPr>
              <a:t> </a:t>
            </a:r>
            <a:r>
              <a:rPr lang="en-US" dirty="0" err="1">
                <a:solidFill>
                  <a:schemeClr val="tx1">
                    <a:lumMod val="75000"/>
                    <a:lumOff val="25000"/>
                  </a:schemeClr>
                </a:solidFill>
              </a:rPr>
              <a:t>cơ</a:t>
            </a:r>
            <a:r>
              <a:rPr lang="en-US" dirty="0">
                <a:solidFill>
                  <a:schemeClr val="tx1">
                    <a:lumMod val="75000"/>
                    <a:lumOff val="25000"/>
                  </a:schemeClr>
                </a:solidFill>
              </a:rPr>
              <a:t> </a:t>
            </a:r>
            <a:r>
              <a:rPr lang="en-US" dirty="0" err="1">
                <a:solidFill>
                  <a:schemeClr val="tx1">
                    <a:lumMod val="75000"/>
                    <a:lumOff val="25000"/>
                  </a:schemeClr>
                </a:solidFill>
              </a:rPr>
              <a:t>chế</a:t>
            </a:r>
            <a:r>
              <a:rPr lang="en-US" dirty="0">
                <a:solidFill>
                  <a:schemeClr val="tx1">
                    <a:lumMod val="75000"/>
                    <a:lumOff val="25000"/>
                  </a:schemeClr>
                </a:solidFill>
              </a:rPr>
              <a:t> API, </a:t>
            </a:r>
            <a:r>
              <a:rPr lang="en-US" dirty="0" err="1">
                <a:solidFill>
                  <a:schemeClr val="tx1">
                    <a:lumMod val="75000"/>
                    <a:lumOff val="25000"/>
                  </a:schemeClr>
                </a:solidFill>
              </a:rPr>
              <a:t>hoặc</a:t>
            </a:r>
            <a:r>
              <a:rPr lang="en-US" dirty="0">
                <a:solidFill>
                  <a:schemeClr val="tx1">
                    <a:lumMod val="75000"/>
                    <a:lumOff val="25000"/>
                  </a:schemeClr>
                </a:solidFill>
              </a:rPr>
              <a:t> </a:t>
            </a:r>
            <a:r>
              <a:rPr lang="en-US" dirty="0" err="1">
                <a:solidFill>
                  <a:schemeClr val="tx1">
                    <a:lumMod val="75000"/>
                    <a:lumOff val="25000"/>
                  </a:schemeClr>
                </a:solidFill>
              </a:rPr>
              <a:t>chạy</a:t>
            </a:r>
            <a:r>
              <a:rPr lang="en-US" dirty="0">
                <a:solidFill>
                  <a:schemeClr val="tx1">
                    <a:lumMod val="75000"/>
                    <a:lumOff val="25000"/>
                  </a:schemeClr>
                </a:solidFill>
              </a:rPr>
              <a:t> </a:t>
            </a:r>
            <a:r>
              <a:rPr lang="en-US" dirty="0" err="1">
                <a:solidFill>
                  <a:schemeClr val="tx1">
                    <a:lumMod val="75000"/>
                    <a:lumOff val="25000"/>
                  </a:schemeClr>
                </a:solidFill>
              </a:rPr>
              <a:t>chương</a:t>
            </a:r>
            <a:r>
              <a:rPr lang="en-US" dirty="0">
                <a:solidFill>
                  <a:schemeClr val="tx1">
                    <a:lumMod val="75000"/>
                    <a:lumOff val="25000"/>
                  </a:schemeClr>
                </a:solidFill>
              </a:rPr>
              <a:t> </a:t>
            </a:r>
            <a:r>
              <a:rPr lang="en-US" dirty="0" err="1">
                <a:solidFill>
                  <a:schemeClr val="tx1">
                    <a:lumMod val="75000"/>
                    <a:lumOff val="25000"/>
                  </a:schemeClr>
                </a:solidFill>
              </a:rPr>
              <a:t>trình</a:t>
            </a:r>
            <a:r>
              <a:rPr lang="en-US" dirty="0">
                <a:solidFill>
                  <a:schemeClr val="tx1">
                    <a:lumMod val="75000"/>
                    <a:lumOff val="25000"/>
                  </a:schemeClr>
                </a:solidFill>
              </a:rPr>
              <a:t> </a:t>
            </a:r>
            <a:r>
              <a:rPr lang="en-US" dirty="0" err="1">
                <a:solidFill>
                  <a:schemeClr val="tx1">
                    <a:lumMod val="75000"/>
                    <a:lumOff val="25000"/>
                  </a:schemeClr>
                </a:solidFill>
              </a:rPr>
              <a:t>máy</a:t>
            </a:r>
            <a:r>
              <a:rPr lang="en-US" dirty="0">
                <a:solidFill>
                  <a:schemeClr val="tx1">
                    <a:lumMod val="75000"/>
                    <a:lumOff val="25000"/>
                  </a:schemeClr>
                </a:solidFill>
              </a:rPr>
              <a:t> </a:t>
            </a:r>
            <a:r>
              <a:rPr lang="en-US" dirty="0" err="1">
                <a:solidFill>
                  <a:schemeClr val="tx1">
                    <a:lumMod val="75000"/>
                    <a:lumOff val="25000"/>
                  </a:schemeClr>
                </a:solidFill>
              </a:rPr>
              <a:t>tính</a:t>
            </a:r>
            <a:r>
              <a:rPr lang="en-US" dirty="0">
                <a:solidFill>
                  <a:schemeClr val="tx1">
                    <a:lumMod val="75000"/>
                    <a:lumOff val="25000"/>
                  </a:schemeClr>
                </a:solidFill>
              </a:rPr>
              <a:t>,…</a:t>
            </a:r>
          </a:p>
          <a:p>
            <a:pPr marL="285750" lvl="2" indent="-285750">
              <a:buFontTx/>
              <a:buChar char="-"/>
            </a:pPr>
            <a:r>
              <a:rPr lang="en-US" b="1" dirty="0" err="1"/>
              <a:t>Tự</a:t>
            </a:r>
            <a:r>
              <a:rPr lang="en-US" b="1" dirty="0"/>
              <a:t> </a:t>
            </a:r>
            <a:r>
              <a:rPr lang="en-US" b="1" dirty="0" err="1"/>
              <a:t>động</a:t>
            </a:r>
            <a:r>
              <a:rPr lang="en-US" b="1" dirty="0"/>
              <a:t> </a:t>
            </a:r>
            <a:r>
              <a:rPr lang="en-US" b="1" dirty="0" err="1"/>
              <a:t>hóa</a:t>
            </a:r>
            <a:r>
              <a:rPr lang="en-US" dirty="0"/>
              <a:t>: </a:t>
            </a:r>
            <a:r>
              <a:rPr lang="en-US" dirty="0" err="1"/>
              <a:t>Có</a:t>
            </a:r>
            <a:r>
              <a:rPr lang="en-US" dirty="0"/>
              <a:t> </a:t>
            </a:r>
            <a:r>
              <a:rPr lang="en-US" dirty="0" err="1"/>
              <a:t>thể</a:t>
            </a:r>
            <a:r>
              <a:rPr lang="en-US" dirty="0"/>
              <a:t> </a:t>
            </a:r>
            <a:r>
              <a:rPr lang="en-US" dirty="0" err="1"/>
              <a:t>hoạt</a:t>
            </a:r>
            <a:r>
              <a:rPr lang="en-US" dirty="0"/>
              <a:t> </a:t>
            </a:r>
            <a:r>
              <a:rPr lang="en-US" dirty="0" err="1"/>
              <a:t>động</a:t>
            </a:r>
            <a:r>
              <a:rPr lang="en-US" dirty="0"/>
              <a:t> </a:t>
            </a:r>
            <a:r>
              <a:rPr lang="en-US" dirty="0" err="1"/>
              <a:t>mà</a:t>
            </a:r>
            <a:r>
              <a:rPr lang="en-US" dirty="0"/>
              <a:t> </a:t>
            </a:r>
            <a:r>
              <a:rPr lang="en-US" dirty="0" err="1"/>
              <a:t>không</a:t>
            </a:r>
            <a:r>
              <a:rPr lang="en-US" dirty="0"/>
              <a:t> </a:t>
            </a:r>
            <a:r>
              <a:rPr lang="en-US" dirty="0" err="1"/>
              <a:t>cần</a:t>
            </a:r>
            <a:r>
              <a:rPr lang="en-US" dirty="0"/>
              <a:t> </a:t>
            </a:r>
            <a:r>
              <a:rPr lang="en-US" dirty="0" err="1"/>
              <a:t>sự</a:t>
            </a:r>
            <a:r>
              <a:rPr lang="en-US" dirty="0"/>
              <a:t> can </a:t>
            </a:r>
            <a:r>
              <a:rPr lang="en-US" dirty="0" err="1"/>
              <a:t>thiệp</a:t>
            </a:r>
            <a:r>
              <a:rPr lang="en-US" dirty="0"/>
              <a:t> </a:t>
            </a:r>
            <a:r>
              <a:rPr lang="en-US" dirty="0" err="1"/>
              <a:t>trực</a:t>
            </a:r>
            <a:r>
              <a:rPr lang="en-US" dirty="0"/>
              <a:t> </a:t>
            </a:r>
            <a:r>
              <a:rPr lang="en-US" dirty="0" err="1"/>
              <a:t>tiếp</a:t>
            </a:r>
            <a:r>
              <a:rPr lang="en-US" dirty="0"/>
              <a:t> </a:t>
            </a:r>
            <a:r>
              <a:rPr lang="en-US" dirty="0" err="1"/>
              <a:t>của</a:t>
            </a:r>
            <a:r>
              <a:rPr lang="en-US" dirty="0"/>
              <a:t> con </a:t>
            </a:r>
            <a:r>
              <a:rPr lang="en-US" dirty="0" err="1"/>
              <a:t>người</a:t>
            </a:r>
            <a:r>
              <a:rPr lang="en-US" dirty="0"/>
              <a:t>.</a:t>
            </a:r>
          </a:p>
        </p:txBody>
      </p:sp>
    </p:spTree>
    <p:extLst>
      <p:ext uri="{BB962C8B-B14F-4D97-AF65-F5344CB8AC3E}">
        <p14:creationId xmlns:p14="http://schemas.microsoft.com/office/powerpoint/2010/main" val="4145077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0">
            <a:extLst>
              <a:ext uri="{FF2B5EF4-FFF2-40B4-BE49-F238E27FC236}">
                <a16:creationId xmlns:a16="http://schemas.microsoft.com/office/drawing/2014/main" id="{D1810AF3-C7E9-6F5C-29CD-3E1E4CBBC14B}"/>
              </a:ext>
            </a:extLst>
          </p:cNvPr>
          <p:cNvSpPr txBox="1">
            <a:spLocks/>
          </p:cNvSpPr>
          <p:nvPr/>
        </p:nvSpPr>
        <p:spPr>
          <a:xfrm>
            <a:off x="329682" y="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1pPr>
            <a:lvl2pPr marR="0" lvl="1"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2pPr>
            <a:lvl3pPr marR="0" lvl="2"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3pPr>
            <a:lvl4pPr marR="0" lvl="3"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4pPr>
            <a:lvl5pPr marR="0" lvl="4"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5pPr>
            <a:lvl6pPr marR="0" lvl="5"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6pPr>
            <a:lvl7pPr marR="0" lvl="6"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7pPr>
            <a:lvl8pPr marR="0" lvl="7"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8pPr>
            <a:lvl9pPr marR="0" lvl="8"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9pPr>
          </a:lstStyle>
          <a:p>
            <a:r>
              <a:rPr lang="en-US" dirty="0"/>
              <a:t>1. </a:t>
            </a:r>
            <a:r>
              <a:rPr lang="en-US" dirty="0" err="1"/>
              <a:t>Giới</a:t>
            </a:r>
            <a:r>
              <a:rPr lang="en-US" dirty="0"/>
              <a:t> </a:t>
            </a:r>
            <a:r>
              <a:rPr lang="en-US" dirty="0" err="1"/>
              <a:t>thiệu</a:t>
            </a:r>
            <a:endParaRPr lang="en-US" dirty="0"/>
          </a:p>
        </p:txBody>
      </p:sp>
      <p:sp>
        <p:nvSpPr>
          <p:cNvPr id="8" name="Subtitle 14">
            <a:extLst>
              <a:ext uri="{FF2B5EF4-FFF2-40B4-BE49-F238E27FC236}">
                <a16:creationId xmlns:a16="http://schemas.microsoft.com/office/drawing/2014/main" id="{3F06757E-5E13-48C6-E236-ADB429EDB5C7}"/>
              </a:ext>
            </a:extLst>
          </p:cNvPr>
          <p:cNvSpPr txBox="1">
            <a:spLocks/>
          </p:cNvSpPr>
          <p:nvPr/>
        </p:nvSpPr>
        <p:spPr>
          <a:xfrm>
            <a:off x="419111" y="569605"/>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Hạn</a:t>
            </a:r>
            <a:r>
              <a:rPr lang="en-US" dirty="0">
                <a:solidFill>
                  <a:schemeClr val="accent1">
                    <a:lumMod val="50000"/>
                  </a:schemeClr>
                </a:solidFill>
              </a:rPr>
              <a:t> </a:t>
            </a:r>
            <a:r>
              <a:rPr lang="en-US" dirty="0" err="1">
                <a:solidFill>
                  <a:schemeClr val="accent1">
                    <a:lumMod val="50000"/>
                  </a:schemeClr>
                </a:solidFill>
              </a:rPr>
              <a:t>chế</a:t>
            </a:r>
            <a:r>
              <a:rPr lang="en-US" dirty="0">
                <a:solidFill>
                  <a:schemeClr val="accent1">
                    <a:lumMod val="50000"/>
                  </a:schemeClr>
                </a:solidFill>
              </a:rPr>
              <a:t> </a:t>
            </a:r>
            <a:r>
              <a:rPr lang="en-US" dirty="0" err="1">
                <a:solidFill>
                  <a:schemeClr val="accent1">
                    <a:lumMod val="50000"/>
                  </a:schemeClr>
                </a:solidFill>
              </a:rPr>
              <a:t>của</a:t>
            </a:r>
            <a:r>
              <a:rPr lang="en-US" dirty="0">
                <a:solidFill>
                  <a:schemeClr val="accent1">
                    <a:lumMod val="50000"/>
                  </a:schemeClr>
                </a:solidFill>
              </a:rPr>
              <a:t> Agent </a:t>
            </a:r>
            <a:r>
              <a:rPr lang="en-US" dirty="0" err="1">
                <a:solidFill>
                  <a:schemeClr val="accent1">
                    <a:lumMod val="50000"/>
                  </a:schemeClr>
                </a:solidFill>
              </a:rPr>
              <a:t>truyền</a:t>
            </a:r>
            <a:r>
              <a:rPr lang="en-US" dirty="0">
                <a:solidFill>
                  <a:schemeClr val="accent1">
                    <a:lumMod val="50000"/>
                  </a:schemeClr>
                </a:solidFill>
              </a:rPr>
              <a:t> </a:t>
            </a:r>
            <a:r>
              <a:rPr lang="en-US" dirty="0" err="1">
                <a:solidFill>
                  <a:schemeClr val="accent1">
                    <a:lumMod val="50000"/>
                  </a:schemeClr>
                </a:solidFill>
              </a:rPr>
              <a:t>thống</a:t>
            </a:r>
            <a:endParaRPr lang="en-US" dirty="0">
              <a:solidFill>
                <a:schemeClr val="accent1">
                  <a:lumMod val="50000"/>
                </a:schemeClr>
              </a:solidFill>
            </a:endParaRPr>
          </a:p>
        </p:txBody>
      </p:sp>
      <p:sp>
        <p:nvSpPr>
          <p:cNvPr id="11" name="TextBox 10">
            <a:extLst>
              <a:ext uri="{FF2B5EF4-FFF2-40B4-BE49-F238E27FC236}">
                <a16:creationId xmlns:a16="http://schemas.microsoft.com/office/drawing/2014/main" id="{15A4B1CC-86CE-3FB1-3ECF-96E24387BA1B}"/>
              </a:ext>
            </a:extLst>
          </p:cNvPr>
          <p:cNvSpPr txBox="1"/>
          <p:nvPr/>
        </p:nvSpPr>
        <p:spPr>
          <a:xfrm>
            <a:off x="860425" y="924916"/>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dirty="0" err="1"/>
              <a:t>Hoạt</a:t>
            </a:r>
            <a:r>
              <a:rPr lang="en-US" dirty="0"/>
              <a:t> </a:t>
            </a:r>
            <a:r>
              <a:rPr lang="en-US" dirty="0" err="1"/>
              <a:t>động</a:t>
            </a:r>
            <a:r>
              <a:rPr lang="en-US" dirty="0"/>
              <a:t> </a:t>
            </a:r>
            <a:r>
              <a:rPr lang="en-US" dirty="0" err="1"/>
              <a:t>theo</a:t>
            </a:r>
            <a:r>
              <a:rPr lang="en-US" dirty="0"/>
              <a:t> </a:t>
            </a:r>
            <a:r>
              <a:rPr lang="en-US" dirty="0" err="1"/>
              <a:t>bộ</a:t>
            </a:r>
            <a:r>
              <a:rPr lang="en-US" dirty="0"/>
              <a:t> </a:t>
            </a:r>
            <a:r>
              <a:rPr lang="en-US" dirty="0" err="1"/>
              <a:t>quy</a:t>
            </a:r>
            <a:r>
              <a:rPr lang="en-US" dirty="0"/>
              <a:t> </a:t>
            </a:r>
            <a:r>
              <a:rPr lang="en-US" dirty="0" err="1"/>
              <a:t>tắc</a:t>
            </a:r>
            <a:r>
              <a:rPr lang="en-US" dirty="0"/>
              <a:t> </a:t>
            </a:r>
            <a:r>
              <a:rPr lang="en-US" dirty="0" err="1"/>
              <a:t>đã</a:t>
            </a:r>
            <a:r>
              <a:rPr lang="en-US" dirty="0"/>
              <a:t> </a:t>
            </a:r>
            <a:r>
              <a:rPr lang="en-US" dirty="0" err="1"/>
              <a:t>định</a:t>
            </a:r>
            <a:r>
              <a:rPr lang="en-US" dirty="0"/>
              <a:t> </a:t>
            </a:r>
            <a:r>
              <a:rPr lang="en-US" dirty="0" err="1"/>
              <a:t>sẵn</a:t>
            </a:r>
            <a:endParaRPr lang="en-US" dirty="0"/>
          </a:p>
        </p:txBody>
      </p:sp>
      <p:sp>
        <p:nvSpPr>
          <p:cNvPr id="13" name="TextBox 12">
            <a:extLst>
              <a:ext uri="{FF2B5EF4-FFF2-40B4-BE49-F238E27FC236}">
                <a16:creationId xmlns:a16="http://schemas.microsoft.com/office/drawing/2014/main" id="{94113E46-2FB4-3E54-E669-585FC35167A9}"/>
              </a:ext>
            </a:extLst>
          </p:cNvPr>
          <p:cNvSpPr txBox="1"/>
          <p:nvPr/>
        </p:nvSpPr>
        <p:spPr>
          <a:xfrm>
            <a:off x="1479551" y="1762192"/>
            <a:ext cx="6737349" cy="738664"/>
          </a:xfrm>
          <a:prstGeom prst="rect">
            <a:avLst/>
          </a:prstGeom>
          <a:noFill/>
        </p:spPr>
        <p:txBody>
          <a:bodyPr wrap="square">
            <a:spAutoFit/>
          </a:bodyPr>
          <a:lstStyle/>
          <a:p>
            <a:pPr marL="285750" indent="-285750">
              <a:buFontTx/>
              <a:buChar char="-"/>
            </a:pPr>
            <a:r>
              <a:rPr lang="en-US" dirty="0" err="1"/>
              <a:t>Điều</a:t>
            </a:r>
            <a:r>
              <a:rPr lang="en-US" dirty="0"/>
              <a:t> </a:t>
            </a:r>
            <a:r>
              <a:rPr lang="en-US" dirty="0" err="1"/>
              <a:t>hòa</a:t>
            </a:r>
            <a:r>
              <a:rPr lang="en-US" dirty="0"/>
              <a:t> </a:t>
            </a:r>
            <a:r>
              <a:rPr lang="en-US" dirty="0" err="1"/>
              <a:t>nhiệt</a:t>
            </a:r>
            <a:r>
              <a:rPr lang="en-US" dirty="0"/>
              <a:t> </a:t>
            </a:r>
            <a:r>
              <a:rPr lang="en-US" dirty="0" err="1"/>
              <a:t>độ</a:t>
            </a:r>
            <a:r>
              <a:rPr lang="en-US" dirty="0"/>
              <a:t>, </a:t>
            </a:r>
            <a:r>
              <a:rPr lang="en-US" dirty="0" err="1"/>
              <a:t>nhận</a:t>
            </a:r>
            <a:r>
              <a:rPr lang="en-US" dirty="0"/>
              <a:t> </a:t>
            </a:r>
            <a:r>
              <a:rPr lang="en-US" dirty="0" err="1"/>
              <a:t>biết</a:t>
            </a:r>
            <a:r>
              <a:rPr lang="en-US" dirty="0"/>
              <a:t> </a:t>
            </a:r>
            <a:r>
              <a:rPr lang="en-US" dirty="0" err="1"/>
              <a:t>thay</a:t>
            </a:r>
            <a:r>
              <a:rPr lang="en-US" dirty="0"/>
              <a:t> </a:t>
            </a:r>
            <a:r>
              <a:rPr lang="en-US" dirty="0" err="1"/>
              <a:t>đổi</a:t>
            </a:r>
            <a:r>
              <a:rPr lang="en-US" dirty="0"/>
              <a:t> </a:t>
            </a:r>
            <a:r>
              <a:rPr lang="en-US" dirty="0" err="1"/>
              <a:t>nhiệt</a:t>
            </a:r>
            <a:r>
              <a:rPr lang="en-US" dirty="0"/>
              <a:t> </a:t>
            </a:r>
            <a:r>
              <a:rPr lang="en-US" dirty="0" err="1"/>
              <a:t>độ</a:t>
            </a:r>
            <a:r>
              <a:rPr lang="en-US" dirty="0"/>
              <a:t> </a:t>
            </a:r>
            <a:r>
              <a:rPr lang="en-US" dirty="0" err="1"/>
              <a:t>của</a:t>
            </a:r>
            <a:r>
              <a:rPr lang="en-US" dirty="0"/>
              <a:t> </a:t>
            </a:r>
            <a:r>
              <a:rPr lang="en-US" dirty="0" err="1"/>
              <a:t>môi</a:t>
            </a:r>
            <a:r>
              <a:rPr lang="en-US" dirty="0"/>
              <a:t> </a:t>
            </a:r>
            <a:r>
              <a:rPr lang="en-US" dirty="0" err="1"/>
              <a:t>trường</a:t>
            </a:r>
            <a:r>
              <a:rPr lang="en-US" dirty="0"/>
              <a:t> </a:t>
            </a:r>
            <a:r>
              <a:rPr lang="en-US" dirty="0" err="1"/>
              <a:t>khi</a:t>
            </a:r>
            <a:r>
              <a:rPr lang="en-US" dirty="0"/>
              <a:t> &gt; 30 </a:t>
            </a:r>
            <a:r>
              <a:rPr lang="en-US" dirty="0" err="1"/>
              <a:t>thì</a:t>
            </a:r>
            <a:r>
              <a:rPr lang="en-US" dirty="0"/>
              <a:t> </a:t>
            </a:r>
            <a:r>
              <a:rPr lang="en-US" dirty="0" err="1"/>
              <a:t>bật</a:t>
            </a:r>
            <a:r>
              <a:rPr lang="en-US" dirty="0"/>
              <a:t> </a:t>
            </a:r>
            <a:r>
              <a:rPr lang="en-US" dirty="0" err="1"/>
              <a:t>máy</a:t>
            </a:r>
            <a:r>
              <a:rPr lang="en-US" dirty="0"/>
              <a:t> </a:t>
            </a:r>
            <a:r>
              <a:rPr lang="en-US" dirty="0" err="1"/>
              <a:t>lạnh</a:t>
            </a:r>
            <a:r>
              <a:rPr lang="en-US" dirty="0"/>
              <a:t>.</a:t>
            </a:r>
          </a:p>
          <a:p>
            <a:pPr marL="285750" indent="-285750">
              <a:buFontTx/>
              <a:buChar char="-"/>
            </a:pPr>
            <a:r>
              <a:rPr lang="en-US" dirty="0"/>
              <a:t>Chat bot </a:t>
            </a:r>
            <a:r>
              <a:rPr lang="en-US" dirty="0" err="1"/>
              <a:t>trả</a:t>
            </a:r>
            <a:r>
              <a:rPr lang="en-US" dirty="0"/>
              <a:t> </a:t>
            </a:r>
            <a:r>
              <a:rPr lang="en-US" dirty="0" err="1"/>
              <a:t>lời</a:t>
            </a:r>
            <a:r>
              <a:rPr lang="en-US" dirty="0"/>
              <a:t> </a:t>
            </a:r>
            <a:r>
              <a:rPr lang="en-US" dirty="0" err="1"/>
              <a:t>theo</a:t>
            </a:r>
            <a:r>
              <a:rPr lang="en-US" dirty="0"/>
              <a:t> </a:t>
            </a:r>
            <a:r>
              <a:rPr lang="en-US" dirty="0" err="1"/>
              <a:t>mẫu</a:t>
            </a:r>
            <a:r>
              <a:rPr lang="en-US" dirty="0"/>
              <a:t> </a:t>
            </a:r>
            <a:r>
              <a:rPr lang="en-US" dirty="0" err="1"/>
              <a:t>định</a:t>
            </a:r>
            <a:r>
              <a:rPr lang="en-US" dirty="0"/>
              <a:t> </a:t>
            </a:r>
            <a:r>
              <a:rPr lang="en-US" dirty="0" err="1"/>
              <a:t>sẵn</a:t>
            </a:r>
            <a:r>
              <a:rPr lang="en-US" dirty="0"/>
              <a:t>.</a:t>
            </a:r>
          </a:p>
        </p:txBody>
      </p:sp>
      <p:sp>
        <p:nvSpPr>
          <p:cNvPr id="14" name="TextBox 13">
            <a:extLst>
              <a:ext uri="{FF2B5EF4-FFF2-40B4-BE49-F238E27FC236}">
                <a16:creationId xmlns:a16="http://schemas.microsoft.com/office/drawing/2014/main" id="{4DFA2CA4-6F72-7ECD-7494-86A5DC769190}"/>
              </a:ext>
            </a:extLst>
          </p:cNvPr>
          <p:cNvSpPr txBox="1"/>
          <p:nvPr/>
        </p:nvSpPr>
        <p:spPr>
          <a:xfrm>
            <a:off x="1065212" y="2427491"/>
            <a:ext cx="7013576" cy="307777"/>
          </a:xfrm>
          <a:prstGeom prst="rect">
            <a:avLst/>
          </a:prstGeom>
          <a:noFill/>
        </p:spPr>
        <p:txBody>
          <a:bodyPr wrap="square">
            <a:spAutoFit/>
          </a:bodyPr>
          <a:lstStyle/>
          <a:p>
            <a:pPr marL="285750" indent="-285750">
              <a:buFont typeface="Arial" panose="020B0604020202020204" pitchFamily="34" charset="0"/>
              <a:buChar char="•"/>
            </a:pPr>
            <a:r>
              <a:rPr lang="en-US" dirty="0" err="1"/>
              <a:t>Một</a:t>
            </a:r>
            <a:r>
              <a:rPr lang="en-US" dirty="0"/>
              <a:t> </a:t>
            </a:r>
            <a:r>
              <a:rPr lang="en-US" dirty="0" err="1"/>
              <a:t>số</a:t>
            </a:r>
            <a:r>
              <a:rPr lang="en-US" dirty="0"/>
              <a:t> </a:t>
            </a:r>
            <a:r>
              <a:rPr lang="en-US" dirty="0" err="1"/>
              <a:t>tình</a:t>
            </a:r>
            <a:r>
              <a:rPr lang="en-US" dirty="0"/>
              <a:t> </a:t>
            </a:r>
            <a:r>
              <a:rPr lang="en-US" dirty="0" err="1"/>
              <a:t>huống</a:t>
            </a:r>
            <a:r>
              <a:rPr lang="en-US" dirty="0"/>
              <a:t> </a:t>
            </a:r>
            <a:r>
              <a:rPr lang="en-US" dirty="0" err="1"/>
              <a:t>không</a:t>
            </a:r>
            <a:r>
              <a:rPr lang="en-US" dirty="0"/>
              <a:t> </a:t>
            </a:r>
            <a:r>
              <a:rPr lang="en-US" dirty="0" err="1"/>
              <a:t>thể</a:t>
            </a:r>
            <a:r>
              <a:rPr lang="en-US" dirty="0"/>
              <a:t> </a:t>
            </a:r>
            <a:r>
              <a:rPr lang="en-US" dirty="0" err="1"/>
              <a:t>dùng</a:t>
            </a:r>
            <a:r>
              <a:rPr lang="en-US" dirty="0"/>
              <a:t> </a:t>
            </a:r>
            <a:r>
              <a:rPr lang="en-US" dirty="0" err="1"/>
              <a:t>quy</a:t>
            </a:r>
            <a:r>
              <a:rPr lang="en-US" dirty="0"/>
              <a:t> </a:t>
            </a:r>
            <a:r>
              <a:rPr lang="en-US" dirty="0" err="1"/>
              <a:t>tắc</a:t>
            </a:r>
            <a:r>
              <a:rPr lang="en-US" dirty="0"/>
              <a:t> (</a:t>
            </a:r>
            <a:r>
              <a:rPr lang="en-US" dirty="0" err="1"/>
              <a:t>nhiều</a:t>
            </a:r>
            <a:r>
              <a:rPr lang="en-US" dirty="0"/>
              <a:t> </a:t>
            </a:r>
            <a:r>
              <a:rPr lang="en-US" dirty="0" err="1"/>
              <a:t>tham</a:t>
            </a:r>
            <a:r>
              <a:rPr lang="en-US" dirty="0"/>
              <a:t> </a:t>
            </a:r>
            <a:r>
              <a:rPr lang="en-US" dirty="0" err="1"/>
              <a:t>số</a:t>
            </a:r>
            <a:r>
              <a:rPr lang="en-US" dirty="0"/>
              <a:t> / </a:t>
            </a:r>
            <a:r>
              <a:rPr lang="en-US" dirty="0" err="1"/>
              <a:t>môi</a:t>
            </a:r>
            <a:r>
              <a:rPr lang="en-US" dirty="0"/>
              <a:t> </a:t>
            </a:r>
            <a:r>
              <a:rPr lang="en-US" dirty="0" err="1"/>
              <a:t>trường</a:t>
            </a:r>
            <a:r>
              <a:rPr lang="en-US" dirty="0"/>
              <a:t> </a:t>
            </a:r>
            <a:r>
              <a:rPr lang="en-US" dirty="0" err="1"/>
              <a:t>phức</a:t>
            </a:r>
            <a:r>
              <a:rPr lang="en-US" dirty="0"/>
              <a:t> </a:t>
            </a:r>
            <a:r>
              <a:rPr lang="en-US" dirty="0" err="1"/>
              <a:t>tạp</a:t>
            </a:r>
            <a:r>
              <a:rPr lang="en-US" dirty="0"/>
              <a:t>):</a:t>
            </a:r>
          </a:p>
        </p:txBody>
      </p:sp>
      <p:sp>
        <p:nvSpPr>
          <p:cNvPr id="15" name="TextBox 14">
            <a:extLst>
              <a:ext uri="{FF2B5EF4-FFF2-40B4-BE49-F238E27FC236}">
                <a16:creationId xmlns:a16="http://schemas.microsoft.com/office/drawing/2014/main" id="{2AFE4227-8D62-8020-3E53-4F3850320EFB}"/>
              </a:ext>
            </a:extLst>
          </p:cNvPr>
          <p:cNvSpPr txBox="1"/>
          <p:nvPr/>
        </p:nvSpPr>
        <p:spPr>
          <a:xfrm>
            <a:off x="1479551" y="2735268"/>
            <a:ext cx="7616825" cy="738664"/>
          </a:xfrm>
          <a:prstGeom prst="rect">
            <a:avLst/>
          </a:prstGeom>
          <a:noFill/>
        </p:spPr>
        <p:txBody>
          <a:bodyPr wrap="square">
            <a:spAutoFit/>
          </a:bodyPr>
          <a:lstStyle/>
          <a:p>
            <a:pPr marL="285750" indent="-285750">
              <a:buFontTx/>
              <a:buChar char="-"/>
            </a:pPr>
            <a:r>
              <a:rPr lang="en-US" dirty="0"/>
              <a:t>Xe </a:t>
            </a:r>
            <a:r>
              <a:rPr lang="en-US" dirty="0" err="1"/>
              <a:t>tự</a:t>
            </a:r>
            <a:r>
              <a:rPr lang="en-US" dirty="0"/>
              <a:t> </a:t>
            </a:r>
            <a:r>
              <a:rPr lang="en-US" dirty="0" err="1"/>
              <a:t>lái</a:t>
            </a:r>
            <a:r>
              <a:rPr lang="en-US" dirty="0"/>
              <a:t>, robot </a:t>
            </a:r>
            <a:r>
              <a:rPr lang="en-US" dirty="0" err="1"/>
              <a:t>tự</a:t>
            </a:r>
            <a:r>
              <a:rPr lang="en-US" dirty="0"/>
              <a:t> </a:t>
            </a:r>
            <a:r>
              <a:rPr lang="en-US" dirty="0" err="1"/>
              <a:t>hành</a:t>
            </a:r>
            <a:r>
              <a:rPr lang="en-US" dirty="0"/>
              <a:t>.</a:t>
            </a:r>
          </a:p>
          <a:p>
            <a:pPr marL="285750" indent="-285750">
              <a:buFontTx/>
              <a:buChar char="-"/>
            </a:pPr>
            <a:r>
              <a:rPr lang="en-US" dirty="0"/>
              <a:t>Chatbot </a:t>
            </a:r>
            <a:r>
              <a:rPr lang="en-US" dirty="0" err="1"/>
              <a:t>giao</a:t>
            </a:r>
            <a:r>
              <a:rPr lang="en-US" dirty="0"/>
              <a:t> </a:t>
            </a:r>
            <a:r>
              <a:rPr lang="en-US" dirty="0" err="1"/>
              <a:t>tiếp</a:t>
            </a:r>
            <a:r>
              <a:rPr lang="en-US" dirty="0"/>
              <a:t> </a:t>
            </a:r>
            <a:r>
              <a:rPr lang="en-US" dirty="0" err="1"/>
              <a:t>tự</a:t>
            </a:r>
            <a:r>
              <a:rPr lang="en-US" dirty="0"/>
              <a:t> </a:t>
            </a:r>
            <a:r>
              <a:rPr lang="en-US" dirty="0" err="1"/>
              <a:t>nhiên</a:t>
            </a:r>
            <a:r>
              <a:rPr lang="en-US" dirty="0"/>
              <a:t>.</a:t>
            </a:r>
          </a:p>
          <a:p>
            <a:pPr marL="285750" indent="-285750">
              <a:buFontTx/>
              <a:buChar char="-"/>
            </a:pPr>
            <a:r>
              <a:rPr lang="en-US" dirty="0" err="1"/>
              <a:t>Các</a:t>
            </a:r>
            <a:r>
              <a:rPr lang="en-US" dirty="0"/>
              <a:t> </a:t>
            </a:r>
            <a:r>
              <a:rPr lang="en-US" dirty="0" err="1"/>
              <a:t>xử</a:t>
            </a:r>
            <a:r>
              <a:rPr lang="en-US" dirty="0"/>
              <a:t> </a:t>
            </a:r>
            <a:r>
              <a:rPr lang="en-US" dirty="0" err="1"/>
              <a:t>lý</a:t>
            </a:r>
            <a:r>
              <a:rPr lang="en-US" dirty="0"/>
              <a:t> </a:t>
            </a:r>
            <a:r>
              <a:rPr lang="en-US" dirty="0" err="1"/>
              <a:t>cần</a:t>
            </a:r>
            <a:r>
              <a:rPr lang="en-US" dirty="0"/>
              <a:t> </a:t>
            </a:r>
            <a:r>
              <a:rPr lang="en-US" dirty="0" err="1"/>
              <a:t>suy</a:t>
            </a:r>
            <a:r>
              <a:rPr lang="en-US" dirty="0"/>
              <a:t> </a:t>
            </a:r>
            <a:r>
              <a:rPr lang="en-US" dirty="0" err="1"/>
              <a:t>luận</a:t>
            </a:r>
            <a:r>
              <a:rPr lang="en-US" dirty="0"/>
              <a:t> </a:t>
            </a:r>
            <a:r>
              <a:rPr lang="en-US" dirty="0" err="1"/>
              <a:t>phức</a:t>
            </a:r>
            <a:r>
              <a:rPr lang="en-US" dirty="0"/>
              <a:t> </a:t>
            </a:r>
            <a:r>
              <a:rPr lang="en-US" dirty="0" err="1"/>
              <a:t>tạp</a:t>
            </a:r>
            <a:r>
              <a:rPr lang="en-US" dirty="0"/>
              <a:t>, </a:t>
            </a:r>
            <a:r>
              <a:rPr lang="en-US" dirty="0" err="1"/>
              <a:t>giao</a:t>
            </a:r>
            <a:r>
              <a:rPr lang="en-US" dirty="0"/>
              <a:t> </a:t>
            </a:r>
            <a:r>
              <a:rPr lang="en-US" dirty="0" err="1"/>
              <a:t>tiếp</a:t>
            </a:r>
            <a:r>
              <a:rPr lang="en-US" dirty="0"/>
              <a:t> </a:t>
            </a:r>
            <a:r>
              <a:rPr lang="en-US" dirty="0" err="1"/>
              <a:t>ngôn</a:t>
            </a:r>
            <a:r>
              <a:rPr lang="en-US" dirty="0"/>
              <a:t> </a:t>
            </a:r>
            <a:r>
              <a:rPr lang="en-US" dirty="0" err="1"/>
              <a:t>ngữ</a:t>
            </a:r>
            <a:r>
              <a:rPr lang="en-US" dirty="0"/>
              <a:t> </a:t>
            </a:r>
            <a:r>
              <a:rPr lang="en-US" dirty="0" err="1"/>
              <a:t>tự</a:t>
            </a:r>
            <a:r>
              <a:rPr lang="en-US" dirty="0"/>
              <a:t> </a:t>
            </a:r>
            <a:r>
              <a:rPr lang="en-US" dirty="0" err="1"/>
              <a:t>nhiên</a:t>
            </a:r>
            <a:r>
              <a:rPr lang="en-US" dirty="0"/>
              <a:t> (</a:t>
            </a:r>
            <a:r>
              <a:rPr lang="en-US" dirty="0" err="1"/>
              <a:t>như</a:t>
            </a:r>
            <a:r>
              <a:rPr lang="en-US" dirty="0"/>
              <a:t> con </a:t>
            </a:r>
            <a:r>
              <a:rPr lang="en-US" dirty="0" err="1"/>
              <a:t>người</a:t>
            </a:r>
            <a:r>
              <a:rPr lang="en-US" dirty="0"/>
              <a:t>).</a:t>
            </a:r>
          </a:p>
        </p:txBody>
      </p:sp>
      <p:sp>
        <p:nvSpPr>
          <p:cNvPr id="3" name="TextBox 2">
            <a:extLst>
              <a:ext uri="{FF2B5EF4-FFF2-40B4-BE49-F238E27FC236}">
                <a16:creationId xmlns:a16="http://schemas.microsoft.com/office/drawing/2014/main" id="{3B35C9CA-9762-BD2A-F0ED-7BBED3D60C29}"/>
              </a:ext>
            </a:extLst>
          </p:cNvPr>
          <p:cNvSpPr txBox="1"/>
          <p:nvPr/>
        </p:nvSpPr>
        <p:spPr>
          <a:xfrm>
            <a:off x="1152524" y="1238972"/>
            <a:ext cx="6518275" cy="523220"/>
          </a:xfrm>
          <a:prstGeom prst="rect">
            <a:avLst/>
          </a:prstGeom>
          <a:noFill/>
        </p:spPr>
        <p:txBody>
          <a:bodyPr wrap="square">
            <a:spAutoFit/>
          </a:bodyPr>
          <a:lstStyle/>
          <a:p>
            <a:pPr marL="285750" indent="-285750">
              <a:buFont typeface="Arial" panose="020B0604020202020204" pitchFamily="34" charset="0"/>
              <a:buChar char="•"/>
            </a:pPr>
            <a:r>
              <a:rPr lang="en-US" dirty="0" err="1"/>
              <a:t>Chỉ</a:t>
            </a:r>
            <a:r>
              <a:rPr lang="en-US" dirty="0"/>
              <a:t> </a:t>
            </a:r>
            <a:r>
              <a:rPr lang="en-US" dirty="0" err="1"/>
              <a:t>áp</a:t>
            </a:r>
            <a:r>
              <a:rPr lang="en-US" dirty="0"/>
              <a:t> </a:t>
            </a:r>
            <a:r>
              <a:rPr lang="en-US" dirty="0" err="1"/>
              <a:t>dụng</a:t>
            </a:r>
            <a:r>
              <a:rPr lang="en-US" dirty="0"/>
              <a:t> </a:t>
            </a:r>
            <a:r>
              <a:rPr lang="en-US" dirty="0" err="1"/>
              <a:t>các</a:t>
            </a:r>
            <a:r>
              <a:rPr lang="en-US" dirty="0"/>
              <a:t> </a:t>
            </a:r>
            <a:r>
              <a:rPr lang="en-US" dirty="0" err="1"/>
              <a:t>trường</a:t>
            </a:r>
            <a:r>
              <a:rPr lang="en-US" dirty="0"/>
              <a:t> </a:t>
            </a:r>
            <a:r>
              <a:rPr lang="en-US" dirty="0" err="1"/>
              <a:t>hợp</a:t>
            </a:r>
            <a:r>
              <a:rPr lang="en-US" dirty="0"/>
              <a:t> </a:t>
            </a:r>
            <a:r>
              <a:rPr lang="en-US" dirty="0" err="1"/>
              <a:t>đơn</a:t>
            </a:r>
            <a:r>
              <a:rPr lang="en-US" dirty="0"/>
              <a:t> </a:t>
            </a:r>
            <a:r>
              <a:rPr lang="en-US" dirty="0" err="1"/>
              <a:t>giản</a:t>
            </a:r>
            <a:r>
              <a:rPr lang="en-US" dirty="0"/>
              <a:t> (</a:t>
            </a:r>
            <a:r>
              <a:rPr lang="en-US" dirty="0" err="1"/>
              <a:t>ít</a:t>
            </a:r>
            <a:r>
              <a:rPr lang="en-US" dirty="0"/>
              <a:t> </a:t>
            </a:r>
            <a:r>
              <a:rPr lang="en-US" dirty="0" err="1"/>
              <a:t>tham</a:t>
            </a:r>
            <a:r>
              <a:rPr lang="en-US" dirty="0"/>
              <a:t> </a:t>
            </a:r>
            <a:r>
              <a:rPr lang="en-US" dirty="0" err="1"/>
              <a:t>số</a:t>
            </a:r>
            <a:r>
              <a:rPr lang="en-US" dirty="0"/>
              <a:t> / </a:t>
            </a:r>
            <a:r>
              <a:rPr lang="en-US" dirty="0" err="1"/>
              <a:t>môi</a:t>
            </a:r>
            <a:r>
              <a:rPr lang="en-US" dirty="0"/>
              <a:t> </a:t>
            </a:r>
            <a:r>
              <a:rPr lang="en-US" dirty="0" err="1"/>
              <a:t>trường</a:t>
            </a:r>
            <a:r>
              <a:rPr lang="en-US" dirty="0"/>
              <a:t> </a:t>
            </a:r>
            <a:r>
              <a:rPr lang="en-US" dirty="0" err="1"/>
              <a:t>đơn</a:t>
            </a:r>
            <a:r>
              <a:rPr lang="en-US" dirty="0"/>
              <a:t> </a:t>
            </a:r>
            <a:r>
              <a:rPr lang="en-US" dirty="0" err="1"/>
              <a:t>giản</a:t>
            </a:r>
            <a:r>
              <a:rPr lang="en-US" dirty="0"/>
              <a:t>), </a:t>
            </a:r>
            <a:r>
              <a:rPr lang="en-US" dirty="0" err="1"/>
              <a:t>các</a:t>
            </a:r>
            <a:r>
              <a:rPr lang="en-US" dirty="0"/>
              <a:t> </a:t>
            </a:r>
            <a:r>
              <a:rPr lang="en-US" dirty="0" err="1"/>
              <a:t>quy</a:t>
            </a:r>
            <a:r>
              <a:rPr lang="en-US" dirty="0"/>
              <a:t> </a:t>
            </a:r>
            <a:r>
              <a:rPr lang="en-US" dirty="0" err="1"/>
              <a:t>tắc</a:t>
            </a:r>
            <a:r>
              <a:rPr lang="en-US" dirty="0"/>
              <a:t> </a:t>
            </a:r>
            <a:r>
              <a:rPr lang="en-US" dirty="0" err="1"/>
              <a:t>định</a:t>
            </a:r>
            <a:r>
              <a:rPr lang="en-US" dirty="0"/>
              <a:t> </a:t>
            </a:r>
            <a:r>
              <a:rPr lang="en-US" dirty="0" err="1"/>
              <a:t>sẵn</a:t>
            </a:r>
            <a:r>
              <a:rPr lang="en-US" dirty="0"/>
              <a:t>. </a:t>
            </a:r>
            <a:r>
              <a:rPr lang="en-US" dirty="0" err="1"/>
              <a:t>Ví</a:t>
            </a:r>
            <a:r>
              <a:rPr lang="en-US" dirty="0"/>
              <a:t> </a:t>
            </a:r>
            <a:r>
              <a:rPr lang="en-US" dirty="0" err="1"/>
              <a:t>dụ</a:t>
            </a:r>
            <a:r>
              <a:rPr lang="en-US" dirty="0"/>
              <a:t>:</a:t>
            </a:r>
          </a:p>
        </p:txBody>
      </p:sp>
    </p:spTree>
    <p:extLst>
      <p:ext uri="{BB962C8B-B14F-4D97-AF65-F5344CB8AC3E}">
        <p14:creationId xmlns:p14="http://schemas.microsoft.com/office/powerpoint/2010/main" val="2365249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0">
            <a:extLst>
              <a:ext uri="{FF2B5EF4-FFF2-40B4-BE49-F238E27FC236}">
                <a16:creationId xmlns:a16="http://schemas.microsoft.com/office/drawing/2014/main" id="{60F5B27E-22D4-8488-0CA8-4DE8C097B2AF}"/>
              </a:ext>
            </a:extLst>
          </p:cNvPr>
          <p:cNvSpPr txBox="1">
            <a:spLocks/>
          </p:cNvSpPr>
          <p:nvPr/>
        </p:nvSpPr>
        <p:spPr>
          <a:xfrm>
            <a:off x="329682" y="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1pPr>
            <a:lvl2pPr marR="0" lvl="1"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2pPr>
            <a:lvl3pPr marR="0" lvl="2"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3pPr>
            <a:lvl4pPr marR="0" lvl="3"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4pPr>
            <a:lvl5pPr marR="0" lvl="4"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5pPr>
            <a:lvl6pPr marR="0" lvl="5"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6pPr>
            <a:lvl7pPr marR="0" lvl="6"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7pPr>
            <a:lvl8pPr marR="0" lvl="7"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8pPr>
            <a:lvl9pPr marR="0" lvl="8"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9pPr>
          </a:lstStyle>
          <a:p>
            <a:r>
              <a:rPr lang="en-US" dirty="0"/>
              <a:t>1. </a:t>
            </a:r>
            <a:r>
              <a:rPr lang="en-US" dirty="0" err="1"/>
              <a:t>Giới</a:t>
            </a:r>
            <a:r>
              <a:rPr lang="en-US" dirty="0"/>
              <a:t> </a:t>
            </a:r>
            <a:r>
              <a:rPr lang="en-US" dirty="0" err="1"/>
              <a:t>thiệu</a:t>
            </a:r>
            <a:endParaRPr lang="en-US" dirty="0"/>
          </a:p>
        </p:txBody>
      </p:sp>
      <p:sp>
        <p:nvSpPr>
          <p:cNvPr id="4" name="Subtitle 14">
            <a:extLst>
              <a:ext uri="{FF2B5EF4-FFF2-40B4-BE49-F238E27FC236}">
                <a16:creationId xmlns:a16="http://schemas.microsoft.com/office/drawing/2014/main" id="{57EC8FA9-C747-0FBF-EC31-8BD02779D340}"/>
              </a:ext>
            </a:extLst>
          </p:cNvPr>
          <p:cNvSpPr txBox="1">
            <a:spLocks/>
          </p:cNvSpPr>
          <p:nvPr/>
        </p:nvSpPr>
        <p:spPr>
          <a:xfrm>
            <a:off x="450861" y="569605"/>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AI Agent</a:t>
            </a:r>
          </a:p>
        </p:txBody>
      </p:sp>
      <p:sp>
        <p:nvSpPr>
          <p:cNvPr id="6" name="TextBox 5">
            <a:extLst>
              <a:ext uri="{FF2B5EF4-FFF2-40B4-BE49-F238E27FC236}">
                <a16:creationId xmlns:a16="http://schemas.microsoft.com/office/drawing/2014/main" id="{82101B2F-3068-7A49-E86D-DE75FBBC7239}"/>
              </a:ext>
            </a:extLst>
          </p:cNvPr>
          <p:cNvSpPr txBox="1"/>
          <p:nvPr/>
        </p:nvSpPr>
        <p:spPr>
          <a:xfrm>
            <a:off x="879475" y="984505"/>
            <a:ext cx="5048250" cy="1600438"/>
          </a:xfrm>
          <a:prstGeom prst="rect">
            <a:avLst/>
          </a:prstGeom>
          <a:noFill/>
        </p:spPr>
        <p:txBody>
          <a:bodyPr wrap="square">
            <a:spAutoFit/>
          </a:bodyPr>
          <a:lstStyle/>
          <a:p>
            <a:pPr marL="285750" indent="-285750">
              <a:buFont typeface="Arial" panose="020B0604020202020204" pitchFamily="34" charset="0"/>
              <a:buChar char="•"/>
            </a:pPr>
            <a:r>
              <a:rPr lang="en-US" dirty="0" err="1"/>
              <a:t>Khả</a:t>
            </a:r>
            <a:r>
              <a:rPr lang="en-US" dirty="0"/>
              <a:t> </a:t>
            </a:r>
            <a:r>
              <a:rPr lang="en-US" dirty="0" err="1"/>
              <a:t>năng</a:t>
            </a:r>
            <a:r>
              <a:rPr lang="en-US" dirty="0"/>
              <a:t> </a:t>
            </a:r>
            <a:r>
              <a:rPr lang="en-US" dirty="0" err="1"/>
              <a:t>suy</a:t>
            </a:r>
            <a:r>
              <a:rPr lang="en-US" dirty="0"/>
              <a:t> </a:t>
            </a:r>
            <a:r>
              <a:rPr lang="en-US" dirty="0" err="1"/>
              <a:t>nghĩ</a:t>
            </a:r>
            <a:r>
              <a:rPr lang="en-US" dirty="0"/>
              <a:t>, </a:t>
            </a:r>
            <a:r>
              <a:rPr lang="en-US" dirty="0" err="1"/>
              <a:t>phân</a:t>
            </a:r>
            <a:r>
              <a:rPr lang="en-US" dirty="0"/>
              <a:t> </a:t>
            </a:r>
            <a:r>
              <a:rPr lang="en-US" dirty="0" err="1"/>
              <a:t>tích</a:t>
            </a:r>
            <a:r>
              <a:rPr lang="en-US" dirty="0"/>
              <a:t>.</a:t>
            </a:r>
          </a:p>
          <a:p>
            <a:pPr marL="285750" indent="-285750">
              <a:buFont typeface="Arial" panose="020B0604020202020204" pitchFamily="34" charset="0"/>
              <a:buChar char="•"/>
            </a:pPr>
            <a:r>
              <a:rPr lang="en-US" dirty="0" err="1"/>
              <a:t>Đưa</a:t>
            </a:r>
            <a:r>
              <a:rPr lang="en-US" dirty="0"/>
              <a:t> </a:t>
            </a:r>
            <a:r>
              <a:rPr lang="en-US" dirty="0" err="1"/>
              <a:t>ra</a:t>
            </a:r>
            <a:r>
              <a:rPr lang="en-US" dirty="0"/>
              <a:t> </a:t>
            </a:r>
            <a:r>
              <a:rPr lang="en-US" dirty="0" err="1"/>
              <a:t>kế</a:t>
            </a:r>
            <a:r>
              <a:rPr lang="en-US" dirty="0"/>
              <a:t> </a:t>
            </a:r>
            <a:r>
              <a:rPr lang="en-US" dirty="0" err="1"/>
              <a:t>hoạch</a:t>
            </a:r>
            <a:r>
              <a:rPr lang="en-US" dirty="0"/>
              <a:t> </a:t>
            </a:r>
            <a:r>
              <a:rPr lang="en-US" dirty="0" err="1"/>
              <a:t>thực</a:t>
            </a:r>
            <a:r>
              <a:rPr lang="en-US" dirty="0"/>
              <a:t> </a:t>
            </a:r>
            <a:r>
              <a:rPr lang="en-US" dirty="0" err="1"/>
              <a:t>thi</a:t>
            </a:r>
            <a:r>
              <a:rPr lang="en-US" dirty="0"/>
              <a:t>.</a:t>
            </a:r>
          </a:p>
          <a:p>
            <a:pPr marL="285750" indent="-285750">
              <a:buFont typeface="Arial" panose="020B0604020202020204" pitchFamily="34" charset="0"/>
              <a:buChar char="•"/>
            </a:pPr>
            <a:r>
              <a:rPr lang="en-US" dirty="0" err="1"/>
              <a:t>Đưa</a:t>
            </a:r>
            <a:r>
              <a:rPr lang="en-US" dirty="0"/>
              <a:t> </a:t>
            </a:r>
            <a:r>
              <a:rPr lang="en-US" dirty="0" err="1"/>
              <a:t>ra</a:t>
            </a:r>
            <a:r>
              <a:rPr lang="en-US" dirty="0"/>
              <a:t> </a:t>
            </a:r>
            <a:r>
              <a:rPr lang="en-US" dirty="0" err="1"/>
              <a:t>quyết</a:t>
            </a:r>
            <a:r>
              <a:rPr lang="en-US" dirty="0"/>
              <a:t> </a:t>
            </a:r>
            <a:r>
              <a:rPr lang="en-US" dirty="0" err="1"/>
              <a:t>định</a:t>
            </a:r>
            <a:endParaRPr lang="en-US" dirty="0"/>
          </a:p>
          <a:p>
            <a:pPr marL="285750" indent="-285750">
              <a:buFont typeface="Arial" panose="020B0604020202020204" pitchFamily="34" charset="0"/>
              <a:buChar char="•"/>
            </a:pPr>
            <a:r>
              <a:rPr lang="en-US" dirty="0" err="1"/>
              <a:t>Thực</a:t>
            </a:r>
            <a:r>
              <a:rPr lang="en-US" dirty="0"/>
              <a:t> </a:t>
            </a:r>
            <a:r>
              <a:rPr lang="en-US" dirty="0" err="1"/>
              <a:t>hiện</a:t>
            </a:r>
            <a:r>
              <a:rPr lang="en-US" dirty="0"/>
              <a:t> </a:t>
            </a:r>
            <a:r>
              <a:rPr lang="en-US" dirty="0" err="1"/>
              <a:t>hành</a:t>
            </a:r>
            <a:r>
              <a:rPr lang="en-US" dirty="0"/>
              <a:t> </a:t>
            </a:r>
            <a:r>
              <a:rPr lang="en-US" dirty="0" err="1"/>
              <a:t>động</a:t>
            </a:r>
            <a:endParaRPr lang="en-US" dirty="0"/>
          </a:p>
          <a:p>
            <a:pPr marL="285750" indent="-285750">
              <a:buFont typeface="Arial" panose="020B0604020202020204" pitchFamily="34" charset="0"/>
              <a:buChar char="•"/>
            </a:pPr>
            <a:r>
              <a:rPr lang="en-US" dirty="0" err="1"/>
              <a:t>Relfect</a:t>
            </a:r>
            <a:r>
              <a:rPr lang="en-US" dirty="0"/>
              <a:t> </a:t>
            </a:r>
            <a:r>
              <a:rPr lang="en-US" dirty="0" err="1"/>
              <a:t>khi</a:t>
            </a:r>
            <a:r>
              <a:rPr lang="en-US" dirty="0"/>
              <a:t> </a:t>
            </a:r>
            <a:r>
              <a:rPr lang="en-US" dirty="0" err="1"/>
              <a:t>có</a:t>
            </a:r>
            <a:r>
              <a:rPr lang="en-US" dirty="0"/>
              <a:t> </a:t>
            </a:r>
            <a:r>
              <a:rPr lang="en-US" dirty="0" err="1"/>
              <a:t>phản</a:t>
            </a:r>
            <a:r>
              <a:rPr lang="en-US" dirty="0"/>
              <a:t> </a:t>
            </a:r>
            <a:r>
              <a:rPr lang="en-US" dirty="0" err="1"/>
              <a:t>hồi</a:t>
            </a:r>
            <a:r>
              <a:rPr lang="en-US" dirty="0"/>
              <a:t> </a:t>
            </a:r>
            <a:r>
              <a:rPr lang="en-US" dirty="0" err="1"/>
              <a:t>từ</a:t>
            </a:r>
            <a:r>
              <a:rPr lang="en-US" dirty="0"/>
              <a:t> </a:t>
            </a:r>
            <a:r>
              <a:rPr lang="en-US" dirty="0" err="1"/>
              <a:t>môi</a:t>
            </a:r>
            <a:r>
              <a:rPr lang="en-US" dirty="0"/>
              <a:t> </a:t>
            </a:r>
            <a:r>
              <a:rPr lang="en-US" dirty="0" err="1"/>
              <a:t>trường</a:t>
            </a:r>
            <a:endParaRPr lang="en-US" dirty="0"/>
          </a:p>
          <a:p>
            <a:pPr marL="285750" indent="-285750">
              <a:buFont typeface="Arial" panose="020B0604020202020204" pitchFamily="34" charset="0"/>
              <a:buChar char="•"/>
            </a:pPr>
            <a:r>
              <a:rPr lang="en-US" dirty="0" err="1"/>
              <a:t>Đưa</a:t>
            </a:r>
            <a:r>
              <a:rPr lang="en-US" dirty="0"/>
              <a:t> </a:t>
            </a:r>
            <a:r>
              <a:rPr lang="en-US" dirty="0" err="1"/>
              <a:t>ra</a:t>
            </a:r>
            <a:r>
              <a:rPr lang="en-US" dirty="0"/>
              <a:t> </a:t>
            </a:r>
            <a:r>
              <a:rPr lang="en-US" dirty="0" err="1"/>
              <a:t>hành</a:t>
            </a:r>
            <a:r>
              <a:rPr lang="en-US" dirty="0"/>
              <a:t> </a:t>
            </a:r>
            <a:r>
              <a:rPr lang="en-US" dirty="0" err="1"/>
              <a:t>động</a:t>
            </a:r>
            <a:r>
              <a:rPr lang="en-US" dirty="0"/>
              <a:t> </a:t>
            </a:r>
            <a:r>
              <a:rPr lang="en-US" dirty="0" err="1"/>
              <a:t>tiếp</a:t>
            </a:r>
            <a:r>
              <a:rPr lang="en-US" dirty="0"/>
              <a:t> </a:t>
            </a:r>
            <a:r>
              <a:rPr lang="en-US" dirty="0" err="1"/>
              <a:t>theo</a:t>
            </a:r>
            <a:endParaRPr lang="en-US" dirty="0"/>
          </a:p>
          <a:p>
            <a:pPr marL="285750" indent="-285750">
              <a:buFont typeface="Arial" panose="020B0604020202020204" pitchFamily="34" charset="0"/>
              <a:buChar char="•"/>
            </a:pPr>
            <a:r>
              <a:rPr lang="en-US" dirty="0" err="1"/>
              <a:t>Học</a:t>
            </a:r>
            <a:r>
              <a:rPr lang="en-US" dirty="0"/>
              <a:t> </a:t>
            </a:r>
            <a:r>
              <a:rPr lang="en-US" dirty="0" err="1"/>
              <a:t>từ</a:t>
            </a:r>
            <a:r>
              <a:rPr lang="en-US" dirty="0"/>
              <a:t> </a:t>
            </a:r>
            <a:r>
              <a:rPr lang="en-US" dirty="0" err="1"/>
              <a:t>những</a:t>
            </a:r>
            <a:r>
              <a:rPr lang="en-US" dirty="0"/>
              <a:t> </a:t>
            </a:r>
            <a:r>
              <a:rPr lang="en-US" dirty="0" err="1"/>
              <a:t>phản</a:t>
            </a:r>
            <a:r>
              <a:rPr lang="en-US" dirty="0"/>
              <a:t> </a:t>
            </a:r>
            <a:r>
              <a:rPr lang="en-US" dirty="0" err="1"/>
              <a:t>hồi</a:t>
            </a:r>
            <a:r>
              <a:rPr lang="en-US" dirty="0"/>
              <a:t> </a:t>
            </a:r>
            <a:r>
              <a:rPr lang="en-US" dirty="0" err="1"/>
              <a:t>với</a:t>
            </a:r>
            <a:r>
              <a:rPr lang="en-US" dirty="0"/>
              <a:t> </a:t>
            </a:r>
            <a:r>
              <a:rPr lang="en-US" dirty="0" err="1"/>
              <a:t>môi</a:t>
            </a:r>
            <a:r>
              <a:rPr lang="en-US" dirty="0"/>
              <a:t> </a:t>
            </a:r>
            <a:r>
              <a:rPr lang="en-US" dirty="0" err="1"/>
              <a:t>trường</a:t>
            </a:r>
            <a:endParaRPr lang="en-US" dirty="0"/>
          </a:p>
        </p:txBody>
      </p:sp>
      <p:sp>
        <p:nvSpPr>
          <p:cNvPr id="8" name="TextBox 7">
            <a:extLst>
              <a:ext uri="{FF2B5EF4-FFF2-40B4-BE49-F238E27FC236}">
                <a16:creationId xmlns:a16="http://schemas.microsoft.com/office/drawing/2014/main" id="{AFAA29E5-DCFC-930B-15D1-AFEAFDF7317B}"/>
              </a:ext>
            </a:extLst>
          </p:cNvPr>
          <p:cNvSpPr txBox="1"/>
          <p:nvPr/>
        </p:nvSpPr>
        <p:spPr>
          <a:xfrm>
            <a:off x="949325" y="2925862"/>
            <a:ext cx="5048250" cy="954107"/>
          </a:xfrm>
          <a:prstGeom prst="rect">
            <a:avLst/>
          </a:prstGeom>
          <a:noFill/>
        </p:spPr>
        <p:txBody>
          <a:bodyPr wrap="square">
            <a:spAutoFit/>
          </a:bodyPr>
          <a:lstStyle/>
          <a:p>
            <a:r>
              <a:rPr lang="en-US" dirty="0">
                <a:sym typeface="Wingdings" panose="05000000000000000000" pitchFamily="2" charset="2"/>
              </a:rPr>
              <a:t> </a:t>
            </a:r>
            <a:r>
              <a:rPr lang="en-US" dirty="0" err="1"/>
              <a:t>Tác</a:t>
            </a:r>
            <a:r>
              <a:rPr lang="en-US" dirty="0"/>
              <a:t> </a:t>
            </a:r>
            <a:r>
              <a:rPr lang="en-US" dirty="0" err="1"/>
              <a:t>tử</a:t>
            </a:r>
            <a:r>
              <a:rPr lang="en-US" dirty="0"/>
              <a:t> AI </a:t>
            </a:r>
            <a:r>
              <a:rPr lang="en-US" dirty="0" err="1"/>
              <a:t>là</a:t>
            </a:r>
            <a:r>
              <a:rPr lang="en-US" dirty="0"/>
              <a:t> </a:t>
            </a:r>
            <a:r>
              <a:rPr lang="en-US" dirty="0" err="1"/>
              <a:t>một</a:t>
            </a:r>
            <a:r>
              <a:rPr lang="en-US" dirty="0"/>
              <a:t> </a:t>
            </a:r>
            <a:r>
              <a:rPr lang="en-US" dirty="0" err="1"/>
              <a:t>chường</a:t>
            </a:r>
            <a:r>
              <a:rPr lang="en-US" dirty="0"/>
              <a:t> </a:t>
            </a:r>
            <a:r>
              <a:rPr lang="en-US" dirty="0" err="1"/>
              <a:t>trình</a:t>
            </a:r>
            <a:r>
              <a:rPr lang="en-US" dirty="0"/>
              <a:t> </a:t>
            </a:r>
            <a:r>
              <a:rPr lang="en-US" dirty="0" err="1"/>
              <a:t>nhận</a:t>
            </a:r>
            <a:r>
              <a:rPr lang="en-US" dirty="0"/>
              <a:t> </a:t>
            </a:r>
            <a:r>
              <a:rPr lang="en-US" dirty="0" err="1"/>
              <a:t>đầu</a:t>
            </a:r>
            <a:r>
              <a:rPr lang="en-US" dirty="0"/>
              <a:t> </a:t>
            </a:r>
            <a:r>
              <a:rPr lang="en-US" dirty="0" err="1"/>
              <a:t>vào</a:t>
            </a:r>
            <a:r>
              <a:rPr lang="en-US" dirty="0"/>
              <a:t>, </a:t>
            </a:r>
            <a:r>
              <a:rPr lang="en-US" dirty="0" err="1"/>
              <a:t>suy</a:t>
            </a:r>
            <a:r>
              <a:rPr lang="en-US" dirty="0"/>
              <a:t> </a:t>
            </a:r>
            <a:r>
              <a:rPr lang="en-US" dirty="0" err="1"/>
              <a:t>nghĩ</a:t>
            </a:r>
            <a:r>
              <a:rPr lang="en-US" dirty="0"/>
              <a:t> </a:t>
            </a:r>
            <a:r>
              <a:rPr lang="en-US" dirty="0" err="1"/>
              <a:t>và</a:t>
            </a:r>
            <a:r>
              <a:rPr lang="en-US" dirty="0"/>
              <a:t> </a:t>
            </a:r>
            <a:r>
              <a:rPr lang="en-US" dirty="0" err="1"/>
              <a:t>hành</a:t>
            </a:r>
            <a:r>
              <a:rPr lang="en-US" dirty="0"/>
              <a:t> </a:t>
            </a:r>
            <a:r>
              <a:rPr lang="en-US" dirty="0" err="1"/>
              <a:t>động</a:t>
            </a:r>
            <a:r>
              <a:rPr lang="en-US" dirty="0"/>
              <a:t> </a:t>
            </a:r>
            <a:r>
              <a:rPr lang="en-US" dirty="0" err="1"/>
              <a:t>để</a:t>
            </a:r>
            <a:r>
              <a:rPr lang="en-US" dirty="0"/>
              <a:t> </a:t>
            </a:r>
            <a:r>
              <a:rPr lang="en-US" dirty="0" err="1"/>
              <a:t>hoàn</a:t>
            </a:r>
            <a:r>
              <a:rPr lang="en-US" dirty="0"/>
              <a:t> </a:t>
            </a:r>
            <a:r>
              <a:rPr lang="en-US" dirty="0" err="1"/>
              <a:t>thành</a:t>
            </a:r>
            <a:r>
              <a:rPr lang="en-US" dirty="0"/>
              <a:t> </a:t>
            </a:r>
            <a:r>
              <a:rPr lang="en-US" dirty="0" err="1"/>
              <a:t>một</a:t>
            </a:r>
            <a:r>
              <a:rPr lang="en-US" dirty="0"/>
              <a:t> </a:t>
            </a:r>
            <a:r>
              <a:rPr lang="en-US" dirty="0" err="1"/>
              <a:t>nhiệm</a:t>
            </a:r>
            <a:r>
              <a:rPr lang="en-US" dirty="0"/>
              <a:t> </a:t>
            </a:r>
            <a:r>
              <a:rPr lang="en-US" dirty="0" err="1"/>
              <a:t>vụ</a:t>
            </a:r>
            <a:r>
              <a:rPr lang="en-US" dirty="0"/>
              <a:t> </a:t>
            </a:r>
            <a:r>
              <a:rPr lang="en-US" dirty="0" err="1"/>
              <a:t>bằng</a:t>
            </a:r>
            <a:r>
              <a:rPr lang="en-US" dirty="0"/>
              <a:t> </a:t>
            </a:r>
            <a:r>
              <a:rPr lang="en-US" dirty="0" err="1"/>
              <a:t>cách</a:t>
            </a:r>
            <a:r>
              <a:rPr lang="en-US" dirty="0"/>
              <a:t> </a:t>
            </a:r>
            <a:r>
              <a:rPr lang="en-US" dirty="0" err="1"/>
              <a:t>sử</a:t>
            </a:r>
            <a:r>
              <a:rPr lang="en-US" dirty="0"/>
              <a:t> </a:t>
            </a:r>
            <a:r>
              <a:rPr lang="en-US" dirty="0" err="1"/>
              <a:t>dụng</a:t>
            </a:r>
            <a:r>
              <a:rPr lang="en-US" dirty="0"/>
              <a:t> </a:t>
            </a:r>
            <a:r>
              <a:rPr lang="en-US" dirty="0" err="1"/>
              <a:t>công</a:t>
            </a:r>
            <a:r>
              <a:rPr lang="en-US" dirty="0"/>
              <a:t> </a:t>
            </a:r>
            <a:r>
              <a:rPr lang="en-US" dirty="0" err="1"/>
              <a:t>cụ</a:t>
            </a:r>
            <a:r>
              <a:rPr lang="en-US" dirty="0"/>
              <a:t>, </a:t>
            </a:r>
            <a:r>
              <a:rPr lang="en-US" dirty="0" err="1"/>
              <a:t>trí</a:t>
            </a:r>
            <a:r>
              <a:rPr lang="en-US" dirty="0"/>
              <a:t> </a:t>
            </a:r>
            <a:r>
              <a:rPr lang="en-US" dirty="0" err="1"/>
              <a:t>nhớ</a:t>
            </a:r>
            <a:r>
              <a:rPr lang="en-US" dirty="0"/>
              <a:t> </a:t>
            </a:r>
            <a:r>
              <a:rPr lang="en-US" dirty="0" err="1"/>
              <a:t>và</a:t>
            </a:r>
            <a:r>
              <a:rPr lang="en-US" dirty="0"/>
              <a:t> tri </a:t>
            </a:r>
            <a:r>
              <a:rPr lang="en-US" dirty="0" err="1"/>
              <a:t>thức</a:t>
            </a:r>
            <a:r>
              <a:rPr lang="en-US" dirty="0"/>
              <a:t>.</a:t>
            </a:r>
          </a:p>
          <a:p>
            <a:r>
              <a:rPr lang="en-US" dirty="0">
                <a:sym typeface="Wingdings" panose="05000000000000000000" pitchFamily="2" charset="2"/>
              </a:rPr>
              <a:t> </a:t>
            </a:r>
            <a:r>
              <a:rPr lang="en-US" dirty="0" err="1"/>
              <a:t>Suy</a:t>
            </a:r>
            <a:r>
              <a:rPr lang="en-US" dirty="0"/>
              <a:t> </a:t>
            </a:r>
            <a:r>
              <a:rPr lang="en-US" dirty="0" err="1"/>
              <a:t>nghĩ</a:t>
            </a:r>
            <a:r>
              <a:rPr lang="en-US" dirty="0"/>
              <a:t> </a:t>
            </a:r>
            <a:r>
              <a:rPr lang="en-US" dirty="0" err="1"/>
              <a:t>và</a:t>
            </a:r>
            <a:r>
              <a:rPr lang="en-US" dirty="0"/>
              <a:t> </a:t>
            </a:r>
            <a:r>
              <a:rPr lang="en-US" dirty="0" err="1"/>
              <a:t>hành</a:t>
            </a:r>
            <a:r>
              <a:rPr lang="en-US" dirty="0"/>
              <a:t> </a:t>
            </a:r>
            <a:r>
              <a:rPr lang="en-US" dirty="0" err="1"/>
              <a:t>động</a:t>
            </a:r>
            <a:r>
              <a:rPr lang="en-US" dirty="0"/>
              <a:t> </a:t>
            </a:r>
            <a:r>
              <a:rPr lang="en-US" dirty="0" err="1"/>
              <a:t>như</a:t>
            </a:r>
            <a:r>
              <a:rPr lang="en-US" dirty="0"/>
              <a:t> con </a:t>
            </a:r>
            <a:r>
              <a:rPr lang="en-US" dirty="0" err="1"/>
              <a:t>người</a:t>
            </a:r>
            <a:r>
              <a:rPr lang="en-US" dirty="0"/>
              <a:t>.</a:t>
            </a:r>
          </a:p>
        </p:txBody>
      </p:sp>
      <p:sp>
        <p:nvSpPr>
          <p:cNvPr id="10" name="TextBox 9">
            <a:extLst>
              <a:ext uri="{FF2B5EF4-FFF2-40B4-BE49-F238E27FC236}">
                <a16:creationId xmlns:a16="http://schemas.microsoft.com/office/drawing/2014/main" id="{2D5C9EAD-A419-99F6-5FB9-7009830516FE}"/>
              </a:ext>
            </a:extLst>
          </p:cNvPr>
          <p:cNvSpPr txBox="1"/>
          <p:nvPr/>
        </p:nvSpPr>
        <p:spPr>
          <a:xfrm>
            <a:off x="5743575" y="847187"/>
            <a:ext cx="2520950" cy="738664"/>
          </a:xfrm>
          <a:prstGeom prst="rect">
            <a:avLst/>
          </a:prstGeom>
          <a:noFill/>
        </p:spPr>
        <p:txBody>
          <a:bodyPr wrap="square">
            <a:spAutoFit/>
          </a:bodyPr>
          <a:lstStyle/>
          <a:p>
            <a:r>
              <a:rPr lang="en-US" dirty="0"/>
              <a:t>AI Agent =  AI + Agent</a:t>
            </a:r>
          </a:p>
          <a:p>
            <a:r>
              <a:rPr lang="en-US" dirty="0"/>
              <a:t>	LLM</a:t>
            </a:r>
          </a:p>
          <a:p>
            <a:r>
              <a:rPr lang="en-US" dirty="0"/>
              <a:t>	LLM Agent</a:t>
            </a:r>
          </a:p>
        </p:txBody>
      </p:sp>
    </p:spTree>
    <p:extLst>
      <p:ext uri="{BB962C8B-B14F-4D97-AF65-F5344CB8AC3E}">
        <p14:creationId xmlns:p14="http://schemas.microsoft.com/office/powerpoint/2010/main" val="41019930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0">
            <a:extLst>
              <a:ext uri="{FF2B5EF4-FFF2-40B4-BE49-F238E27FC236}">
                <a16:creationId xmlns:a16="http://schemas.microsoft.com/office/drawing/2014/main" id="{60F5B27E-22D4-8488-0CA8-4DE8C097B2AF}"/>
              </a:ext>
            </a:extLst>
          </p:cNvPr>
          <p:cNvSpPr txBox="1">
            <a:spLocks/>
          </p:cNvSpPr>
          <p:nvPr/>
        </p:nvSpPr>
        <p:spPr>
          <a:xfrm>
            <a:off x="329682" y="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1pPr>
            <a:lvl2pPr marR="0" lvl="1"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2pPr>
            <a:lvl3pPr marR="0" lvl="2"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3pPr>
            <a:lvl4pPr marR="0" lvl="3"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4pPr>
            <a:lvl5pPr marR="0" lvl="4"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5pPr>
            <a:lvl6pPr marR="0" lvl="5"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6pPr>
            <a:lvl7pPr marR="0" lvl="6"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7pPr>
            <a:lvl8pPr marR="0" lvl="7"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8pPr>
            <a:lvl9pPr marR="0" lvl="8"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9pPr>
          </a:lstStyle>
          <a:p>
            <a:r>
              <a:rPr lang="en-US" dirty="0"/>
              <a:t>1. </a:t>
            </a:r>
            <a:r>
              <a:rPr lang="en-US" dirty="0" err="1"/>
              <a:t>Giới</a:t>
            </a:r>
            <a:r>
              <a:rPr lang="en-US" dirty="0"/>
              <a:t> </a:t>
            </a:r>
            <a:r>
              <a:rPr lang="en-US" dirty="0" err="1"/>
              <a:t>thiệu</a:t>
            </a:r>
            <a:endParaRPr lang="en-US" dirty="0"/>
          </a:p>
        </p:txBody>
      </p:sp>
      <p:sp>
        <p:nvSpPr>
          <p:cNvPr id="4" name="Subtitle 14">
            <a:extLst>
              <a:ext uri="{FF2B5EF4-FFF2-40B4-BE49-F238E27FC236}">
                <a16:creationId xmlns:a16="http://schemas.microsoft.com/office/drawing/2014/main" id="{57EC8FA9-C747-0FBF-EC31-8BD02779D340}"/>
              </a:ext>
            </a:extLst>
          </p:cNvPr>
          <p:cNvSpPr txBox="1">
            <a:spLocks/>
          </p:cNvSpPr>
          <p:nvPr/>
        </p:nvSpPr>
        <p:spPr>
          <a:xfrm>
            <a:off x="450861" y="569605"/>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Kiến</a:t>
            </a:r>
            <a:r>
              <a:rPr lang="en-US" dirty="0">
                <a:solidFill>
                  <a:schemeClr val="accent1">
                    <a:lumMod val="50000"/>
                  </a:schemeClr>
                </a:solidFill>
              </a:rPr>
              <a:t> </a:t>
            </a:r>
            <a:r>
              <a:rPr lang="en-US" dirty="0" err="1">
                <a:solidFill>
                  <a:schemeClr val="accent1">
                    <a:lumMod val="50000"/>
                  </a:schemeClr>
                </a:solidFill>
              </a:rPr>
              <a:t>trúc</a:t>
            </a:r>
            <a:r>
              <a:rPr lang="en-US" dirty="0">
                <a:solidFill>
                  <a:schemeClr val="accent1">
                    <a:lumMod val="50000"/>
                  </a:schemeClr>
                </a:solidFill>
              </a:rPr>
              <a:t> </a:t>
            </a:r>
            <a:r>
              <a:rPr lang="en-US" dirty="0" err="1">
                <a:solidFill>
                  <a:schemeClr val="accent1">
                    <a:lumMod val="50000"/>
                  </a:schemeClr>
                </a:solidFill>
              </a:rPr>
              <a:t>của</a:t>
            </a:r>
            <a:r>
              <a:rPr lang="en-US" dirty="0">
                <a:solidFill>
                  <a:schemeClr val="accent1">
                    <a:lumMod val="50000"/>
                  </a:schemeClr>
                </a:solidFill>
              </a:rPr>
              <a:t> AI Agent</a:t>
            </a:r>
          </a:p>
        </p:txBody>
      </p:sp>
      <p:pic>
        <p:nvPicPr>
          <p:cNvPr id="5" name="Picture 4">
            <a:extLst>
              <a:ext uri="{FF2B5EF4-FFF2-40B4-BE49-F238E27FC236}">
                <a16:creationId xmlns:a16="http://schemas.microsoft.com/office/drawing/2014/main" id="{9C0D6EBD-AB30-8579-F872-71AEECCBD2A0}"/>
              </a:ext>
            </a:extLst>
          </p:cNvPr>
          <p:cNvPicPr>
            <a:picLocks noChangeAspect="1"/>
          </p:cNvPicPr>
          <p:nvPr/>
        </p:nvPicPr>
        <p:blipFill>
          <a:blip r:embed="rId2"/>
          <a:stretch>
            <a:fillRect/>
          </a:stretch>
        </p:blipFill>
        <p:spPr>
          <a:xfrm>
            <a:off x="780611" y="1127506"/>
            <a:ext cx="2313919" cy="1209549"/>
          </a:xfrm>
          <a:prstGeom prst="rect">
            <a:avLst/>
          </a:prstGeom>
        </p:spPr>
      </p:pic>
      <p:pic>
        <p:nvPicPr>
          <p:cNvPr id="7" name="Picture 6">
            <a:extLst>
              <a:ext uri="{FF2B5EF4-FFF2-40B4-BE49-F238E27FC236}">
                <a16:creationId xmlns:a16="http://schemas.microsoft.com/office/drawing/2014/main" id="{94021AE7-3647-94E3-C18A-5ED919FAE59B}"/>
              </a:ext>
            </a:extLst>
          </p:cNvPr>
          <p:cNvPicPr>
            <a:picLocks noChangeAspect="1"/>
          </p:cNvPicPr>
          <p:nvPr/>
        </p:nvPicPr>
        <p:blipFill>
          <a:blip r:embed="rId3"/>
          <a:stretch>
            <a:fillRect/>
          </a:stretch>
        </p:blipFill>
        <p:spPr>
          <a:xfrm>
            <a:off x="3511177" y="1037367"/>
            <a:ext cx="2038724" cy="1299687"/>
          </a:xfrm>
          <a:prstGeom prst="rect">
            <a:avLst/>
          </a:prstGeom>
        </p:spPr>
      </p:pic>
      <p:pic>
        <p:nvPicPr>
          <p:cNvPr id="1026" name="Picture 2" descr="How to build an AI agent: 8-step tutorial | Sendbird">
            <a:extLst>
              <a:ext uri="{FF2B5EF4-FFF2-40B4-BE49-F238E27FC236}">
                <a16:creationId xmlns:a16="http://schemas.microsoft.com/office/drawing/2014/main" id="{D272C56E-EA20-9B7B-1A64-6D128A3217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1191" y="2712837"/>
            <a:ext cx="3343911" cy="139329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hat is an AI Agent?">
            <a:extLst>
              <a:ext uri="{FF2B5EF4-FFF2-40B4-BE49-F238E27FC236}">
                <a16:creationId xmlns:a16="http://schemas.microsoft.com/office/drawing/2014/main" id="{EC88ED19-2054-A3B8-8545-C3C8CDC95E9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49472" y="937448"/>
            <a:ext cx="2660651" cy="2694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96082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0">
            <a:extLst>
              <a:ext uri="{FF2B5EF4-FFF2-40B4-BE49-F238E27FC236}">
                <a16:creationId xmlns:a16="http://schemas.microsoft.com/office/drawing/2014/main" id="{60F5B27E-22D4-8488-0CA8-4DE8C097B2AF}"/>
              </a:ext>
            </a:extLst>
          </p:cNvPr>
          <p:cNvSpPr txBox="1">
            <a:spLocks/>
          </p:cNvSpPr>
          <p:nvPr/>
        </p:nvSpPr>
        <p:spPr>
          <a:xfrm>
            <a:off x="329682" y="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1pPr>
            <a:lvl2pPr marR="0" lvl="1"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2pPr>
            <a:lvl3pPr marR="0" lvl="2"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3pPr>
            <a:lvl4pPr marR="0" lvl="3"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4pPr>
            <a:lvl5pPr marR="0" lvl="4"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5pPr>
            <a:lvl6pPr marR="0" lvl="5"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6pPr>
            <a:lvl7pPr marR="0" lvl="6"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7pPr>
            <a:lvl8pPr marR="0" lvl="7"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8pPr>
            <a:lvl9pPr marR="0" lvl="8"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9pPr>
          </a:lstStyle>
          <a:p>
            <a:r>
              <a:rPr lang="en-US" dirty="0"/>
              <a:t>1. </a:t>
            </a:r>
            <a:r>
              <a:rPr lang="en-US" dirty="0" err="1"/>
              <a:t>Giới</a:t>
            </a:r>
            <a:r>
              <a:rPr lang="en-US" dirty="0"/>
              <a:t> </a:t>
            </a:r>
            <a:r>
              <a:rPr lang="en-US" dirty="0" err="1"/>
              <a:t>thiệu</a:t>
            </a:r>
            <a:endParaRPr lang="en-US" dirty="0"/>
          </a:p>
        </p:txBody>
      </p:sp>
      <p:sp>
        <p:nvSpPr>
          <p:cNvPr id="4" name="Subtitle 14">
            <a:extLst>
              <a:ext uri="{FF2B5EF4-FFF2-40B4-BE49-F238E27FC236}">
                <a16:creationId xmlns:a16="http://schemas.microsoft.com/office/drawing/2014/main" id="{57EC8FA9-C747-0FBF-EC31-8BD02779D340}"/>
              </a:ext>
            </a:extLst>
          </p:cNvPr>
          <p:cNvSpPr txBox="1">
            <a:spLocks/>
          </p:cNvSpPr>
          <p:nvPr/>
        </p:nvSpPr>
        <p:spPr>
          <a:xfrm>
            <a:off x="450861" y="569605"/>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AI Agent ~ LLM Agent</a:t>
            </a:r>
          </a:p>
        </p:txBody>
      </p:sp>
      <p:sp>
        <p:nvSpPr>
          <p:cNvPr id="6" name="TextBox 5">
            <a:extLst>
              <a:ext uri="{FF2B5EF4-FFF2-40B4-BE49-F238E27FC236}">
                <a16:creationId xmlns:a16="http://schemas.microsoft.com/office/drawing/2014/main" id="{C4C0436A-9E43-BE7E-2C1B-AB52333B04ED}"/>
              </a:ext>
            </a:extLst>
          </p:cNvPr>
          <p:cNvSpPr txBox="1"/>
          <p:nvPr/>
        </p:nvSpPr>
        <p:spPr>
          <a:xfrm>
            <a:off x="854075" y="984505"/>
            <a:ext cx="5048250" cy="307777"/>
          </a:xfrm>
          <a:prstGeom prst="rect">
            <a:avLst/>
          </a:prstGeom>
          <a:noFill/>
        </p:spPr>
        <p:txBody>
          <a:bodyPr wrap="square">
            <a:spAutoFit/>
          </a:bodyPr>
          <a:lstStyle/>
          <a:p>
            <a:pPr marL="285750" indent="-285750">
              <a:buFont typeface="Wingdings" panose="05000000000000000000" pitchFamily="2" charset="2"/>
              <a:buChar char="v"/>
            </a:pPr>
            <a:r>
              <a:rPr lang="en-US" dirty="0"/>
              <a:t>Ai Agent</a:t>
            </a:r>
          </a:p>
        </p:txBody>
      </p:sp>
      <p:sp>
        <p:nvSpPr>
          <p:cNvPr id="9" name="TextBox 8">
            <a:extLst>
              <a:ext uri="{FF2B5EF4-FFF2-40B4-BE49-F238E27FC236}">
                <a16:creationId xmlns:a16="http://schemas.microsoft.com/office/drawing/2014/main" id="{1F9B6313-CF52-0098-FC98-FFBF9FFC3B04}"/>
              </a:ext>
            </a:extLst>
          </p:cNvPr>
          <p:cNvSpPr txBox="1"/>
          <p:nvPr/>
        </p:nvSpPr>
        <p:spPr>
          <a:xfrm>
            <a:off x="854075" y="1314564"/>
            <a:ext cx="4152908" cy="3108543"/>
          </a:xfrm>
          <a:prstGeom prst="rect">
            <a:avLst/>
          </a:prstGeom>
          <a:noFill/>
        </p:spPr>
        <p:txBody>
          <a:bodyPr wrap="square">
            <a:spAutoFit/>
          </a:bodyPr>
          <a:lstStyle/>
          <a:p>
            <a:pPr marL="285750" indent="-285750">
              <a:buFont typeface="Arial" panose="020B0604020202020204" pitchFamily="34" charset="0"/>
              <a:buChar char="•"/>
            </a:pPr>
            <a:r>
              <a:rPr lang="en-US" dirty="0" err="1"/>
              <a:t>Mỗi</a:t>
            </a:r>
            <a:r>
              <a:rPr lang="en-US" dirty="0"/>
              <a:t> Agent </a:t>
            </a:r>
            <a:r>
              <a:rPr lang="en-US" dirty="0" err="1"/>
              <a:t>thiết</a:t>
            </a:r>
            <a:r>
              <a:rPr lang="en-US" dirty="0"/>
              <a:t> </a:t>
            </a:r>
            <a:r>
              <a:rPr lang="en-US" dirty="0" err="1"/>
              <a:t>kế</a:t>
            </a:r>
            <a:r>
              <a:rPr lang="en-US" dirty="0"/>
              <a:t> </a:t>
            </a:r>
            <a:r>
              <a:rPr lang="en-US" dirty="0" err="1"/>
              <a:t>để</a:t>
            </a:r>
            <a:r>
              <a:rPr lang="en-US" dirty="0"/>
              <a:t> </a:t>
            </a:r>
            <a:r>
              <a:rPr lang="en-US" dirty="0" err="1"/>
              <a:t>hoàn</a:t>
            </a:r>
            <a:r>
              <a:rPr lang="en-US" dirty="0"/>
              <a:t> </a:t>
            </a:r>
            <a:r>
              <a:rPr lang="en-US" dirty="0" err="1"/>
              <a:t>thành</a:t>
            </a:r>
            <a:r>
              <a:rPr lang="en-US" dirty="0"/>
              <a:t> </a:t>
            </a:r>
            <a:r>
              <a:rPr lang="en-US" dirty="0" err="1"/>
              <a:t>các</a:t>
            </a:r>
            <a:r>
              <a:rPr lang="en-US" dirty="0"/>
              <a:t> </a:t>
            </a:r>
            <a:r>
              <a:rPr lang="en-US" dirty="0" err="1"/>
              <a:t>mục</a:t>
            </a:r>
            <a:r>
              <a:rPr lang="en-US" dirty="0"/>
              <a:t> </a:t>
            </a:r>
            <a:r>
              <a:rPr lang="en-US" dirty="0" err="1"/>
              <a:t>tiêu</a:t>
            </a:r>
            <a:r>
              <a:rPr lang="en-US" dirty="0"/>
              <a:t> </a:t>
            </a:r>
            <a:r>
              <a:rPr lang="en-US" dirty="0" err="1"/>
              <a:t>phức</a:t>
            </a:r>
            <a:r>
              <a:rPr lang="en-US" dirty="0"/>
              <a:t> </a:t>
            </a:r>
            <a:r>
              <a:rPr lang="en-US" dirty="0" err="1"/>
              <a:t>tạp</a:t>
            </a:r>
            <a:r>
              <a:rPr lang="en-US" dirty="0"/>
              <a:t>.</a:t>
            </a:r>
          </a:p>
          <a:p>
            <a:pPr marL="285750" indent="-285750">
              <a:buFont typeface="Arial" panose="020B0604020202020204" pitchFamily="34" charset="0"/>
              <a:buChar char="•"/>
            </a:pPr>
            <a:r>
              <a:rPr lang="en-US" dirty="0"/>
              <a:t>LLM </a:t>
            </a:r>
            <a:r>
              <a:rPr lang="en-US" dirty="0" err="1"/>
              <a:t>sẽ</a:t>
            </a:r>
            <a:r>
              <a:rPr lang="en-US" dirty="0"/>
              <a:t> </a:t>
            </a:r>
            <a:r>
              <a:rPr lang="en-US" dirty="0" err="1"/>
              <a:t>phân</a:t>
            </a:r>
            <a:r>
              <a:rPr lang="en-US" dirty="0"/>
              <a:t> </a:t>
            </a:r>
            <a:r>
              <a:rPr lang="en-US" dirty="0" err="1"/>
              <a:t>tích</a:t>
            </a:r>
            <a:r>
              <a:rPr lang="en-US" dirty="0"/>
              <a:t> </a:t>
            </a:r>
            <a:r>
              <a:rPr lang="en-US" dirty="0" err="1"/>
              <a:t>yêu</a:t>
            </a:r>
            <a:r>
              <a:rPr lang="en-US" dirty="0"/>
              <a:t> </a:t>
            </a:r>
            <a:r>
              <a:rPr lang="en-US" dirty="0" err="1"/>
              <a:t>cầu</a:t>
            </a:r>
            <a:r>
              <a:rPr lang="en-US" dirty="0"/>
              <a:t> </a:t>
            </a:r>
            <a:r>
              <a:rPr lang="en-US" dirty="0" err="1"/>
              <a:t>và</a:t>
            </a:r>
            <a:r>
              <a:rPr lang="en-US" dirty="0"/>
              <a:t> </a:t>
            </a:r>
            <a:r>
              <a:rPr lang="en-US" dirty="0" err="1"/>
              <a:t>đưa</a:t>
            </a:r>
            <a:r>
              <a:rPr lang="en-US" dirty="0"/>
              <a:t> </a:t>
            </a:r>
            <a:r>
              <a:rPr lang="en-US" dirty="0" err="1"/>
              <a:t>ra</a:t>
            </a:r>
            <a:r>
              <a:rPr lang="en-US" dirty="0"/>
              <a:t> </a:t>
            </a:r>
            <a:r>
              <a:rPr lang="en-US" dirty="0" err="1"/>
              <a:t>kế</a:t>
            </a:r>
            <a:r>
              <a:rPr lang="en-US" dirty="0"/>
              <a:t> </a:t>
            </a:r>
            <a:r>
              <a:rPr lang="en-US" dirty="0" err="1"/>
              <a:t>hoạch</a:t>
            </a:r>
            <a:r>
              <a:rPr lang="en-US" dirty="0"/>
              <a:t> / </a:t>
            </a:r>
            <a:r>
              <a:rPr lang="en-US" dirty="0" err="1"/>
              <a:t>các</a:t>
            </a:r>
            <a:r>
              <a:rPr lang="en-US" dirty="0"/>
              <a:t> </a:t>
            </a:r>
            <a:r>
              <a:rPr lang="en-US" dirty="0" err="1"/>
              <a:t>bước</a:t>
            </a:r>
            <a:r>
              <a:rPr lang="en-US" dirty="0"/>
              <a:t> / </a:t>
            </a:r>
            <a:r>
              <a:rPr lang="en-US" dirty="0" err="1"/>
              <a:t>hành</a:t>
            </a:r>
            <a:r>
              <a:rPr lang="en-US" dirty="0"/>
              <a:t> </a:t>
            </a:r>
            <a:r>
              <a:rPr lang="en-US" dirty="0" err="1"/>
              <a:t>động</a:t>
            </a:r>
            <a:r>
              <a:rPr lang="en-US" dirty="0"/>
              <a:t> </a:t>
            </a:r>
            <a:r>
              <a:rPr lang="en-US" dirty="0" err="1"/>
              <a:t>để</a:t>
            </a:r>
            <a:r>
              <a:rPr lang="en-US" dirty="0"/>
              <a:t> </a:t>
            </a:r>
            <a:r>
              <a:rPr lang="en-US" dirty="0" err="1"/>
              <a:t>giải</a:t>
            </a:r>
            <a:r>
              <a:rPr lang="en-US" dirty="0"/>
              <a:t> </a:t>
            </a:r>
            <a:r>
              <a:rPr lang="en-US" dirty="0" err="1"/>
              <a:t>quyết</a:t>
            </a:r>
            <a:r>
              <a:rPr lang="en-US" dirty="0"/>
              <a:t>.</a:t>
            </a:r>
          </a:p>
          <a:p>
            <a:r>
              <a:rPr lang="en-US" dirty="0"/>
              <a:t>           + React prompting: Reasoning and Acting for LLMs</a:t>
            </a:r>
          </a:p>
          <a:p>
            <a:pPr marL="285750" indent="-285750">
              <a:buFont typeface="Arial" panose="020B0604020202020204" pitchFamily="34" charset="0"/>
              <a:buChar char="•"/>
            </a:pPr>
            <a:r>
              <a:rPr lang="en-US" dirty="0" err="1"/>
              <a:t>Sử</a:t>
            </a:r>
            <a:r>
              <a:rPr lang="en-US" dirty="0"/>
              <a:t> </a:t>
            </a:r>
            <a:r>
              <a:rPr lang="en-US" dirty="0" err="1"/>
              <a:t>dụng</a:t>
            </a:r>
            <a:r>
              <a:rPr lang="en-US" dirty="0"/>
              <a:t> </a:t>
            </a:r>
            <a:r>
              <a:rPr lang="en-US" dirty="0" err="1"/>
              <a:t>các</a:t>
            </a:r>
            <a:r>
              <a:rPr lang="en-US" dirty="0"/>
              <a:t> </a:t>
            </a:r>
            <a:r>
              <a:rPr lang="en-US" dirty="0" err="1"/>
              <a:t>công</a:t>
            </a:r>
            <a:r>
              <a:rPr lang="en-US" dirty="0"/>
              <a:t> </a:t>
            </a:r>
            <a:r>
              <a:rPr lang="en-US" dirty="0" err="1"/>
              <a:t>cụ</a:t>
            </a:r>
            <a:r>
              <a:rPr lang="en-US" dirty="0"/>
              <a:t> </a:t>
            </a:r>
            <a:r>
              <a:rPr lang="en-US" dirty="0" err="1"/>
              <a:t>để</a:t>
            </a:r>
            <a:r>
              <a:rPr lang="en-US" dirty="0"/>
              <a:t> </a:t>
            </a:r>
            <a:r>
              <a:rPr lang="en-US" dirty="0" err="1"/>
              <a:t>trợ</a:t>
            </a:r>
            <a:r>
              <a:rPr lang="en-US" dirty="0"/>
              <a:t> </a:t>
            </a:r>
            <a:r>
              <a:rPr lang="en-US" dirty="0" err="1"/>
              <a:t>giúp</a:t>
            </a:r>
            <a:r>
              <a:rPr lang="en-US" dirty="0"/>
              <a:t>:</a:t>
            </a:r>
          </a:p>
          <a:p>
            <a:r>
              <a:rPr lang="en-US" dirty="0"/>
              <a:t>           + </a:t>
            </a:r>
            <a:r>
              <a:rPr lang="en-US" dirty="0" err="1"/>
              <a:t>Gọi</a:t>
            </a:r>
            <a:r>
              <a:rPr lang="en-US" dirty="0"/>
              <a:t> API </a:t>
            </a:r>
            <a:r>
              <a:rPr lang="en-US" dirty="0" err="1"/>
              <a:t>đến</a:t>
            </a:r>
            <a:r>
              <a:rPr lang="en-US" dirty="0"/>
              <a:t> </a:t>
            </a:r>
            <a:r>
              <a:rPr lang="en-US" dirty="0" err="1"/>
              <a:t>hệ</a:t>
            </a:r>
            <a:r>
              <a:rPr lang="en-US" dirty="0"/>
              <a:t> </a:t>
            </a:r>
            <a:r>
              <a:rPr lang="en-US" dirty="0" err="1"/>
              <a:t>thống</a:t>
            </a:r>
            <a:r>
              <a:rPr lang="en-US" dirty="0"/>
              <a:t> </a:t>
            </a:r>
            <a:r>
              <a:rPr lang="en-US" dirty="0" err="1"/>
              <a:t>khác</a:t>
            </a:r>
            <a:r>
              <a:rPr lang="en-US" dirty="0"/>
              <a:t>: </a:t>
            </a:r>
            <a:r>
              <a:rPr lang="en-US" dirty="0" err="1"/>
              <a:t>search_weather</a:t>
            </a:r>
            <a:r>
              <a:rPr lang="en-US" dirty="0"/>
              <a:t>, calculator, </a:t>
            </a:r>
            <a:r>
              <a:rPr lang="en-US" dirty="0" err="1"/>
              <a:t>search_google</a:t>
            </a:r>
            <a:r>
              <a:rPr lang="en-US" dirty="0"/>
              <a:t>, …</a:t>
            </a:r>
          </a:p>
          <a:p>
            <a:r>
              <a:rPr lang="en-US" dirty="0"/>
              <a:t>           + </a:t>
            </a:r>
            <a:r>
              <a:rPr lang="en-US" dirty="0" err="1"/>
              <a:t>Gọi</a:t>
            </a:r>
            <a:r>
              <a:rPr lang="en-US" dirty="0"/>
              <a:t> </a:t>
            </a:r>
            <a:r>
              <a:rPr lang="en-US" dirty="0" err="1"/>
              <a:t>thư</a:t>
            </a:r>
            <a:r>
              <a:rPr lang="en-US" dirty="0"/>
              <a:t> </a:t>
            </a:r>
            <a:r>
              <a:rPr lang="en-US" dirty="0" err="1"/>
              <a:t>viện</a:t>
            </a:r>
            <a:r>
              <a:rPr lang="en-US" dirty="0"/>
              <a:t> </a:t>
            </a:r>
            <a:r>
              <a:rPr lang="en-US" dirty="0" err="1"/>
              <a:t>ngôn</a:t>
            </a:r>
            <a:r>
              <a:rPr lang="en-US" dirty="0"/>
              <a:t> </a:t>
            </a:r>
            <a:r>
              <a:rPr lang="en-US" dirty="0" err="1"/>
              <a:t>ngữ</a:t>
            </a:r>
            <a:r>
              <a:rPr lang="en-US" dirty="0"/>
              <a:t> </a:t>
            </a:r>
            <a:r>
              <a:rPr lang="en-US" dirty="0" err="1"/>
              <a:t>lập</a:t>
            </a:r>
            <a:r>
              <a:rPr lang="en-US" dirty="0"/>
              <a:t> </a:t>
            </a:r>
            <a:r>
              <a:rPr lang="en-US" dirty="0" err="1"/>
              <a:t>trình</a:t>
            </a:r>
            <a:r>
              <a:rPr lang="en-US" dirty="0"/>
              <a:t>.</a:t>
            </a:r>
          </a:p>
          <a:p>
            <a:pPr marL="285750" indent="-285750">
              <a:buFont typeface="Arial" panose="020B0604020202020204" pitchFamily="34" charset="0"/>
              <a:buChar char="•"/>
            </a:pPr>
            <a:r>
              <a:rPr lang="en-US" dirty="0" err="1"/>
              <a:t>Giải</a:t>
            </a:r>
            <a:r>
              <a:rPr lang="en-US" dirty="0"/>
              <a:t> </a:t>
            </a:r>
            <a:r>
              <a:rPr lang="en-US" dirty="0" err="1"/>
              <a:t>các</a:t>
            </a:r>
            <a:r>
              <a:rPr lang="en-US" dirty="0"/>
              <a:t> </a:t>
            </a:r>
            <a:r>
              <a:rPr lang="en-US" dirty="0" err="1"/>
              <a:t>bài</a:t>
            </a:r>
            <a:r>
              <a:rPr lang="en-US" dirty="0"/>
              <a:t> </a:t>
            </a:r>
            <a:r>
              <a:rPr lang="en-US" dirty="0" err="1"/>
              <a:t>toán</a:t>
            </a:r>
            <a:r>
              <a:rPr lang="en-US" dirty="0"/>
              <a:t> </a:t>
            </a:r>
            <a:r>
              <a:rPr lang="en-US" dirty="0" err="1"/>
              <a:t>như</a:t>
            </a:r>
            <a:r>
              <a:rPr lang="en-US" dirty="0"/>
              <a:t> </a:t>
            </a:r>
            <a:r>
              <a:rPr lang="en-US" dirty="0" err="1"/>
              <a:t>cách</a:t>
            </a:r>
            <a:r>
              <a:rPr lang="en-US" dirty="0"/>
              <a:t> </a:t>
            </a:r>
            <a:r>
              <a:rPr lang="en-US" dirty="0" err="1"/>
              <a:t>suy</a:t>
            </a:r>
            <a:r>
              <a:rPr lang="en-US" dirty="0"/>
              <a:t> </a:t>
            </a:r>
            <a:r>
              <a:rPr lang="en-US" dirty="0" err="1"/>
              <a:t>nghĩ</a:t>
            </a:r>
            <a:r>
              <a:rPr lang="en-US" dirty="0"/>
              <a:t> </a:t>
            </a:r>
            <a:r>
              <a:rPr lang="en-US" dirty="0" err="1"/>
              <a:t>của</a:t>
            </a:r>
            <a:r>
              <a:rPr lang="en-US" dirty="0"/>
              <a:t> con </a:t>
            </a:r>
            <a:r>
              <a:rPr lang="en-US" dirty="0" err="1"/>
              <a:t>người</a:t>
            </a:r>
            <a:r>
              <a:rPr lang="en-US" dirty="0"/>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2050" name="Picture 2" descr="LLM Agents | Prompt Engineering Guide&lt;!-- --&gt;">
            <a:extLst>
              <a:ext uri="{FF2B5EF4-FFF2-40B4-BE49-F238E27FC236}">
                <a16:creationId xmlns:a16="http://schemas.microsoft.com/office/drawing/2014/main" id="{2E17B25F-B2CB-25C2-5BC0-834BAD7BC4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3370" y="286349"/>
            <a:ext cx="2790829" cy="186055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EB9EF70E-B3C8-5F70-3A0A-B044087339EC}"/>
              </a:ext>
            </a:extLst>
          </p:cNvPr>
          <p:cNvSpPr txBox="1"/>
          <p:nvPr/>
        </p:nvSpPr>
        <p:spPr>
          <a:xfrm>
            <a:off x="5413371" y="2343112"/>
            <a:ext cx="3470280" cy="1815882"/>
          </a:xfrm>
          <a:prstGeom prst="rect">
            <a:avLst/>
          </a:prstGeom>
          <a:noFill/>
        </p:spPr>
        <p:txBody>
          <a:bodyPr wrap="square">
            <a:spAutoFit/>
          </a:bodyPr>
          <a:lstStyle/>
          <a:p>
            <a:pPr marL="285750" indent="-285750">
              <a:buFont typeface="Arial" panose="020B0604020202020204" pitchFamily="34" charset="0"/>
              <a:buChar char="•"/>
            </a:pPr>
            <a:r>
              <a:rPr lang="en-US" dirty="0"/>
              <a:t>User Request – a user question or request</a:t>
            </a:r>
          </a:p>
          <a:p>
            <a:pPr marL="285750" indent="-285750">
              <a:buFont typeface="Arial" panose="020B0604020202020204" pitchFamily="34" charset="0"/>
              <a:buChar char="•"/>
            </a:pPr>
            <a:r>
              <a:rPr lang="en-US" dirty="0"/>
              <a:t>Agent / Brain – the agent core acting as coordinator</a:t>
            </a:r>
          </a:p>
          <a:p>
            <a:pPr marL="285750" indent="-285750">
              <a:buFont typeface="Arial" panose="020B0604020202020204" pitchFamily="34" charset="0"/>
              <a:buChar char="•"/>
            </a:pPr>
            <a:r>
              <a:rPr lang="en-US" dirty="0"/>
              <a:t>Planning – assists the agent in planning future actions</a:t>
            </a:r>
          </a:p>
          <a:p>
            <a:pPr marL="285750" indent="-285750">
              <a:buFont typeface="Arial" panose="020B0604020202020204" pitchFamily="34" charset="0"/>
              <a:buChar char="•"/>
            </a:pPr>
            <a:r>
              <a:rPr lang="en-US" dirty="0"/>
              <a:t>Memory – manages the agent’s past behaviors</a:t>
            </a:r>
          </a:p>
        </p:txBody>
      </p:sp>
    </p:spTree>
    <p:extLst>
      <p:ext uri="{BB962C8B-B14F-4D97-AF65-F5344CB8AC3E}">
        <p14:creationId xmlns:p14="http://schemas.microsoft.com/office/powerpoint/2010/main" val="8478626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0">
            <a:extLst>
              <a:ext uri="{FF2B5EF4-FFF2-40B4-BE49-F238E27FC236}">
                <a16:creationId xmlns:a16="http://schemas.microsoft.com/office/drawing/2014/main" id="{60F5B27E-22D4-8488-0CA8-4DE8C097B2AF}"/>
              </a:ext>
            </a:extLst>
          </p:cNvPr>
          <p:cNvSpPr txBox="1">
            <a:spLocks/>
          </p:cNvSpPr>
          <p:nvPr/>
        </p:nvSpPr>
        <p:spPr>
          <a:xfrm>
            <a:off x="329682" y="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1pPr>
            <a:lvl2pPr marR="0" lvl="1"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2pPr>
            <a:lvl3pPr marR="0" lvl="2"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3pPr>
            <a:lvl4pPr marR="0" lvl="3"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4pPr>
            <a:lvl5pPr marR="0" lvl="4"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5pPr>
            <a:lvl6pPr marR="0" lvl="5"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6pPr>
            <a:lvl7pPr marR="0" lvl="6"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7pPr>
            <a:lvl8pPr marR="0" lvl="7"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8pPr>
            <a:lvl9pPr marR="0" lvl="8"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9pPr>
          </a:lstStyle>
          <a:p>
            <a:r>
              <a:rPr lang="en-US" dirty="0"/>
              <a:t>1. </a:t>
            </a:r>
            <a:r>
              <a:rPr lang="en-US" dirty="0" err="1"/>
              <a:t>Giới</a:t>
            </a:r>
            <a:r>
              <a:rPr lang="en-US" dirty="0"/>
              <a:t> </a:t>
            </a:r>
            <a:r>
              <a:rPr lang="en-US" dirty="0" err="1"/>
              <a:t>thiệu</a:t>
            </a:r>
            <a:endParaRPr lang="en-US" dirty="0"/>
          </a:p>
        </p:txBody>
      </p:sp>
      <p:sp>
        <p:nvSpPr>
          <p:cNvPr id="4" name="Subtitle 14">
            <a:extLst>
              <a:ext uri="{FF2B5EF4-FFF2-40B4-BE49-F238E27FC236}">
                <a16:creationId xmlns:a16="http://schemas.microsoft.com/office/drawing/2014/main" id="{57EC8FA9-C747-0FBF-EC31-8BD02779D340}"/>
              </a:ext>
            </a:extLst>
          </p:cNvPr>
          <p:cNvSpPr txBox="1">
            <a:spLocks/>
          </p:cNvSpPr>
          <p:nvPr/>
        </p:nvSpPr>
        <p:spPr>
          <a:xfrm>
            <a:off x="450861" y="569605"/>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err="1">
                <a:solidFill>
                  <a:schemeClr val="accent1">
                    <a:lumMod val="50000"/>
                  </a:schemeClr>
                </a:solidFill>
              </a:rPr>
              <a:t>Ví</a:t>
            </a:r>
            <a:r>
              <a:rPr lang="en-US" dirty="0">
                <a:solidFill>
                  <a:schemeClr val="accent1">
                    <a:lumMod val="50000"/>
                  </a:schemeClr>
                </a:solidFill>
              </a:rPr>
              <a:t> </a:t>
            </a:r>
            <a:r>
              <a:rPr lang="en-US" dirty="0" err="1">
                <a:solidFill>
                  <a:schemeClr val="accent1">
                    <a:lumMod val="50000"/>
                  </a:schemeClr>
                </a:solidFill>
              </a:rPr>
              <a:t>dụ</a:t>
            </a:r>
            <a:r>
              <a:rPr lang="en-US" dirty="0">
                <a:solidFill>
                  <a:schemeClr val="accent1">
                    <a:lumMod val="50000"/>
                  </a:schemeClr>
                </a:solidFill>
              </a:rPr>
              <a:t> AI Agent</a:t>
            </a:r>
          </a:p>
        </p:txBody>
      </p:sp>
      <p:sp>
        <p:nvSpPr>
          <p:cNvPr id="11" name="TextBox 10">
            <a:extLst>
              <a:ext uri="{FF2B5EF4-FFF2-40B4-BE49-F238E27FC236}">
                <a16:creationId xmlns:a16="http://schemas.microsoft.com/office/drawing/2014/main" id="{EB9EF70E-B3C8-5F70-3A0A-B044087339EC}"/>
              </a:ext>
            </a:extLst>
          </p:cNvPr>
          <p:cNvSpPr txBox="1"/>
          <p:nvPr/>
        </p:nvSpPr>
        <p:spPr>
          <a:xfrm>
            <a:off x="2079621" y="1047712"/>
            <a:ext cx="3470280" cy="523220"/>
          </a:xfrm>
          <a:prstGeom prst="rect">
            <a:avLst/>
          </a:prstGeom>
          <a:noFill/>
        </p:spPr>
        <p:txBody>
          <a:bodyPr wrap="square">
            <a:spAutoFit/>
          </a:bodyPr>
          <a:lstStyle/>
          <a:p>
            <a:r>
              <a:rPr lang="en-US" dirty="0"/>
              <a:t>“</a:t>
            </a:r>
            <a:r>
              <a:rPr lang="en-US" dirty="0" err="1"/>
              <a:t>Tìm</a:t>
            </a:r>
            <a:r>
              <a:rPr lang="en-US" dirty="0"/>
              <a:t> 3 </a:t>
            </a:r>
            <a:r>
              <a:rPr lang="en-US" dirty="0" err="1"/>
              <a:t>nhà</a:t>
            </a:r>
            <a:r>
              <a:rPr lang="en-US" dirty="0"/>
              <a:t> hang </a:t>
            </a:r>
            <a:r>
              <a:rPr lang="en-US" dirty="0" err="1"/>
              <a:t>Nhật</a:t>
            </a:r>
            <a:r>
              <a:rPr lang="en-US" dirty="0"/>
              <a:t> </a:t>
            </a:r>
            <a:r>
              <a:rPr lang="en-US" dirty="0" err="1"/>
              <a:t>gần</a:t>
            </a:r>
            <a:r>
              <a:rPr lang="en-US" dirty="0"/>
              <a:t> </a:t>
            </a:r>
            <a:r>
              <a:rPr lang="en-US" dirty="0" err="1"/>
              <a:t>đây</a:t>
            </a:r>
            <a:r>
              <a:rPr lang="en-US" dirty="0"/>
              <a:t>, </a:t>
            </a:r>
            <a:r>
              <a:rPr lang="en-US" dirty="0" err="1"/>
              <a:t>đặt</a:t>
            </a:r>
            <a:r>
              <a:rPr lang="en-US" dirty="0"/>
              <a:t> </a:t>
            </a:r>
            <a:r>
              <a:rPr lang="en-US" dirty="0" err="1"/>
              <a:t>bàn</a:t>
            </a:r>
            <a:r>
              <a:rPr lang="en-US" dirty="0"/>
              <a:t> </a:t>
            </a:r>
            <a:r>
              <a:rPr lang="en-US" dirty="0" err="1"/>
              <a:t>lúc</a:t>
            </a:r>
            <a:r>
              <a:rPr lang="en-US" dirty="0"/>
              <a:t> 7h </a:t>
            </a:r>
            <a:r>
              <a:rPr lang="en-US" dirty="0" err="1"/>
              <a:t>tối</a:t>
            </a:r>
            <a:r>
              <a:rPr lang="en-US" dirty="0"/>
              <a:t>, </a:t>
            </a:r>
            <a:r>
              <a:rPr lang="en-US" dirty="0" err="1"/>
              <a:t>gửi</a:t>
            </a:r>
            <a:r>
              <a:rPr lang="en-US" dirty="0"/>
              <a:t> </a:t>
            </a:r>
            <a:r>
              <a:rPr lang="en-US" dirty="0" err="1"/>
              <a:t>xác</a:t>
            </a:r>
            <a:r>
              <a:rPr lang="en-US" dirty="0"/>
              <a:t> </a:t>
            </a:r>
            <a:r>
              <a:rPr lang="en-US" dirty="0" err="1"/>
              <a:t>nhận</a:t>
            </a:r>
            <a:r>
              <a:rPr lang="en-US" dirty="0"/>
              <a:t> qua email.”</a:t>
            </a:r>
          </a:p>
        </p:txBody>
      </p:sp>
      <p:sp>
        <p:nvSpPr>
          <p:cNvPr id="5" name="TextBox 4">
            <a:extLst>
              <a:ext uri="{FF2B5EF4-FFF2-40B4-BE49-F238E27FC236}">
                <a16:creationId xmlns:a16="http://schemas.microsoft.com/office/drawing/2014/main" id="{61A56DCC-7DCD-D8ED-0BB6-C247EA7452D2}"/>
              </a:ext>
            </a:extLst>
          </p:cNvPr>
          <p:cNvSpPr txBox="1"/>
          <p:nvPr/>
        </p:nvSpPr>
        <p:spPr>
          <a:xfrm>
            <a:off x="4095750" y="2274971"/>
            <a:ext cx="5048250" cy="523220"/>
          </a:xfrm>
          <a:prstGeom prst="rect">
            <a:avLst/>
          </a:prstGeom>
          <a:noFill/>
        </p:spPr>
        <p:txBody>
          <a:bodyPr wrap="square">
            <a:spAutoFit/>
          </a:bodyPr>
          <a:lstStyle/>
          <a:p>
            <a:r>
              <a:rPr lang="en-US" dirty="0"/>
              <a:t>Agent 2</a:t>
            </a:r>
          </a:p>
          <a:p>
            <a:r>
              <a:rPr lang="en-US" dirty="0" err="1"/>
              <a:t>Nhiệm</a:t>
            </a:r>
            <a:r>
              <a:rPr lang="en-US" dirty="0"/>
              <a:t> </a:t>
            </a:r>
            <a:r>
              <a:rPr lang="en-US" dirty="0" err="1"/>
              <a:t>vụ</a:t>
            </a:r>
            <a:r>
              <a:rPr lang="en-US" dirty="0"/>
              <a:t>: </a:t>
            </a:r>
            <a:r>
              <a:rPr lang="en-US" dirty="0" err="1"/>
              <a:t>Tra</a:t>
            </a:r>
            <a:r>
              <a:rPr lang="en-US" dirty="0"/>
              <a:t> </a:t>
            </a:r>
            <a:r>
              <a:rPr lang="en-US" dirty="0" err="1"/>
              <a:t>cứu</a:t>
            </a:r>
            <a:r>
              <a:rPr lang="en-US" dirty="0"/>
              <a:t> </a:t>
            </a:r>
            <a:r>
              <a:rPr lang="en-US" dirty="0" err="1"/>
              <a:t>thông</a:t>
            </a:r>
            <a:r>
              <a:rPr lang="en-US" dirty="0"/>
              <a:t> tin </a:t>
            </a:r>
            <a:r>
              <a:rPr lang="en-US" dirty="0" err="1"/>
              <a:t>theo</a:t>
            </a:r>
            <a:r>
              <a:rPr lang="en-US" dirty="0"/>
              <a:t> </a:t>
            </a:r>
            <a:r>
              <a:rPr lang="en-US" dirty="0" err="1"/>
              <a:t>yêu</a:t>
            </a:r>
            <a:r>
              <a:rPr lang="en-US" dirty="0"/>
              <a:t> </a:t>
            </a:r>
            <a:r>
              <a:rPr lang="en-US" dirty="0" err="1"/>
              <a:t>cầu</a:t>
            </a:r>
            <a:r>
              <a:rPr lang="en-US" dirty="0"/>
              <a:t> </a:t>
            </a:r>
            <a:r>
              <a:rPr lang="en-US" dirty="0" err="1"/>
              <a:t>người</a:t>
            </a:r>
            <a:r>
              <a:rPr lang="en-US" dirty="0"/>
              <a:t> dung.</a:t>
            </a:r>
          </a:p>
        </p:txBody>
      </p:sp>
      <p:sp>
        <p:nvSpPr>
          <p:cNvPr id="8" name="TextBox 7">
            <a:extLst>
              <a:ext uri="{FF2B5EF4-FFF2-40B4-BE49-F238E27FC236}">
                <a16:creationId xmlns:a16="http://schemas.microsoft.com/office/drawing/2014/main" id="{E34E4283-2257-C62C-3E99-F3649B4F478F}"/>
              </a:ext>
            </a:extLst>
          </p:cNvPr>
          <p:cNvSpPr txBox="1"/>
          <p:nvPr/>
        </p:nvSpPr>
        <p:spPr>
          <a:xfrm>
            <a:off x="1290636" y="3002290"/>
            <a:ext cx="5048250" cy="307777"/>
          </a:xfrm>
          <a:prstGeom prst="rect">
            <a:avLst/>
          </a:prstGeom>
          <a:noFill/>
        </p:spPr>
        <p:txBody>
          <a:bodyPr wrap="square">
            <a:spAutoFit/>
          </a:bodyPr>
          <a:lstStyle/>
          <a:p>
            <a:r>
              <a:rPr lang="en-US" dirty="0"/>
              <a:t>“</a:t>
            </a:r>
            <a:r>
              <a:rPr lang="en-US" dirty="0" err="1"/>
              <a:t>Tìm</a:t>
            </a:r>
            <a:r>
              <a:rPr lang="en-US" dirty="0"/>
              <a:t> </a:t>
            </a:r>
            <a:r>
              <a:rPr lang="en-US" dirty="0" err="1"/>
              <a:t>hiểu</a:t>
            </a:r>
            <a:r>
              <a:rPr lang="en-US" dirty="0"/>
              <a:t> </a:t>
            </a:r>
            <a:r>
              <a:rPr lang="en-US" dirty="0" err="1"/>
              <a:t>và</a:t>
            </a:r>
            <a:r>
              <a:rPr lang="en-US" dirty="0"/>
              <a:t> so </a:t>
            </a:r>
            <a:r>
              <a:rPr lang="en-US" dirty="0" err="1"/>
              <a:t>sánh</a:t>
            </a:r>
            <a:r>
              <a:rPr lang="en-US" dirty="0"/>
              <a:t> </a:t>
            </a:r>
            <a:r>
              <a:rPr lang="en-US" dirty="0" err="1"/>
              <a:t>giá</a:t>
            </a:r>
            <a:r>
              <a:rPr lang="en-US" dirty="0"/>
              <a:t> </a:t>
            </a:r>
            <a:r>
              <a:rPr lang="en-US" dirty="0" err="1"/>
              <a:t>cổ</a:t>
            </a:r>
            <a:r>
              <a:rPr lang="en-US" dirty="0"/>
              <a:t> </a:t>
            </a:r>
            <a:r>
              <a:rPr lang="en-US" dirty="0" err="1"/>
              <a:t>phiếu</a:t>
            </a:r>
            <a:r>
              <a:rPr lang="en-US" dirty="0"/>
              <a:t> VCB </a:t>
            </a:r>
            <a:r>
              <a:rPr lang="en-US" dirty="0" err="1"/>
              <a:t>và</a:t>
            </a:r>
            <a:r>
              <a:rPr lang="en-US" dirty="0"/>
              <a:t> BID”</a:t>
            </a:r>
          </a:p>
        </p:txBody>
      </p:sp>
      <p:sp>
        <p:nvSpPr>
          <p:cNvPr id="12" name="TextBox 11">
            <a:extLst>
              <a:ext uri="{FF2B5EF4-FFF2-40B4-BE49-F238E27FC236}">
                <a16:creationId xmlns:a16="http://schemas.microsoft.com/office/drawing/2014/main" id="{9058C457-564D-C33A-13C9-4709D5D6861C}"/>
              </a:ext>
            </a:extLst>
          </p:cNvPr>
          <p:cNvSpPr txBox="1"/>
          <p:nvPr/>
        </p:nvSpPr>
        <p:spPr>
          <a:xfrm>
            <a:off x="1482725" y="2589225"/>
            <a:ext cx="5048250" cy="307777"/>
          </a:xfrm>
          <a:prstGeom prst="rect">
            <a:avLst/>
          </a:prstGeom>
          <a:noFill/>
        </p:spPr>
        <p:txBody>
          <a:bodyPr wrap="square">
            <a:spAutoFit/>
          </a:bodyPr>
          <a:lstStyle/>
          <a:p>
            <a:r>
              <a:rPr lang="en-US" dirty="0"/>
              <a:t>“</a:t>
            </a:r>
            <a:r>
              <a:rPr lang="en-US" dirty="0" err="1"/>
              <a:t>Đặt</a:t>
            </a:r>
            <a:r>
              <a:rPr lang="en-US" dirty="0"/>
              <a:t> </a:t>
            </a:r>
            <a:r>
              <a:rPr lang="en-US" dirty="0" err="1"/>
              <a:t>vé</a:t>
            </a:r>
            <a:r>
              <a:rPr lang="en-US" dirty="0"/>
              <a:t> </a:t>
            </a:r>
            <a:r>
              <a:rPr lang="en-US" dirty="0" err="1"/>
              <a:t>máy</a:t>
            </a:r>
            <a:r>
              <a:rPr lang="en-US" dirty="0"/>
              <a:t> bay”</a:t>
            </a:r>
          </a:p>
        </p:txBody>
      </p:sp>
      <p:sp>
        <p:nvSpPr>
          <p:cNvPr id="14" name="TextBox 13">
            <a:extLst>
              <a:ext uri="{FF2B5EF4-FFF2-40B4-BE49-F238E27FC236}">
                <a16:creationId xmlns:a16="http://schemas.microsoft.com/office/drawing/2014/main" id="{8F026CD0-EAC5-63BD-7809-2228D674E798}"/>
              </a:ext>
            </a:extLst>
          </p:cNvPr>
          <p:cNvSpPr txBox="1"/>
          <p:nvPr/>
        </p:nvSpPr>
        <p:spPr>
          <a:xfrm>
            <a:off x="1038225" y="3587457"/>
            <a:ext cx="5048250" cy="307777"/>
          </a:xfrm>
          <a:prstGeom prst="rect">
            <a:avLst/>
          </a:prstGeom>
          <a:noFill/>
        </p:spPr>
        <p:txBody>
          <a:bodyPr wrap="square">
            <a:spAutoFit/>
          </a:bodyPr>
          <a:lstStyle/>
          <a:p>
            <a:r>
              <a:rPr lang="en-US" dirty="0"/>
              <a:t>“</a:t>
            </a:r>
            <a:r>
              <a:rPr lang="en-US" dirty="0" err="1"/>
              <a:t>Tra</a:t>
            </a:r>
            <a:r>
              <a:rPr lang="en-US" dirty="0"/>
              <a:t> </a:t>
            </a:r>
            <a:r>
              <a:rPr lang="en-US" dirty="0" err="1"/>
              <a:t>cứu</a:t>
            </a:r>
            <a:r>
              <a:rPr lang="en-US" dirty="0"/>
              <a:t> </a:t>
            </a:r>
            <a:r>
              <a:rPr lang="en-US" dirty="0" err="1"/>
              <a:t>mã</a:t>
            </a:r>
            <a:r>
              <a:rPr lang="en-US" dirty="0"/>
              <a:t> </a:t>
            </a:r>
            <a:r>
              <a:rPr lang="en-US" dirty="0" err="1"/>
              <a:t>đặt</a:t>
            </a:r>
            <a:r>
              <a:rPr lang="en-US" dirty="0"/>
              <a:t> </a:t>
            </a:r>
            <a:r>
              <a:rPr lang="en-US" dirty="0" err="1"/>
              <a:t>chỗ</a:t>
            </a:r>
            <a:r>
              <a:rPr lang="en-US" dirty="0"/>
              <a:t>”</a:t>
            </a:r>
          </a:p>
        </p:txBody>
      </p:sp>
      <p:sp>
        <p:nvSpPr>
          <p:cNvPr id="16" name="TextBox 15">
            <a:extLst>
              <a:ext uri="{FF2B5EF4-FFF2-40B4-BE49-F238E27FC236}">
                <a16:creationId xmlns:a16="http://schemas.microsoft.com/office/drawing/2014/main" id="{EB164C58-F172-B7DE-5BA6-5B7ABB7EF2EC}"/>
              </a:ext>
            </a:extLst>
          </p:cNvPr>
          <p:cNvSpPr txBox="1"/>
          <p:nvPr/>
        </p:nvSpPr>
        <p:spPr>
          <a:xfrm>
            <a:off x="3476625" y="1650490"/>
            <a:ext cx="5048250" cy="523220"/>
          </a:xfrm>
          <a:prstGeom prst="rect">
            <a:avLst/>
          </a:prstGeom>
          <a:noFill/>
        </p:spPr>
        <p:txBody>
          <a:bodyPr wrap="square">
            <a:spAutoFit/>
          </a:bodyPr>
          <a:lstStyle/>
          <a:p>
            <a:r>
              <a:rPr lang="en-US" dirty="0"/>
              <a:t>Agent 1</a:t>
            </a:r>
          </a:p>
          <a:p>
            <a:r>
              <a:rPr lang="en-US" dirty="0" err="1"/>
              <a:t>Nhiệm</a:t>
            </a:r>
            <a:r>
              <a:rPr lang="en-US" dirty="0"/>
              <a:t> </a:t>
            </a:r>
            <a:r>
              <a:rPr lang="en-US" dirty="0" err="1"/>
              <a:t>vụ</a:t>
            </a:r>
            <a:r>
              <a:rPr lang="en-US" dirty="0"/>
              <a:t>: </a:t>
            </a:r>
            <a:r>
              <a:rPr lang="en-US" dirty="0" err="1"/>
              <a:t>Chuyên</a:t>
            </a:r>
            <a:r>
              <a:rPr lang="en-US" dirty="0"/>
              <a:t> </a:t>
            </a:r>
            <a:r>
              <a:rPr lang="en-US" dirty="0" err="1"/>
              <a:t>thực</a:t>
            </a:r>
            <a:r>
              <a:rPr lang="en-US" dirty="0"/>
              <a:t> </a:t>
            </a:r>
            <a:r>
              <a:rPr lang="en-US" dirty="0" err="1"/>
              <a:t>hiện</a:t>
            </a:r>
            <a:r>
              <a:rPr lang="en-US" dirty="0"/>
              <a:t> </a:t>
            </a:r>
            <a:r>
              <a:rPr lang="en-US" dirty="0" err="1"/>
              <a:t>yêu</a:t>
            </a:r>
            <a:r>
              <a:rPr lang="en-US" dirty="0"/>
              <a:t> </a:t>
            </a:r>
            <a:r>
              <a:rPr lang="en-US" dirty="0" err="1"/>
              <a:t>cầu</a:t>
            </a:r>
            <a:r>
              <a:rPr lang="en-US" dirty="0"/>
              <a:t> </a:t>
            </a:r>
            <a:r>
              <a:rPr lang="en-US" dirty="0" err="1"/>
              <a:t>đặt</a:t>
            </a:r>
            <a:r>
              <a:rPr lang="en-US" dirty="0"/>
              <a:t> </a:t>
            </a:r>
            <a:r>
              <a:rPr lang="en-US" dirty="0" err="1"/>
              <a:t>quán</a:t>
            </a:r>
            <a:r>
              <a:rPr lang="en-US" dirty="0"/>
              <a:t> </a:t>
            </a:r>
            <a:r>
              <a:rPr lang="en-US" dirty="0" err="1"/>
              <a:t>ăn</a:t>
            </a:r>
            <a:r>
              <a:rPr lang="en-US" dirty="0"/>
              <a:t>,…</a:t>
            </a:r>
          </a:p>
        </p:txBody>
      </p:sp>
      <p:sp>
        <p:nvSpPr>
          <p:cNvPr id="18" name="TextBox 17">
            <a:extLst>
              <a:ext uri="{FF2B5EF4-FFF2-40B4-BE49-F238E27FC236}">
                <a16:creationId xmlns:a16="http://schemas.microsoft.com/office/drawing/2014/main" id="{D8C5A877-600E-9BE3-0268-56280C25C210}"/>
              </a:ext>
            </a:extLst>
          </p:cNvPr>
          <p:cNvSpPr txBox="1"/>
          <p:nvPr/>
        </p:nvSpPr>
        <p:spPr>
          <a:xfrm>
            <a:off x="3562350" y="3516820"/>
            <a:ext cx="5048250" cy="738664"/>
          </a:xfrm>
          <a:prstGeom prst="rect">
            <a:avLst/>
          </a:prstGeom>
          <a:noFill/>
        </p:spPr>
        <p:txBody>
          <a:bodyPr wrap="square">
            <a:spAutoFit/>
          </a:bodyPr>
          <a:lstStyle/>
          <a:p>
            <a:r>
              <a:rPr lang="en-US" dirty="0"/>
              <a:t>Agent 3</a:t>
            </a:r>
          </a:p>
          <a:p>
            <a:r>
              <a:rPr lang="en-US" dirty="0" err="1"/>
              <a:t>Nhiệm</a:t>
            </a:r>
            <a:r>
              <a:rPr lang="en-US" dirty="0"/>
              <a:t> </a:t>
            </a:r>
            <a:r>
              <a:rPr lang="en-US" dirty="0" err="1"/>
              <a:t>vụ</a:t>
            </a:r>
            <a:r>
              <a:rPr lang="en-US" dirty="0"/>
              <a:t>: </a:t>
            </a:r>
            <a:r>
              <a:rPr lang="en-US" dirty="0" err="1"/>
              <a:t>Chuyên</a:t>
            </a:r>
            <a:r>
              <a:rPr lang="en-US" dirty="0"/>
              <a:t> </a:t>
            </a:r>
            <a:r>
              <a:rPr lang="en-US" dirty="0" err="1"/>
              <a:t>thực</a:t>
            </a:r>
            <a:r>
              <a:rPr lang="en-US" dirty="0"/>
              <a:t> </a:t>
            </a:r>
            <a:r>
              <a:rPr lang="en-US" dirty="0" err="1"/>
              <a:t>hiện</a:t>
            </a:r>
            <a:r>
              <a:rPr lang="en-US" dirty="0"/>
              <a:t> </a:t>
            </a:r>
            <a:r>
              <a:rPr lang="en-US" dirty="0" err="1"/>
              <a:t>tìm</a:t>
            </a:r>
            <a:r>
              <a:rPr lang="en-US" dirty="0"/>
              <a:t> </a:t>
            </a:r>
            <a:r>
              <a:rPr lang="en-US" dirty="0" err="1"/>
              <a:t>chuyến</a:t>
            </a:r>
            <a:r>
              <a:rPr lang="en-US" dirty="0"/>
              <a:t> bay, </a:t>
            </a:r>
            <a:r>
              <a:rPr lang="en-US" dirty="0" err="1"/>
              <a:t>và</a:t>
            </a:r>
            <a:r>
              <a:rPr lang="en-US" dirty="0"/>
              <a:t> </a:t>
            </a:r>
            <a:r>
              <a:rPr lang="en-US" dirty="0" err="1"/>
              <a:t>đặt</a:t>
            </a:r>
            <a:r>
              <a:rPr lang="en-US" dirty="0"/>
              <a:t> </a:t>
            </a:r>
            <a:r>
              <a:rPr lang="en-US" dirty="0" err="1"/>
              <a:t>vé</a:t>
            </a:r>
            <a:r>
              <a:rPr lang="en-US" dirty="0"/>
              <a:t> </a:t>
            </a:r>
            <a:r>
              <a:rPr lang="en-US" dirty="0" err="1"/>
              <a:t>máy</a:t>
            </a:r>
            <a:r>
              <a:rPr lang="en-US" dirty="0"/>
              <a:t> bay.</a:t>
            </a:r>
          </a:p>
        </p:txBody>
      </p:sp>
    </p:spTree>
    <p:extLst>
      <p:ext uri="{BB962C8B-B14F-4D97-AF65-F5344CB8AC3E}">
        <p14:creationId xmlns:p14="http://schemas.microsoft.com/office/powerpoint/2010/main" val="26152826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0">
            <a:extLst>
              <a:ext uri="{FF2B5EF4-FFF2-40B4-BE49-F238E27FC236}">
                <a16:creationId xmlns:a16="http://schemas.microsoft.com/office/drawing/2014/main" id="{60F5B27E-22D4-8488-0CA8-4DE8C097B2AF}"/>
              </a:ext>
            </a:extLst>
          </p:cNvPr>
          <p:cNvSpPr txBox="1">
            <a:spLocks/>
          </p:cNvSpPr>
          <p:nvPr/>
        </p:nvSpPr>
        <p:spPr>
          <a:xfrm>
            <a:off x="329682" y="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1pPr>
            <a:lvl2pPr marR="0" lvl="1"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2pPr>
            <a:lvl3pPr marR="0" lvl="2"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3pPr>
            <a:lvl4pPr marR="0" lvl="3"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4pPr>
            <a:lvl5pPr marR="0" lvl="4"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5pPr>
            <a:lvl6pPr marR="0" lvl="5"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6pPr>
            <a:lvl7pPr marR="0" lvl="6"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7pPr>
            <a:lvl8pPr marR="0" lvl="7"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8pPr>
            <a:lvl9pPr marR="0" lvl="8"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9pPr>
          </a:lstStyle>
          <a:p>
            <a:r>
              <a:rPr lang="en-US" dirty="0"/>
              <a:t>1. </a:t>
            </a:r>
            <a:r>
              <a:rPr lang="en-US" dirty="0" err="1"/>
              <a:t>Giới</a:t>
            </a:r>
            <a:r>
              <a:rPr lang="en-US" dirty="0"/>
              <a:t> </a:t>
            </a:r>
            <a:r>
              <a:rPr lang="en-US" dirty="0" err="1"/>
              <a:t>thiệu</a:t>
            </a:r>
            <a:endParaRPr lang="en-US" dirty="0"/>
          </a:p>
        </p:txBody>
      </p:sp>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5727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Choose The Right Agent Type</a:t>
            </a:r>
          </a:p>
        </p:txBody>
      </p:sp>
      <p:graphicFrame>
        <p:nvGraphicFramePr>
          <p:cNvPr id="15" name="Google Shape;998;p54">
            <a:extLst>
              <a:ext uri="{FF2B5EF4-FFF2-40B4-BE49-F238E27FC236}">
                <a16:creationId xmlns:a16="http://schemas.microsoft.com/office/drawing/2014/main" id="{EE6E29AE-C9EC-3619-DF67-DC949FDE6D0D}"/>
              </a:ext>
            </a:extLst>
          </p:cNvPr>
          <p:cNvGraphicFramePr/>
          <p:nvPr>
            <p:extLst>
              <p:ext uri="{D42A27DB-BD31-4B8C-83A1-F6EECF244321}">
                <p14:modId xmlns:p14="http://schemas.microsoft.com/office/powerpoint/2010/main" val="1490200241"/>
              </p:ext>
            </p:extLst>
          </p:nvPr>
        </p:nvGraphicFramePr>
        <p:xfrm>
          <a:off x="720001" y="987600"/>
          <a:ext cx="7704001" cy="3414037"/>
        </p:xfrm>
        <a:graphic>
          <a:graphicData uri="http://schemas.openxmlformats.org/drawingml/2006/table">
            <a:tbl>
              <a:tblPr>
                <a:noFill/>
                <a:tableStyleId>{2B04FC89-C7D2-4B08-A21A-1146A7122143}</a:tableStyleId>
              </a:tblPr>
              <a:tblGrid>
                <a:gridCol w="1858099">
                  <a:extLst>
                    <a:ext uri="{9D8B030D-6E8A-4147-A177-3AD203B41FA5}">
                      <a16:colId xmlns:a16="http://schemas.microsoft.com/office/drawing/2014/main" val="20001"/>
                    </a:ext>
                  </a:extLst>
                </a:gridCol>
                <a:gridCol w="1873250">
                  <a:extLst>
                    <a:ext uri="{9D8B030D-6E8A-4147-A177-3AD203B41FA5}">
                      <a16:colId xmlns:a16="http://schemas.microsoft.com/office/drawing/2014/main" val="20002"/>
                    </a:ext>
                  </a:extLst>
                </a:gridCol>
                <a:gridCol w="2054442">
                  <a:extLst>
                    <a:ext uri="{9D8B030D-6E8A-4147-A177-3AD203B41FA5}">
                      <a16:colId xmlns:a16="http://schemas.microsoft.com/office/drawing/2014/main" val="20003"/>
                    </a:ext>
                  </a:extLst>
                </a:gridCol>
                <a:gridCol w="1918210">
                  <a:extLst>
                    <a:ext uri="{9D8B030D-6E8A-4147-A177-3AD203B41FA5}">
                      <a16:colId xmlns:a16="http://schemas.microsoft.com/office/drawing/2014/main" val="4042510522"/>
                    </a:ext>
                  </a:extLst>
                </a:gridCol>
              </a:tblGrid>
              <a:tr h="548650">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Feature</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LLM Agent</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Workflow Agent</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Custom Agent</a:t>
                      </a: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extLst>
                  <a:ext uri="{0D108BD9-81ED-4DB2-BD59-A6C34878D82A}">
                    <a16:rowId xmlns:a16="http://schemas.microsoft.com/office/drawing/2014/main" val="10000"/>
                  </a:ext>
                </a:extLst>
              </a:tr>
              <a:tr h="876750">
                <a:tc>
                  <a:txBody>
                    <a:bodyPr/>
                    <a:lstStyle/>
                    <a:p>
                      <a:pPr algn="ctr"/>
                      <a:r>
                        <a:rPr lang="en-US" b="0" dirty="0">
                          <a:latin typeface="Cambria Math" panose="02040503050406030204" pitchFamily="18" charset="0"/>
                          <a:ea typeface="Cambria Math" panose="02040503050406030204" pitchFamily="18" charset="0"/>
                        </a:rPr>
                        <a:t>Primary Function</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Reasoning</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Controlling Agent Execution Flow</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Implementing Unique Logic / Integrations</a:t>
                      </a: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25598">
                <a:tc>
                  <a:txBody>
                    <a:bodyPr/>
                    <a:lstStyle/>
                    <a:p>
                      <a:pPr algn="ctr"/>
                      <a:r>
                        <a:rPr lang="en-US" b="0" dirty="0">
                          <a:latin typeface="Cambria Math" panose="02040503050406030204" pitchFamily="18" charset="0"/>
                          <a:ea typeface="Cambria Math" panose="02040503050406030204" pitchFamily="18" charset="0"/>
                        </a:rPr>
                        <a:t>Core Engine</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LLM</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Predefined Logic (Sequence, Parallel, Loop)</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Custom code</a:t>
                      </a: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25597">
                <a:tc>
                  <a:txBody>
                    <a:bodyPr/>
                    <a:lstStyle/>
                    <a:p>
                      <a:pPr algn="ctr"/>
                      <a:r>
                        <a:rPr lang="en-US" b="0" dirty="0">
                          <a:latin typeface="Cambria Math" panose="02040503050406030204" pitchFamily="18" charset="0"/>
                          <a:ea typeface="Cambria Math" panose="02040503050406030204" pitchFamily="18" charset="0"/>
                        </a:rPr>
                        <a:t>Determinism</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Non-deterministic (Flexible)</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Deterministic (Predictable)</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Can be either, based on implementation</a:t>
                      </a: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505448286"/>
                  </a:ext>
                </a:extLst>
              </a:tr>
              <a:tr h="574009">
                <a:tc>
                  <a:txBody>
                    <a:bodyPr/>
                    <a:lstStyle/>
                    <a:p>
                      <a:pPr algn="ctr"/>
                      <a:r>
                        <a:rPr lang="en-US" b="0" dirty="0">
                          <a:latin typeface="Cambria Math" panose="02040503050406030204" pitchFamily="18" charset="0"/>
                          <a:ea typeface="Cambria Math" panose="02040503050406030204" pitchFamily="18" charset="0"/>
                        </a:rPr>
                        <a:t>Primary Use</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Language tasks, </a:t>
                      </a:r>
                      <a:r>
                        <a:rPr lang="en-US" b="0" dirty="0" err="1">
                          <a:latin typeface="Cambria Math" panose="02040503050406030204" pitchFamily="18" charset="0"/>
                          <a:ea typeface="Cambria Math" panose="02040503050406030204" pitchFamily="18" charset="0"/>
                        </a:rPr>
                        <a:t>Dyamic</a:t>
                      </a:r>
                      <a:r>
                        <a:rPr lang="en-US" b="0" dirty="0">
                          <a:latin typeface="Cambria Math" panose="02040503050406030204" pitchFamily="18" charset="0"/>
                          <a:ea typeface="Cambria Math" panose="02040503050406030204" pitchFamily="18" charset="0"/>
                        </a:rPr>
                        <a:t> decisions</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Structured processes, Orchestration</a:t>
                      </a: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b="0" dirty="0">
                          <a:latin typeface="Cambria Math" panose="02040503050406030204" pitchFamily="18" charset="0"/>
                          <a:ea typeface="Cambria Math" panose="02040503050406030204" pitchFamily="18" charset="0"/>
                        </a:rPr>
                        <a:t>Tailored requirements, Specific workflows</a:t>
                      </a: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204342290"/>
                  </a:ext>
                </a:extLst>
              </a:tr>
            </a:tbl>
          </a:graphicData>
        </a:graphic>
      </p:graphicFrame>
    </p:spTree>
    <p:extLst>
      <p:ext uri="{BB962C8B-B14F-4D97-AF65-F5344CB8AC3E}">
        <p14:creationId xmlns:p14="http://schemas.microsoft.com/office/powerpoint/2010/main" val="3954807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0">
            <a:extLst>
              <a:ext uri="{FF2B5EF4-FFF2-40B4-BE49-F238E27FC236}">
                <a16:creationId xmlns:a16="http://schemas.microsoft.com/office/drawing/2014/main" id="{60F5B27E-22D4-8488-0CA8-4DE8C097B2AF}"/>
              </a:ext>
            </a:extLst>
          </p:cNvPr>
          <p:cNvSpPr txBox="1">
            <a:spLocks/>
          </p:cNvSpPr>
          <p:nvPr/>
        </p:nvSpPr>
        <p:spPr>
          <a:xfrm>
            <a:off x="329682" y="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1pPr>
            <a:lvl2pPr marR="0" lvl="1"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2pPr>
            <a:lvl3pPr marR="0" lvl="2"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3pPr>
            <a:lvl4pPr marR="0" lvl="3"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4pPr>
            <a:lvl5pPr marR="0" lvl="4"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5pPr>
            <a:lvl6pPr marR="0" lvl="5"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6pPr>
            <a:lvl7pPr marR="0" lvl="6"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7pPr>
            <a:lvl8pPr marR="0" lvl="7"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8pPr>
            <a:lvl9pPr marR="0" lvl="8"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9pPr>
          </a:lstStyle>
          <a:p>
            <a:r>
              <a:rPr lang="en-US" dirty="0"/>
              <a:t>1. </a:t>
            </a:r>
            <a:r>
              <a:rPr lang="en-US" dirty="0" err="1"/>
              <a:t>Giới</a:t>
            </a:r>
            <a:r>
              <a:rPr lang="en-US" dirty="0"/>
              <a:t> </a:t>
            </a:r>
            <a:r>
              <a:rPr lang="en-US" dirty="0" err="1"/>
              <a:t>thiệu</a:t>
            </a:r>
            <a:endParaRPr lang="en-US" dirty="0"/>
          </a:p>
        </p:txBody>
      </p:sp>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5727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From single AI Agent </a:t>
            </a:r>
            <a:r>
              <a:rPr lang="en-US" dirty="0">
                <a:solidFill>
                  <a:schemeClr val="accent1">
                    <a:lumMod val="50000"/>
                  </a:schemeClr>
                </a:solidFill>
                <a:sym typeface="Wingdings" panose="05000000000000000000" pitchFamily="2" charset="2"/>
              </a:rPr>
              <a:t> Multi Agent System</a:t>
            </a:r>
            <a:endParaRPr lang="en-US" dirty="0">
              <a:solidFill>
                <a:schemeClr val="accent1">
                  <a:lumMod val="50000"/>
                </a:schemeClr>
              </a:solidFill>
            </a:endParaRPr>
          </a:p>
        </p:txBody>
      </p:sp>
      <p:pic>
        <p:nvPicPr>
          <p:cNvPr id="5" name="Picture 4">
            <a:extLst>
              <a:ext uri="{FF2B5EF4-FFF2-40B4-BE49-F238E27FC236}">
                <a16:creationId xmlns:a16="http://schemas.microsoft.com/office/drawing/2014/main" id="{FD84334E-5862-5709-17ED-C572456115EB}"/>
              </a:ext>
            </a:extLst>
          </p:cNvPr>
          <p:cNvPicPr>
            <a:picLocks noChangeAspect="1"/>
          </p:cNvPicPr>
          <p:nvPr/>
        </p:nvPicPr>
        <p:blipFill>
          <a:blip r:embed="rId2"/>
          <a:stretch>
            <a:fillRect/>
          </a:stretch>
        </p:blipFill>
        <p:spPr>
          <a:xfrm>
            <a:off x="953587" y="987600"/>
            <a:ext cx="3065963" cy="2011402"/>
          </a:xfrm>
          <a:prstGeom prst="rect">
            <a:avLst/>
          </a:prstGeom>
        </p:spPr>
      </p:pic>
      <p:sp>
        <p:nvSpPr>
          <p:cNvPr id="8" name="Multiplication Sign 7">
            <a:extLst>
              <a:ext uri="{FF2B5EF4-FFF2-40B4-BE49-F238E27FC236}">
                <a16:creationId xmlns:a16="http://schemas.microsoft.com/office/drawing/2014/main" id="{4A20A033-497E-32C8-91C3-8A7ADE815F63}"/>
              </a:ext>
            </a:extLst>
          </p:cNvPr>
          <p:cNvSpPr/>
          <p:nvPr/>
        </p:nvSpPr>
        <p:spPr>
          <a:xfrm>
            <a:off x="953588" y="3430554"/>
            <a:ext cx="210637" cy="303312"/>
          </a:xfrm>
          <a:prstGeom prst="mathMultiply">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Multiplication Sign 8">
            <a:extLst>
              <a:ext uri="{FF2B5EF4-FFF2-40B4-BE49-F238E27FC236}">
                <a16:creationId xmlns:a16="http://schemas.microsoft.com/office/drawing/2014/main" id="{20920E11-6D74-BBFF-4069-C9B1BFAC9C9F}"/>
              </a:ext>
            </a:extLst>
          </p:cNvPr>
          <p:cNvSpPr/>
          <p:nvPr/>
        </p:nvSpPr>
        <p:spPr>
          <a:xfrm>
            <a:off x="953587" y="3631578"/>
            <a:ext cx="210637" cy="303312"/>
          </a:xfrm>
          <a:prstGeom prst="mathMultiply">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Multiplication Sign 9">
            <a:extLst>
              <a:ext uri="{FF2B5EF4-FFF2-40B4-BE49-F238E27FC236}">
                <a16:creationId xmlns:a16="http://schemas.microsoft.com/office/drawing/2014/main" id="{384C47BF-CD98-B573-21AE-4EE3DA536F12}"/>
              </a:ext>
            </a:extLst>
          </p:cNvPr>
          <p:cNvSpPr/>
          <p:nvPr/>
        </p:nvSpPr>
        <p:spPr>
          <a:xfrm>
            <a:off x="953587" y="3849254"/>
            <a:ext cx="210637" cy="303312"/>
          </a:xfrm>
          <a:prstGeom prst="mathMultiply">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89474B8-412D-3324-EB69-38DB8930071B}"/>
              </a:ext>
            </a:extLst>
          </p:cNvPr>
          <p:cNvSpPr txBox="1"/>
          <p:nvPr/>
        </p:nvSpPr>
        <p:spPr>
          <a:xfrm>
            <a:off x="1164225" y="3413902"/>
            <a:ext cx="2030914" cy="738664"/>
          </a:xfrm>
          <a:prstGeom prst="rect">
            <a:avLst/>
          </a:prstGeom>
          <a:noFill/>
        </p:spPr>
        <p:txBody>
          <a:bodyPr wrap="square">
            <a:spAutoFit/>
          </a:bodyPr>
          <a:lstStyle/>
          <a:p>
            <a:r>
              <a:rPr lang="en-US" dirty="0">
                <a:latin typeface="Cambria Math" panose="02040503050406030204" pitchFamily="18" charset="0"/>
                <a:ea typeface="Cambria Math" panose="02040503050406030204" pitchFamily="18" charset="0"/>
                <a:cs typeface="Arial" panose="020B0604020202020204" pitchFamily="34" charset="0"/>
              </a:rPr>
              <a:t>Too many tools</a:t>
            </a:r>
          </a:p>
          <a:p>
            <a:r>
              <a:rPr lang="en-US" dirty="0">
                <a:latin typeface="Cambria Math" panose="02040503050406030204" pitchFamily="18" charset="0"/>
                <a:ea typeface="Cambria Math" panose="02040503050406030204" pitchFamily="18" charset="0"/>
                <a:cs typeface="Arial" panose="020B0604020202020204" pitchFamily="34" charset="0"/>
              </a:rPr>
              <a:t>Context Complexity</a:t>
            </a:r>
          </a:p>
          <a:p>
            <a:r>
              <a:rPr lang="en-US" dirty="0">
                <a:latin typeface="Cambria Math" panose="02040503050406030204" pitchFamily="18" charset="0"/>
                <a:ea typeface="Cambria Math" panose="02040503050406030204" pitchFamily="18" charset="0"/>
                <a:cs typeface="Arial" panose="020B0604020202020204" pitchFamily="34" charset="0"/>
              </a:rPr>
              <a:t>Lack of </a:t>
            </a:r>
            <a:r>
              <a:rPr lang="en-US" dirty="0" err="1">
                <a:latin typeface="Cambria Math" panose="02040503050406030204" pitchFamily="18" charset="0"/>
                <a:ea typeface="Cambria Math" panose="02040503050406030204" pitchFamily="18" charset="0"/>
                <a:cs typeface="Arial" panose="020B0604020202020204" pitchFamily="34" charset="0"/>
              </a:rPr>
              <a:t>Specilisation</a:t>
            </a:r>
            <a:endParaRPr lang="en-US" dirty="0"/>
          </a:p>
        </p:txBody>
      </p:sp>
      <p:pic>
        <p:nvPicPr>
          <p:cNvPr id="14" name="Picture 13">
            <a:extLst>
              <a:ext uri="{FF2B5EF4-FFF2-40B4-BE49-F238E27FC236}">
                <a16:creationId xmlns:a16="http://schemas.microsoft.com/office/drawing/2014/main" id="{198829D7-0E96-461C-3557-5DDD17AE0CF7}"/>
              </a:ext>
            </a:extLst>
          </p:cNvPr>
          <p:cNvPicPr>
            <a:picLocks noChangeAspect="1"/>
          </p:cNvPicPr>
          <p:nvPr/>
        </p:nvPicPr>
        <p:blipFill>
          <a:blip r:embed="rId3"/>
          <a:stretch>
            <a:fillRect/>
          </a:stretch>
        </p:blipFill>
        <p:spPr>
          <a:xfrm>
            <a:off x="5005070" y="1087050"/>
            <a:ext cx="2018003" cy="2255606"/>
          </a:xfrm>
          <a:prstGeom prst="rect">
            <a:avLst/>
          </a:prstGeom>
        </p:spPr>
      </p:pic>
      <p:sp>
        <p:nvSpPr>
          <p:cNvPr id="16" name="TextBox 15">
            <a:extLst>
              <a:ext uri="{FF2B5EF4-FFF2-40B4-BE49-F238E27FC236}">
                <a16:creationId xmlns:a16="http://schemas.microsoft.com/office/drawing/2014/main" id="{AED7FA1A-920E-8792-3E94-2EB7707982AB}"/>
              </a:ext>
            </a:extLst>
          </p:cNvPr>
          <p:cNvSpPr txBox="1"/>
          <p:nvPr/>
        </p:nvSpPr>
        <p:spPr>
          <a:xfrm>
            <a:off x="5198294" y="3479922"/>
            <a:ext cx="2030914" cy="738664"/>
          </a:xfrm>
          <a:prstGeom prst="rect">
            <a:avLst/>
          </a:prstGeom>
          <a:noFill/>
        </p:spPr>
        <p:txBody>
          <a:bodyPr wrap="square">
            <a:spAutoFit/>
          </a:bodyPr>
          <a:lstStyle/>
          <a:p>
            <a:r>
              <a:rPr lang="en-US" dirty="0">
                <a:latin typeface="Cambria Math" panose="02040503050406030204" pitchFamily="18" charset="0"/>
                <a:ea typeface="Cambria Math" panose="02040503050406030204" pitchFamily="18" charset="0"/>
                <a:cs typeface="Arial" panose="020B0604020202020204" pitchFamily="34" charset="0"/>
              </a:rPr>
              <a:t>Modularity</a:t>
            </a:r>
          </a:p>
          <a:p>
            <a:r>
              <a:rPr lang="en-US" dirty="0" err="1">
                <a:latin typeface="Cambria Math" panose="02040503050406030204" pitchFamily="18" charset="0"/>
                <a:ea typeface="Cambria Math" panose="02040503050406030204" pitchFamily="18" charset="0"/>
                <a:cs typeface="Arial" panose="020B0604020202020204" pitchFamily="34" charset="0"/>
              </a:rPr>
              <a:t>Specialistation</a:t>
            </a:r>
            <a:endParaRPr lang="en-US" dirty="0">
              <a:latin typeface="Cambria Math" panose="02040503050406030204" pitchFamily="18" charset="0"/>
              <a:ea typeface="Cambria Math" panose="02040503050406030204" pitchFamily="18" charset="0"/>
              <a:cs typeface="Arial" panose="020B0604020202020204" pitchFamily="34" charset="0"/>
            </a:endParaRPr>
          </a:p>
          <a:p>
            <a:r>
              <a:rPr lang="en-US" dirty="0">
                <a:latin typeface="Cambria Math" panose="02040503050406030204" pitchFamily="18" charset="0"/>
                <a:ea typeface="Cambria Math" panose="02040503050406030204" pitchFamily="18" charset="0"/>
                <a:cs typeface="Arial" panose="020B0604020202020204" pitchFamily="34" charset="0"/>
              </a:rPr>
              <a:t>Control</a:t>
            </a:r>
            <a:endParaRPr lang="en-US" dirty="0"/>
          </a:p>
        </p:txBody>
      </p:sp>
      <p:pic>
        <p:nvPicPr>
          <p:cNvPr id="1028" name="Picture 4">
            <a:extLst>
              <a:ext uri="{FF2B5EF4-FFF2-40B4-BE49-F238E27FC236}">
                <a16:creationId xmlns:a16="http://schemas.microsoft.com/office/drawing/2014/main" id="{24BC8833-9802-17FF-1655-611D69ECA5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5071" y="3544670"/>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6ACBAAA2-7A3C-6FFB-42B5-103CDDFE8A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5070" y="3778759"/>
            <a:ext cx="173815" cy="17381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EC5A0B04-09BF-0A4B-1A91-95662E6003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5070" y="3988001"/>
            <a:ext cx="173815" cy="17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095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35"/>
          <p:cNvSpPr txBox="1">
            <a:spLocks noGrp="1"/>
          </p:cNvSpPr>
          <p:nvPr>
            <p:ph type="title"/>
          </p:nvPr>
        </p:nvSpPr>
        <p:spPr>
          <a:xfrm>
            <a:off x="654345" y="705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lumMod val="75000"/>
                    <a:lumOff val="25000"/>
                  </a:schemeClr>
                </a:solidFill>
                <a:latin typeface="Sitka Display" pitchFamily="2" charset="0"/>
              </a:rPr>
              <a:t>Nội dung trình bày</a:t>
            </a:r>
            <a:endParaRPr dirty="0">
              <a:solidFill>
                <a:schemeClr val="tx1">
                  <a:lumMod val="75000"/>
                  <a:lumOff val="25000"/>
                </a:schemeClr>
              </a:solidFill>
              <a:latin typeface="Sitka Display" pitchFamily="2" charset="0"/>
            </a:endParaRPr>
          </a:p>
        </p:txBody>
      </p:sp>
      <p:sp>
        <p:nvSpPr>
          <p:cNvPr id="450" name="Google Shape;450;p35"/>
          <p:cNvSpPr txBox="1">
            <a:spLocks noGrp="1"/>
          </p:cNvSpPr>
          <p:nvPr>
            <p:ph type="subTitle" idx="3"/>
          </p:nvPr>
        </p:nvSpPr>
        <p:spPr>
          <a:xfrm>
            <a:off x="1627619" y="3541521"/>
            <a:ext cx="7290870" cy="1205149"/>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mj-lt"/>
              <a:buAutoNum type="arabicPeriod"/>
            </a:pPr>
            <a:r>
              <a:rPr lang="en" sz="1200" dirty="0">
                <a:solidFill>
                  <a:schemeClr val="tx1"/>
                </a:solidFill>
              </a:rPr>
              <a:t>Tổng quan về MA Framework.</a:t>
            </a:r>
          </a:p>
          <a:p>
            <a:pPr marL="285750" lvl="0" indent="-285750" algn="l" rtl="0">
              <a:spcBef>
                <a:spcPts val="0"/>
              </a:spcBef>
              <a:spcAft>
                <a:spcPts val="0"/>
              </a:spcAft>
              <a:buFont typeface="+mj-lt"/>
              <a:buAutoNum type="arabicPeriod"/>
            </a:pPr>
            <a:r>
              <a:rPr lang="en" sz="1200" dirty="0">
                <a:solidFill>
                  <a:schemeClr val="tx1"/>
                </a:solidFill>
              </a:rPr>
              <a:t>Xây dựng Agent bằng Google ADK.</a:t>
            </a:r>
          </a:p>
          <a:p>
            <a:pPr marL="285750" lvl="0" indent="-285750" algn="l" rtl="0">
              <a:spcBef>
                <a:spcPts val="0"/>
              </a:spcBef>
              <a:spcAft>
                <a:spcPts val="0"/>
              </a:spcAft>
              <a:buFont typeface="+mj-lt"/>
              <a:buAutoNum type="arabicPeriod"/>
            </a:pPr>
            <a:r>
              <a:rPr lang="en" sz="1200" dirty="0">
                <a:solidFill>
                  <a:schemeClr val="tx1"/>
                </a:solidFill>
              </a:rPr>
              <a:t>“Context Engineering” hiệu quả.</a:t>
            </a:r>
          </a:p>
          <a:p>
            <a:pPr marL="285750" lvl="0" indent="-285750" algn="l" rtl="0">
              <a:spcBef>
                <a:spcPts val="0"/>
              </a:spcBef>
              <a:spcAft>
                <a:spcPts val="0"/>
              </a:spcAft>
              <a:buFont typeface="+mj-lt"/>
              <a:buAutoNum type="arabicPeriod"/>
            </a:pPr>
            <a:r>
              <a:rPr lang="en" sz="1200" dirty="0">
                <a:solidFill>
                  <a:schemeClr val="tx1"/>
                </a:solidFill>
              </a:rPr>
              <a:t>Điều phối hoạt động của MAOC (Multi-Agents Orchestration Comparative).</a:t>
            </a:r>
          </a:p>
          <a:p>
            <a:pPr marL="285750" lvl="0" indent="-285750" algn="l" rtl="0">
              <a:spcBef>
                <a:spcPts val="0"/>
              </a:spcBef>
              <a:spcAft>
                <a:spcPts val="0"/>
              </a:spcAft>
              <a:buFont typeface="+mj-lt"/>
              <a:buAutoNum type="arabicPeriod"/>
            </a:pPr>
            <a:r>
              <a:rPr lang="en" sz="1200" dirty="0">
                <a:solidFill>
                  <a:schemeClr val="tx1"/>
                </a:solidFill>
              </a:rPr>
              <a:t>Phân tích MA Framework.</a:t>
            </a:r>
            <a:endParaRPr sz="1200" dirty="0">
              <a:solidFill>
                <a:schemeClr val="tx1"/>
              </a:solidFill>
            </a:endParaRPr>
          </a:p>
        </p:txBody>
      </p:sp>
      <p:sp>
        <p:nvSpPr>
          <p:cNvPr id="451" name="Google Shape;451;p35"/>
          <p:cNvSpPr txBox="1">
            <a:spLocks noGrp="1"/>
          </p:cNvSpPr>
          <p:nvPr>
            <p:ph type="subTitle" idx="1"/>
          </p:nvPr>
        </p:nvSpPr>
        <p:spPr>
          <a:xfrm>
            <a:off x="1627619" y="788073"/>
            <a:ext cx="4240500" cy="1083553"/>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mj-lt"/>
              <a:buAutoNum type="arabicPeriod"/>
            </a:pPr>
            <a:r>
              <a:rPr lang="en" sz="1200" dirty="0"/>
              <a:t>LLM, Agent.</a:t>
            </a:r>
          </a:p>
          <a:p>
            <a:pPr marL="285750" lvl="0" indent="-285750" algn="l" rtl="0">
              <a:spcBef>
                <a:spcPts val="0"/>
              </a:spcBef>
              <a:spcAft>
                <a:spcPts val="0"/>
              </a:spcAft>
              <a:buFont typeface="+mj-lt"/>
              <a:buAutoNum type="arabicPeriod"/>
            </a:pPr>
            <a:r>
              <a:rPr lang="en" sz="1200" dirty="0"/>
              <a:t>AI Agent, Agentic AI.</a:t>
            </a:r>
          </a:p>
          <a:p>
            <a:pPr marL="285750" lvl="0" indent="-285750" algn="l" rtl="0">
              <a:spcBef>
                <a:spcPts val="0"/>
              </a:spcBef>
              <a:spcAft>
                <a:spcPts val="0"/>
              </a:spcAft>
              <a:buFont typeface="+mj-lt"/>
              <a:buAutoNum type="arabicPeriod"/>
            </a:pPr>
            <a:r>
              <a:rPr lang="en" sz="1200" dirty="0"/>
              <a:t>Ví dụ cài đặt một AI Agent.</a:t>
            </a:r>
          </a:p>
          <a:p>
            <a:pPr marL="285750" lvl="0" indent="-285750" algn="l" rtl="0">
              <a:spcBef>
                <a:spcPts val="0"/>
              </a:spcBef>
              <a:spcAft>
                <a:spcPts val="0"/>
              </a:spcAft>
              <a:buFont typeface="+mj-lt"/>
              <a:buAutoNum type="arabicPeriod"/>
            </a:pPr>
            <a:r>
              <a:rPr lang="en" sz="1200" dirty="0"/>
              <a:t>Single agent và hệ thống Multi-Agent.</a:t>
            </a:r>
            <a:endParaRPr sz="1200" dirty="0"/>
          </a:p>
        </p:txBody>
      </p:sp>
      <p:sp>
        <p:nvSpPr>
          <p:cNvPr id="452" name="Google Shape;452;p35"/>
          <p:cNvSpPr txBox="1">
            <a:spLocks noGrp="1"/>
          </p:cNvSpPr>
          <p:nvPr>
            <p:ph type="subTitle" idx="2"/>
          </p:nvPr>
        </p:nvSpPr>
        <p:spPr>
          <a:xfrm>
            <a:off x="1627619" y="2120083"/>
            <a:ext cx="5370340" cy="1157001"/>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mj-lt"/>
              <a:buAutoNum type="arabicPeriod"/>
            </a:pPr>
            <a:r>
              <a:rPr lang="en" sz="1200" dirty="0"/>
              <a:t>Giao tiếp giữa các agent trong hệ thống đa tác tử.</a:t>
            </a:r>
          </a:p>
          <a:p>
            <a:pPr marL="285750" lvl="0" indent="-285750" algn="l" rtl="0">
              <a:spcBef>
                <a:spcPts val="0"/>
              </a:spcBef>
              <a:spcAft>
                <a:spcPts val="0"/>
              </a:spcAft>
              <a:buFont typeface="+mj-lt"/>
              <a:buAutoNum type="arabicPeriod"/>
            </a:pPr>
            <a:r>
              <a:rPr lang="en" sz="1200" dirty="0"/>
              <a:t>Ví dụ cài đặt hệ thống đa tác tử đơn giản.</a:t>
            </a:r>
          </a:p>
          <a:p>
            <a:pPr marL="285750" lvl="0" indent="-285750" algn="l" rtl="0">
              <a:spcBef>
                <a:spcPts val="0"/>
              </a:spcBef>
              <a:spcAft>
                <a:spcPts val="0"/>
              </a:spcAft>
              <a:buFont typeface="+mj-lt"/>
              <a:buAutoNum type="arabicPeriod"/>
            </a:pPr>
            <a:r>
              <a:rPr lang="en" sz="1200" dirty="0"/>
              <a:t>Hệ thống ứng dụng Multi-Agents (Chat GPT, Manus, …).</a:t>
            </a:r>
          </a:p>
          <a:p>
            <a:pPr marL="285750" lvl="0" indent="-285750" algn="l" rtl="0">
              <a:spcBef>
                <a:spcPts val="0"/>
              </a:spcBef>
              <a:spcAft>
                <a:spcPts val="0"/>
              </a:spcAft>
              <a:buFont typeface="+mj-lt"/>
              <a:buAutoNum type="arabicPeriod"/>
            </a:pPr>
            <a:r>
              <a:rPr lang="en" sz="1200" dirty="0"/>
              <a:t>MCP, Agent2Agent.</a:t>
            </a:r>
          </a:p>
        </p:txBody>
      </p:sp>
      <p:sp>
        <p:nvSpPr>
          <p:cNvPr id="454" name="Google Shape;454;p35"/>
          <p:cNvSpPr txBox="1">
            <a:spLocks noGrp="1"/>
          </p:cNvSpPr>
          <p:nvPr>
            <p:ph type="title" idx="5"/>
          </p:nvPr>
        </p:nvSpPr>
        <p:spPr>
          <a:xfrm>
            <a:off x="696673" y="579759"/>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55" name="Google Shape;455;p35"/>
          <p:cNvSpPr txBox="1">
            <a:spLocks noGrp="1"/>
          </p:cNvSpPr>
          <p:nvPr>
            <p:ph type="title" idx="7"/>
          </p:nvPr>
        </p:nvSpPr>
        <p:spPr>
          <a:xfrm>
            <a:off x="696669" y="1911531"/>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457" name="Google Shape;457;p35"/>
          <p:cNvSpPr txBox="1">
            <a:spLocks noGrp="1"/>
          </p:cNvSpPr>
          <p:nvPr>
            <p:ph type="title" idx="6"/>
          </p:nvPr>
        </p:nvSpPr>
        <p:spPr>
          <a:xfrm>
            <a:off x="696669" y="3281730"/>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58" name="Google Shape;458;p35"/>
          <p:cNvSpPr txBox="1">
            <a:spLocks noGrp="1"/>
          </p:cNvSpPr>
          <p:nvPr>
            <p:ph type="subTitle" idx="9"/>
          </p:nvPr>
        </p:nvSpPr>
        <p:spPr>
          <a:xfrm>
            <a:off x="1627623" y="579759"/>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Giới thiệu</a:t>
            </a:r>
            <a:endParaRPr sz="1800" dirty="0"/>
          </a:p>
        </p:txBody>
      </p:sp>
      <p:sp>
        <p:nvSpPr>
          <p:cNvPr id="459" name="Google Shape;459;p35"/>
          <p:cNvSpPr txBox="1">
            <a:spLocks noGrp="1"/>
          </p:cNvSpPr>
          <p:nvPr>
            <p:ph type="subTitle" idx="13"/>
          </p:nvPr>
        </p:nvSpPr>
        <p:spPr>
          <a:xfrm>
            <a:off x="1627623" y="1911564"/>
            <a:ext cx="5645476"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Multi-Agent</a:t>
            </a:r>
            <a:endParaRPr sz="1800" dirty="0"/>
          </a:p>
        </p:txBody>
      </p:sp>
      <p:sp>
        <p:nvSpPr>
          <p:cNvPr id="460" name="Google Shape;460;p35"/>
          <p:cNvSpPr txBox="1">
            <a:spLocks noGrp="1"/>
          </p:cNvSpPr>
          <p:nvPr>
            <p:ph type="subTitle" idx="14"/>
          </p:nvPr>
        </p:nvSpPr>
        <p:spPr>
          <a:xfrm>
            <a:off x="1627619" y="3194711"/>
            <a:ext cx="6950320" cy="45061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Xây dựng Multi-Agents (Framework và các lưu ý)</a:t>
            </a:r>
            <a:endParaRPr sz="1800" dirty="0"/>
          </a:p>
        </p:txBody>
      </p:sp>
    </p:spTree>
    <p:extLst>
      <p:ext uri="{BB962C8B-B14F-4D97-AF65-F5344CB8AC3E}">
        <p14:creationId xmlns:p14="http://schemas.microsoft.com/office/powerpoint/2010/main" val="38648410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0">
            <a:extLst>
              <a:ext uri="{FF2B5EF4-FFF2-40B4-BE49-F238E27FC236}">
                <a16:creationId xmlns:a16="http://schemas.microsoft.com/office/drawing/2014/main" id="{60F5B27E-22D4-8488-0CA8-4DE8C097B2AF}"/>
              </a:ext>
            </a:extLst>
          </p:cNvPr>
          <p:cNvSpPr txBox="1">
            <a:spLocks/>
          </p:cNvSpPr>
          <p:nvPr/>
        </p:nvSpPr>
        <p:spPr>
          <a:xfrm>
            <a:off x="329682" y="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1pPr>
            <a:lvl2pPr marR="0" lvl="1"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2pPr>
            <a:lvl3pPr marR="0" lvl="2"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3pPr>
            <a:lvl4pPr marR="0" lvl="3"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4pPr>
            <a:lvl5pPr marR="0" lvl="4"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5pPr>
            <a:lvl6pPr marR="0" lvl="5"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6pPr>
            <a:lvl7pPr marR="0" lvl="6"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7pPr>
            <a:lvl8pPr marR="0" lvl="7"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8pPr>
            <a:lvl9pPr marR="0" lvl="8" algn="l" rtl="0" eaLnBrk="1" hangingPunct="1">
              <a:lnSpc>
                <a:spcPct val="100000"/>
              </a:lnSpc>
              <a:spcBef>
                <a:spcPts val="0"/>
              </a:spcBef>
              <a:spcAft>
                <a:spcPts val="0"/>
              </a:spcAft>
              <a:buClr>
                <a:schemeClr val="dk1"/>
              </a:buClr>
              <a:buSzPts val="3000"/>
              <a:buFont typeface="Sora"/>
              <a:buNone/>
              <a:defRPr sz="3000" b="1" i="0" u="none" strike="noStrike" cap="none">
                <a:solidFill>
                  <a:schemeClr val="dk1"/>
                </a:solidFill>
                <a:latin typeface="Sora"/>
                <a:ea typeface="Sora"/>
                <a:cs typeface="Sora"/>
                <a:sym typeface="Sora"/>
              </a:defRPr>
            </a:lvl9pPr>
          </a:lstStyle>
          <a:p>
            <a:r>
              <a:rPr lang="en-US" dirty="0"/>
              <a:t>1. </a:t>
            </a:r>
            <a:r>
              <a:rPr lang="en-US" dirty="0" err="1"/>
              <a:t>Giới</a:t>
            </a:r>
            <a:r>
              <a:rPr lang="en-US" dirty="0"/>
              <a:t> </a:t>
            </a:r>
            <a:r>
              <a:rPr lang="en-US" dirty="0" err="1"/>
              <a:t>thiệu</a:t>
            </a:r>
            <a:endParaRPr lang="en-US" dirty="0"/>
          </a:p>
        </p:txBody>
      </p:sp>
      <p:sp>
        <p:nvSpPr>
          <p:cNvPr id="4" name="Subtitle 14">
            <a:extLst>
              <a:ext uri="{FF2B5EF4-FFF2-40B4-BE49-F238E27FC236}">
                <a16:creationId xmlns:a16="http://schemas.microsoft.com/office/drawing/2014/main" id="{57EC8FA9-C747-0FBF-EC31-8BD02779D340}"/>
              </a:ext>
            </a:extLst>
          </p:cNvPr>
          <p:cNvSpPr txBox="1">
            <a:spLocks/>
          </p:cNvSpPr>
          <p:nvPr/>
        </p:nvSpPr>
        <p:spPr>
          <a:xfrm>
            <a:off x="552461" y="572700"/>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eaLnBrk="1" hangingPunct="1">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LLM + Tool use: Step by Steps</a:t>
            </a:r>
          </a:p>
        </p:txBody>
      </p:sp>
      <p:sp>
        <p:nvSpPr>
          <p:cNvPr id="6" name="TextBox 5">
            <a:extLst>
              <a:ext uri="{FF2B5EF4-FFF2-40B4-BE49-F238E27FC236}">
                <a16:creationId xmlns:a16="http://schemas.microsoft.com/office/drawing/2014/main" id="{DE3253E1-D5A3-D0B8-0805-EAB524CFC438}"/>
              </a:ext>
            </a:extLst>
          </p:cNvPr>
          <p:cNvSpPr txBox="1"/>
          <p:nvPr/>
        </p:nvSpPr>
        <p:spPr>
          <a:xfrm>
            <a:off x="552461" y="1252523"/>
            <a:ext cx="5143500" cy="2677656"/>
          </a:xfrm>
          <a:prstGeom prst="rect">
            <a:avLst/>
          </a:prstGeom>
          <a:noFill/>
        </p:spPr>
        <p:txBody>
          <a:bodyPr wrap="square">
            <a:spAutoFit/>
          </a:bodyPr>
          <a:lstStyle/>
          <a:p>
            <a:r>
              <a:rPr lang="en-US" dirty="0" err="1"/>
              <a:t>Cơ</a:t>
            </a:r>
            <a:r>
              <a:rPr lang="en-US" dirty="0"/>
              <a:t> </a:t>
            </a:r>
            <a:r>
              <a:rPr lang="en-US" dirty="0" err="1"/>
              <a:t>chế</a:t>
            </a:r>
            <a:r>
              <a:rPr lang="en-US" dirty="0"/>
              <a:t> </a:t>
            </a:r>
            <a:r>
              <a:rPr lang="en-US" dirty="0" err="1"/>
              <a:t>hoạt</a:t>
            </a:r>
            <a:r>
              <a:rPr lang="en-US" dirty="0"/>
              <a:t> </a:t>
            </a:r>
            <a:r>
              <a:rPr lang="en-US" dirty="0" err="1"/>
              <a:t>động</a:t>
            </a:r>
            <a:r>
              <a:rPr lang="en-US" dirty="0"/>
              <a:t>:</a:t>
            </a:r>
          </a:p>
          <a:p>
            <a:pPr marL="285750" indent="-285750">
              <a:buFont typeface="Arial" panose="020B0604020202020204" pitchFamily="34" charset="0"/>
              <a:buChar char="•"/>
            </a:pPr>
            <a:r>
              <a:rPr lang="en-US" dirty="0"/>
              <a:t>LLM </a:t>
            </a:r>
            <a:r>
              <a:rPr lang="en-US" dirty="0" err="1"/>
              <a:t>đưa</a:t>
            </a:r>
            <a:r>
              <a:rPr lang="en-US" dirty="0"/>
              <a:t> </a:t>
            </a:r>
            <a:r>
              <a:rPr lang="en-US" dirty="0" err="1"/>
              <a:t>phản</a:t>
            </a:r>
            <a:r>
              <a:rPr lang="en-US" dirty="0"/>
              <a:t> </a:t>
            </a:r>
            <a:r>
              <a:rPr lang="en-US" dirty="0" err="1"/>
              <a:t>hồi</a:t>
            </a:r>
            <a:r>
              <a:rPr lang="en-US" dirty="0"/>
              <a:t> </a:t>
            </a:r>
            <a:r>
              <a:rPr lang="en-US" dirty="0" err="1"/>
              <a:t>dựa</a:t>
            </a:r>
            <a:r>
              <a:rPr lang="en-US" dirty="0"/>
              <a:t> </a:t>
            </a:r>
            <a:r>
              <a:rPr lang="en-US" dirty="0" err="1"/>
              <a:t>trên</a:t>
            </a:r>
            <a:r>
              <a:rPr lang="en-US" dirty="0"/>
              <a:t> messages + tools </a:t>
            </a:r>
            <a:r>
              <a:rPr lang="en-US" dirty="0" err="1"/>
              <a:t>được</a:t>
            </a:r>
            <a:r>
              <a:rPr lang="en-US" dirty="0"/>
              <a:t> </a:t>
            </a:r>
            <a:r>
              <a:rPr lang="en-US" dirty="0" err="1"/>
              <a:t>cung</a:t>
            </a:r>
            <a:r>
              <a:rPr lang="en-US" dirty="0"/>
              <a:t> </a:t>
            </a:r>
            <a:r>
              <a:rPr lang="en-US" dirty="0" err="1"/>
              <a:t>cấp</a:t>
            </a:r>
            <a:endParaRPr lang="en-US" dirty="0"/>
          </a:p>
          <a:p>
            <a:pPr marL="285750" indent="-285750">
              <a:buFont typeface="Arial" panose="020B0604020202020204" pitchFamily="34" charset="0"/>
              <a:buChar char="•"/>
            </a:pPr>
            <a:r>
              <a:rPr lang="en-US" dirty="0" err="1"/>
              <a:t>Nếu</a:t>
            </a:r>
            <a:r>
              <a:rPr lang="en-US" dirty="0"/>
              <a:t> </a:t>
            </a:r>
            <a:r>
              <a:rPr lang="en-US" dirty="0" err="1"/>
              <a:t>cần</a:t>
            </a:r>
            <a:r>
              <a:rPr lang="en-US" dirty="0"/>
              <a:t> </a:t>
            </a:r>
            <a:r>
              <a:rPr lang="en-US" dirty="0" err="1"/>
              <a:t>thiết</a:t>
            </a:r>
            <a:r>
              <a:rPr lang="en-US" dirty="0"/>
              <a:t> </a:t>
            </a:r>
            <a:r>
              <a:rPr lang="en-US" dirty="0" err="1"/>
              <a:t>sử</a:t>
            </a:r>
            <a:r>
              <a:rPr lang="en-US" dirty="0"/>
              <a:t> </a:t>
            </a:r>
            <a:r>
              <a:rPr lang="en-US" dirty="0" err="1"/>
              <a:t>dụng</a:t>
            </a:r>
            <a:r>
              <a:rPr lang="en-US" dirty="0"/>
              <a:t> tools </a:t>
            </a:r>
            <a:r>
              <a:rPr lang="en-US" dirty="0">
                <a:sym typeface="Wingdings" panose="05000000000000000000" pitchFamily="2" charset="2"/>
              </a:rPr>
              <a:t> </a:t>
            </a:r>
            <a:r>
              <a:rPr lang="en-US" dirty="0" err="1">
                <a:sym typeface="Wingdings" panose="05000000000000000000" pitchFamily="2" charset="2"/>
              </a:rPr>
              <a:t>trả</a:t>
            </a:r>
            <a:r>
              <a:rPr lang="en-US" dirty="0">
                <a:sym typeface="Wingdings" panose="05000000000000000000" pitchFamily="2" charset="2"/>
              </a:rPr>
              <a:t> </a:t>
            </a:r>
            <a:r>
              <a:rPr lang="en-US" dirty="0" err="1">
                <a:sym typeface="Wingdings" panose="05000000000000000000" pitchFamily="2" charset="2"/>
              </a:rPr>
              <a:t>về</a:t>
            </a:r>
            <a:r>
              <a:rPr lang="en-US" dirty="0">
                <a:sym typeface="Wingdings" panose="05000000000000000000" pitchFamily="2" charset="2"/>
              </a:rPr>
              <a:t> </a:t>
            </a:r>
            <a:r>
              <a:rPr lang="en-US" dirty="0" err="1">
                <a:sym typeface="Wingdings" panose="05000000000000000000" pitchFamily="2" charset="2"/>
              </a:rPr>
              <a:t>danh</a:t>
            </a:r>
            <a:r>
              <a:rPr lang="en-US" dirty="0">
                <a:sym typeface="Wingdings" panose="05000000000000000000" pitchFamily="2" charset="2"/>
              </a:rPr>
              <a:t> </a:t>
            </a:r>
            <a:r>
              <a:rPr lang="en-US" dirty="0" err="1">
                <a:sym typeface="Wingdings" panose="05000000000000000000" pitchFamily="2" charset="2"/>
              </a:rPr>
              <a:t>sách</a:t>
            </a:r>
            <a:r>
              <a:rPr lang="en-US" dirty="0">
                <a:sym typeface="Wingdings" panose="05000000000000000000" pitchFamily="2" charset="2"/>
              </a:rPr>
              <a:t> </a:t>
            </a:r>
            <a:r>
              <a:rPr lang="en-US" dirty="0" err="1">
                <a:sym typeface="Wingdings" panose="05000000000000000000" pitchFamily="2" charset="2"/>
              </a:rPr>
              <a:t>tên</a:t>
            </a:r>
            <a:r>
              <a:rPr lang="en-US" dirty="0">
                <a:sym typeface="Wingdings" panose="05000000000000000000" pitchFamily="2" charset="2"/>
              </a:rPr>
              <a:t> + </a:t>
            </a:r>
            <a:r>
              <a:rPr lang="en-US" dirty="0" err="1">
                <a:sym typeface="Wingdings" panose="05000000000000000000" pitchFamily="2" charset="2"/>
              </a:rPr>
              <a:t>tham</a:t>
            </a:r>
            <a:r>
              <a:rPr lang="en-US" dirty="0">
                <a:sym typeface="Wingdings" panose="05000000000000000000" pitchFamily="2" charset="2"/>
              </a:rPr>
              <a:t> </a:t>
            </a:r>
            <a:r>
              <a:rPr lang="en-US" dirty="0" err="1">
                <a:sym typeface="Wingdings" panose="05000000000000000000" pitchFamily="2" charset="2"/>
              </a:rPr>
              <a:t>số</a:t>
            </a:r>
            <a:endParaRPr lang="en-US" dirty="0">
              <a:sym typeface="Wingdings" panose="05000000000000000000" pitchFamily="2" charset="2"/>
            </a:endParaRPr>
          </a:p>
          <a:p>
            <a:pPr marL="285750" indent="-285750">
              <a:buFont typeface="Arial" panose="020B0604020202020204" pitchFamily="34" charset="0"/>
              <a:buChar char="•"/>
            </a:pPr>
            <a:r>
              <a:rPr lang="en-US" dirty="0" err="1">
                <a:sym typeface="Wingdings" panose="05000000000000000000" pitchFamily="2" charset="2"/>
              </a:rPr>
              <a:t>Thực</a:t>
            </a:r>
            <a:r>
              <a:rPr lang="en-US" dirty="0">
                <a:sym typeface="Wingdings" panose="05000000000000000000" pitchFamily="2" charset="2"/>
              </a:rPr>
              <a:t> </a:t>
            </a:r>
            <a:r>
              <a:rPr lang="en-US" dirty="0" err="1">
                <a:sym typeface="Wingdings" panose="05000000000000000000" pitchFamily="2" charset="2"/>
              </a:rPr>
              <a:t>thi</a:t>
            </a:r>
            <a:r>
              <a:rPr lang="en-US" dirty="0">
                <a:sym typeface="Wingdings" panose="05000000000000000000" pitchFamily="2" charset="2"/>
              </a:rPr>
              <a:t> tools </a:t>
            </a:r>
            <a:r>
              <a:rPr lang="en-US" dirty="0" err="1">
                <a:sym typeface="Wingdings" panose="05000000000000000000" pitchFamily="2" charset="2"/>
              </a:rPr>
              <a:t>và</a:t>
            </a:r>
            <a:r>
              <a:rPr lang="en-US" dirty="0">
                <a:sym typeface="Wingdings" panose="05000000000000000000" pitchFamily="2" charset="2"/>
              </a:rPr>
              <a:t> </a:t>
            </a:r>
            <a:r>
              <a:rPr lang="en-US" dirty="0" err="1">
                <a:sym typeface="Wingdings" panose="05000000000000000000" pitchFamily="2" charset="2"/>
              </a:rPr>
              <a:t>nhận</a:t>
            </a:r>
            <a:r>
              <a:rPr lang="en-US" dirty="0">
                <a:sym typeface="Wingdings" panose="05000000000000000000" pitchFamily="2" charset="2"/>
              </a:rPr>
              <a:t> </a:t>
            </a:r>
            <a:r>
              <a:rPr lang="en-US" dirty="0" err="1">
                <a:sym typeface="Wingdings" panose="05000000000000000000" pitchFamily="2" charset="2"/>
              </a:rPr>
              <a:t>được</a:t>
            </a:r>
            <a:r>
              <a:rPr lang="en-US" dirty="0">
                <a:sym typeface="Wingdings" panose="05000000000000000000" pitchFamily="2" charset="2"/>
              </a:rPr>
              <a:t> </a:t>
            </a:r>
            <a:r>
              <a:rPr lang="en-US" dirty="0" err="1">
                <a:sym typeface="Wingdings" panose="05000000000000000000" pitchFamily="2" charset="2"/>
              </a:rPr>
              <a:t>kết</a:t>
            </a:r>
            <a:r>
              <a:rPr lang="en-US" dirty="0">
                <a:sym typeface="Wingdings" panose="05000000000000000000" pitchFamily="2" charset="2"/>
              </a:rPr>
              <a:t> </a:t>
            </a:r>
            <a:r>
              <a:rPr lang="en-US" dirty="0" err="1">
                <a:sym typeface="Wingdings" panose="05000000000000000000" pitchFamily="2" charset="2"/>
              </a:rPr>
              <a:t>quả</a:t>
            </a:r>
            <a:endParaRPr lang="en-US" dirty="0">
              <a:sym typeface="Wingdings" panose="05000000000000000000" pitchFamily="2" charset="2"/>
            </a:endParaRPr>
          </a:p>
          <a:p>
            <a:pPr marL="285750" indent="-285750">
              <a:buFont typeface="Arial" panose="020B0604020202020204" pitchFamily="34" charset="0"/>
              <a:buChar char="•"/>
            </a:pPr>
            <a:r>
              <a:rPr lang="en-US" dirty="0" err="1">
                <a:sym typeface="Wingdings" panose="05000000000000000000" pitchFamily="2" charset="2"/>
              </a:rPr>
              <a:t>Bổ</a:t>
            </a:r>
            <a:r>
              <a:rPr lang="en-US" dirty="0">
                <a:sym typeface="Wingdings" panose="05000000000000000000" pitchFamily="2" charset="2"/>
              </a:rPr>
              <a:t> sung </a:t>
            </a:r>
            <a:r>
              <a:rPr lang="en-US" dirty="0" err="1">
                <a:sym typeface="Wingdings" panose="05000000000000000000" pitchFamily="2" charset="2"/>
              </a:rPr>
              <a:t>kết</a:t>
            </a:r>
            <a:r>
              <a:rPr lang="en-US" dirty="0">
                <a:sym typeface="Wingdings" panose="05000000000000000000" pitchFamily="2" charset="2"/>
              </a:rPr>
              <a:t> </a:t>
            </a:r>
            <a:r>
              <a:rPr lang="en-US" dirty="0" err="1">
                <a:sym typeface="Wingdings" panose="05000000000000000000" pitchFamily="2" charset="2"/>
              </a:rPr>
              <a:t>quả</a:t>
            </a:r>
            <a:r>
              <a:rPr lang="en-US" dirty="0">
                <a:sym typeface="Wingdings" panose="05000000000000000000" pitchFamily="2" charset="2"/>
              </a:rPr>
              <a:t> </a:t>
            </a:r>
            <a:r>
              <a:rPr lang="en-US" dirty="0" err="1">
                <a:sym typeface="Wingdings" panose="05000000000000000000" pitchFamily="2" charset="2"/>
              </a:rPr>
              <a:t>vào</a:t>
            </a:r>
            <a:r>
              <a:rPr lang="en-US" dirty="0">
                <a:sym typeface="Wingdings" panose="05000000000000000000" pitchFamily="2" charset="2"/>
              </a:rPr>
              <a:t> context (messages)</a:t>
            </a:r>
          </a:p>
          <a:p>
            <a:pPr marL="285750" indent="-285750">
              <a:buFont typeface="Arial" panose="020B0604020202020204" pitchFamily="34" charset="0"/>
              <a:buChar char="•"/>
            </a:pPr>
            <a:r>
              <a:rPr lang="en-US" dirty="0" err="1">
                <a:sym typeface="Wingdings" panose="05000000000000000000" pitchFamily="2" charset="2"/>
              </a:rPr>
              <a:t>Gọi</a:t>
            </a:r>
            <a:r>
              <a:rPr lang="en-US" dirty="0">
                <a:sym typeface="Wingdings" panose="05000000000000000000" pitchFamily="2" charset="2"/>
              </a:rPr>
              <a:t> </a:t>
            </a:r>
            <a:r>
              <a:rPr lang="en-US" dirty="0" err="1">
                <a:sym typeface="Wingdings" panose="05000000000000000000" pitchFamily="2" charset="2"/>
              </a:rPr>
              <a:t>lại</a:t>
            </a:r>
            <a:r>
              <a:rPr lang="en-US" dirty="0">
                <a:sym typeface="Wingdings" panose="05000000000000000000" pitchFamily="2" charset="2"/>
              </a:rPr>
              <a:t> LLM </a:t>
            </a:r>
            <a:r>
              <a:rPr lang="en-US" dirty="0" err="1">
                <a:sym typeface="Wingdings" panose="05000000000000000000" pitchFamily="2" charset="2"/>
              </a:rPr>
              <a:t>với</a:t>
            </a:r>
            <a:r>
              <a:rPr lang="en-US" dirty="0">
                <a:sym typeface="Wingdings" panose="05000000000000000000" pitchFamily="2" charset="2"/>
              </a:rPr>
              <a:t> query + </a:t>
            </a:r>
            <a:r>
              <a:rPr lang="en-US" dirty="0" err="1">
                <a:sym typeface="Wingdings" panose="05000000000000000000" pitchFamily="2" charset="2"/>
              </a:rPr>
              <a:t>kết</a:t>
            </a:r>
            <a:r>
              <a:rPr lang="en-US" dirty="0">
                <a:sym typeface="Wingdings" panose="05000000000000000000" pitchFamily="2" charset="2"/>
              </a:rPr>
              <a:t> </a:t>
            </a:r>
            <a:r>
              <a:rPr lang="en-US" dirty="0" err="1">
                <a:sym typeface="Wingdings" panose="05000000000000000000" pitchFamily="2" charset="2"/>
              </a:rPr>
              <a:t>quả</a:t>
            </a:r>
            <a:r>
              <a:rPr lang="en-US" dirty="0">
                <a:sym typeface="Wingdings" panose="05000000000000000000" pitchFamily="2" charset="2"/>
              </a:rPr>
              <a:t> </a:t>
            </a:r>
            <a:r>
              <a:rPr lang="en-US" dirty="0" err="1">
                <a:sym typeface="Wingdings" panose="05000000000000000000" pitchFamily="2" charset="2"/>
              </a:rPr>
              <a:t>của</a:t>
            </a:r>
            <a:r>
              <a:rPr lang="en-US" dirty="0">
                <a:sym typeface="Wingdings" panose="05000000000000000000" pitchFamily="2" charset="2"/>
              </a:rPr>
              <a:t> tools  Final </a:t>
            </a:r>
            <a:r>
              <a:rPr lang="en-US" dirty="0" err="1">
                <a:sym typeface="Wingdings" panose="05000000000000000000" pitchFamily="2" charset="2"/>
              </a:rPr>
              <a:t>respose</a:t>
            </a:r>
            <a:endParaRPr lang="en-US" dirty="0">
              <a:sym typeface="Wingdings" panose="05000000000000000000" pitchFamily="2" charset="2"/>
            </a:endParaRPr>
          </a:p>
          <a:p>
            <a:pPr marL="285750" indent="-285750">
              <a:buFont typeface="Arial" panose="020B0604020202020204" pitchFamily="34" charset="0"/>
              <a:buChar char="•"/>
            </a:pPr>
            <a:endParaRPr lang="en-US" dirty="0">
              <a:sym typeface="Wingdings" panose="05000000000000000000" pitchFamily="2" charset="2"/>
            </a:endParaRPr>
          </a:p>
          <a:p>
            <a:r>
              <a:rPr lang="en-US" dirty="0">
                <a:sym typeface="Wingdings" panose="05000000000000000000" pitchFamily="2" charset="2"/>
              </a:rPr>
              <a:t> </a:t>
            </a:r>
            <a:r>
              <a:rPr lang="en-US" dirty="0" err="1">
                <a:sym typeface="Wingdings" panose="05000000000000000000" pitchFamily="2" charset="2"/>
              </a:rPr>
              <a:t>Cơ</a:t>
            </a:r>
            <a:r>
              <a:rPr lang="en-US" dirty="0">
                <a:sym typeface="Wingdings" panose="05000000000000000000" pitchFamily="2" charset="2"/>
              </a:rPr>
              <a:t> </a:t>
            </a:r>
            <a:r>
              <a:rPr lang="en-US" dirty="0" err="1">
                <a:sym typeface="Wingdings" panose="05000000000000000000" pitchFamily="2" charset="2"/>
              </a:rPr>
              <a:t>chế</a:t>
            </a:r>
            <a:r>
              <a:rPr lang="en-US" dirty="0">
                <a:sym typeface="Wingdings" panose="05000000000000000000" pitchFamily="2" charset="2"/>
              </a:rPr>
              <a:t> </a:t>
            </a:r>
            <a:r>
              <a:rPr lang="en-US" dirty="0" err="1">
                <a:sym typeface="Wingdings" panose="05000000000000000000" pitchFamily="2" charset="2"/>
              </a:rPr>
              <a:t>này</a:t>
            </a:r>
            <a:r>
              <a:rPr lang="en-US" dirty="0">
                <a:sym typeface="Wingdings" panose="05000000000000000000" pitchFamily="2" charset="2"/>
              </a:rPr>
              <a:t> </a:t>
            </a:r>
            <a:r>
              <a:rPr lang="en-US" dirty="0" err="1">
                <a:sym typeface="Wingdings" panose="05000000000000000000" pitchFamily="2" charset="2"/>
              </a:rPr>
              <a:t>cho</a:t>
            </a:r>
            <a:r>
              <a:rPr lang="en-US" dirty="0">
                <a:sym typeface="Wingdings" panose="05000000000000000000" pitchFamily="2" charset="2"/>
              </a:rPr>
              <a:t> </a:t>
            </a:r>
            <a:r>
              <a:rPr lang="en-US" dirty="0" err="1">
                <a:sym typeface="Wingdings" panose="05000000000000000000" pitchFamily="2" charset="2"/>
              </a:rPr>
              <a:t>phép</a:t>
            </a:r>
            <a:r>
              <a:rPr lang="en-US" dirty="0">
                <a:sym typeface="Wingdings" panose="05000000000000000000" pitchFamily="2" charset="2"/>
              </a:rPr>
              <a:t> </a:t>
            </a:r>
            <a:r>
              <a:rPr lang="en-US" dirty="0" err="1">
                <a:sym typeface="Wingdings" panose="05000000000000000000" pitchFamily="2" charset="2"/>
              </a:rPr>
              <a:t>xây</a:t>
            </a:r>
            <a:r>
              <a:rPr lang="en-US" dirty="0">
                <a:sym typeface="Wingdings" panose="05000000000000000000" pitchFamily="2" charset="2"/>
              </a:rPr>
              <a:t> </a:t>
            </a:r>
            <a:r>
              <a:rPr lang="en-US" dirty="0" err="1">
                <a:sym typeface="Wingdings" panose="05000000000000000000" pitchFamily="2" charset="2"/>
              </a:rPr>
              <a:t>dựng</a:t>
            </a:r>
            <a:r>
              <a:rPr lang="en-US" dirty="0">
                <a:sym typeface="Wingdings" panose="05000000000000000000" pitchFamily="2" charset="2"/>
              </a:rPr>
              <a:t> </a:t>
            </a:r>
            <a:r>
              <a:rPr lang="en-US" dirty="0" err="1">
                <a:sym typeface="Wingdings" panose="05000000000000000000" pitchFamily="2" charset="2"/>
              </a:rPr>
              <a:t>nhiều</a:t>
            </a:r>
            <a:r>
              <a:rPr lang="en-US" dirty="0">
                <a:sym typeface="Wingdings" panose="05000000000000000000" pitchFamily="2" charset="2"/>
              </a:rPr>
              <a:t> agent </a:t>
            </a:r>
            <a:r>
              <a:rPr lang="en-US" dirty="0" err="1">
                <a:sym typeface="Wingdings" panose="05000000000000000000" pitchFamily="2" charset="2"/>
              </a:rPr>
              <a:t>khác</a:t>
            </a:r>
            <a:r>
              <a:rPr lang="en-US" dirty="0">
                <a:sym typeface="Wingdings" panose="05000000000000000000" pitchFamily="2" charset="2"/>
              </a:rPr>
              <a:t> </a:t>
            </a:r>
            <a:r>
              <a:rPr lang="en-US" dirty="0" err="1">
                <a:sym typeface="Wingdings" panose="05000000000000000000" pitchFamily="2" charset="2"/>
              </a:rPr>
              <a:t>nhau</a:t>
            </a:r>
            <a:r>
              <a:rPr lang="en-US" dirty="0">
                <a:sym typeface="Wingdings" panose="05000000000000000000" pitchFamily="2" charset="2"/>
              </a:rPr>
              <a:t> </a:t>
            </a:r>
            <a:r>
              <a:rPr lang="en-US" dirty="0" err="1">
                <a:sym typeface="Wingdings" panose="05000000000000000000" pitchFamily="2" charset="2"/>
              </a:rPr>
              <a:t>theo</a:t>
            </a:r>
            <a:r>
              <a:rPr lang="en-US" dirty="0">
                <a:sym typeface="Wingdings" panose="05000000000000000000" pitchFamily="2" charset="2"/>
              </a:rPr>
              <a:t> </a:t>
            </a:r>
            <a:r>
              <a:rPr lang="en-US" dirty="0" err="1">
                <a:sym typeface="Wingdings" panose="05000000000000000000" pitchFamily="2" charset="2"/>
              </a:rPr>
              <a:t>cách</a:t>
            </a:r>
            <a:r>
              <a:rPr lang="en-US" dirty="0">
                <a:sym typeface="Wingdings" panose="05000000000000000000" pitchFamily="2" charset="2"/>
              </a:rPr>
              <a:t> </a:t>
            </a:r>
            <a:r>
              <a:rPr lang="en-US" dirty="0" err="1">
                <a:sym typeface="Wingdings" panose="05000000000000000000" pitchFamily="2" charset="2"/>
              </a:rPr>
              <a:t>giống</a:t>
            </a:r>
            <a:r>
              <a:rPr lang="en-US" dirty="0">
                <a:sym typeface="Wingdings" panose="05000000000000000000" pitchFamily="2" charset="2"/>
              </a:rPr>
              <a:t> </a:t>
            </a:r>
            <a:r>
              <a:rPr lang="en-US" dirty="0" err="1">
                <a:sym typeface="Wingdings" panose="05000000000000000000" pitchFamily="2" charset="2"/>
              </a:rPr>
              <a:t>nhau</a:t>
            </a:r>
            <a:r>
              <a:rPr lang="en-US" dirty="0">
                <a:sym typeface="Wingdings" panose="05000000000000000000" pitchFamily="2" charset="2"/>
              </a:rPr>
              <a:t> ~ React</a:t>
            </a:r>
            <a:endParaRPr lang="en-US" dirty="0"/>
          </a:p>
          <a:p>
            <a:endParaRPr lang="en-US" dirty="0"/>
          </a:p>
        </p:txBody>
      </p:sp>
    </p:spTree>
    <p:extLst>
      <p:ext uri="{BB962C8B-B14F-4D97-AF65-F5344CB8AC3E}">
        <p14:creationId xmlns:p14="http://schemas.microsoft.com/office/powerpoint/2010/main" val="1116154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12">
            <a:extLst>
              <a:ext uri="{FF2B5EF4-FFF2-40B4-BE49-F238E27FC236}">
                <a16:creationId xmlns:a16="http://schemas.microsoft.com/office/drawing/2014/main" id="{6B105B8D-D2FE-DA88-E252-624D412C52D8}"/>
              </a:ext>
            </a:extLst>
          </p:cNvPr>
          <p:cNvSpPr txBox="1">
            <a:spLocks/>
          </p:cNvSpPr>
          <p:nvPr/>
        </p:nvSpPr>
        <p:spPr>
          <a:xfrm>
            <a:off x="1125437" y="1294693"/>
            <a:ext cx="6287734" cy="2505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a:buFontTx/>
              <a:buChar char="-"/>
            </a:pPr>
            <a:r>
              <a:rPr lang="en-US" dirty="0" err="1"/>
              <a:t>Họ</a:t>
            </a:r>
            <a:r>
              <a:rPr lang="en-US" dirty="0"/>
              <a:t> </a:t>
            </a:r>
            <a:r>
              <a:rPr lang="en-US" dirty="0" err="1"/>
              <a:t>tên</a:t>
            </a:r>
            <a:r>
              <a:rPr lang="en-US" dirty="0"/>
              <a:t>: </a:t>
            </a:r>
            <a:r>
              <a:rPr lang="en-US" dirty="0" err="1"/>
              <a:t>Phạm</a:t>
            </a:r>
            <a:r>
              <a:rPr lang="en-US" dirty="0"/>
              <a:t> Chí Khanh</a:t>
            </a:r>
          </a:p>
          <a:p>
            <a:pPr>
              <a:buFontTx/>
              <a:buChar char="-"/>
            </a:pPr>
            <a:r>
              <a:rPr lang="en-US" dirty="0" err="1"/>
              <a:t>Mã</a:t>
            </a:r>
            <a:r>
              <a:rPr lang="en-US" dirty="0"/>
              <a:t> </a:t>
            </a:r>
            <a:r>
              <a:rPr lang="en-US" dirty="0" err="1"/>
              <a:t>số</a:t>
            </a:r>
            <a:r>
              <a:rPr lang="en-US" dirty="0"/>
              <a:t> </a:t>
            </a:r>
            <a:r>
              <a:rPr lang="en-US" dirty="0" err="1"/>
              <a:t>sinh</a:t>
            </a:r>
            <a:r>
              <a:rPr lang="en-US" dirty="0"/>
              <a:t> </a:t>
            </a:r>
            <a:r>
              <a:rPr lang="en-US" dirty="0" err="1"/>
              <a:t>viên</a:t>
            </a:r>
            <a:r>
              <a:rPr lang="en-US" dirty="0"/>
              <a:t>: 2211110142</a:t>
            </a:r>
          </a:p>
          <a:p>
            <a:pPr>
              <a:buFontTx/>
              <a:buChar char="-"/>
            </a:pPr>
            <a:r>
              <a:rPr lang="en-US" dirty="0" err="1"/>
              <a:t>Lớp</a:t>
            </a:r>
            <a:r>
              <a:rPr lang="en-US" dirty="0"/>
              <a:t>: TH22DH-CN2, Sinh </a:t>
            </a:r>
            <a:r>
              <a:rPr lang="en-US" dirty="0" err="1"/>
              <a:t>viên</a:t>
            </a:r>
            <a:r>
              <a:rPr lang="en-US" dirty="0"/>
              <a:t> </a:t>
            </a:r>
            <a:r>
              <a:rPr lang="en-US" dirty="0" err="1"/>
              <a:t>năm</a:t>
            </a:r>
            <a:r>
              <a:rPr lang="en-US" dirty="0"/>
              <a:t> </a:t>
            </a:r>
            <a:r>
              <a:rPr lang="en-US" dirty="0" err="1"/>
              <a:t>thứ</a:t>
            </a:r>
            <a:r>
              <a:rPr lang="en-US" dirty="0"/>
              <a:t>: 4</a:t>
            </a:r>
          </a:p>
          <a:p>
            <a:pPr>
              <a:buFontTx/>
              <a:buChar char="-"/>
            </a:pPr>
            <a:r>
              <a:rPr lang="en-US" dirty="0"/>
              <a:t>Khoa/</a:t>
            </a:r>
            <a:r>
              <a:rPr lang="en-US" dirty="0" err="1"/>
              <a:t>Viện</a:t>
            </a:r>
            <a:r>
              <a:rPr lang="en-US" dirty="0"/>
              <a:t>/</a:t>
            </a:r>
            <a:r>
              <a:rPr lang="en-US" dirty="0" err="1"/>
              <a:t>Bộ</a:t>
            </a:r>
            <a:r>
              <a:rPr lang="en-US" dirty="0"/>
              <a:t> </a:t>
            </a:r>
            <a:r>
              <a:rPr lang="en-US" dirty="0" err="1"/>
              <a:t>môn</a:t>
            </a:r>
            <a:r>
              <a:rPr lang="en-US" dirty="0"/>
              <a:t>: </a:t>
            </a:r>
            <a:r>
              <a:rPr lang="en-US" dirty="0" err="1"/>
              <a:t>Công</a:t>
            </a:r>
            <a:r>
              <a:rPr lang="en-US" dirty="0"/>
              <a:t> </a:t>
            </a:r>
            <a:r>
              <a:rPr lang="en-US" dirty="0" err="1"/>
              <a:t>Nghệ</a:t>
            </a:r>
            <a:r>
              <a:rPr lang="en-US" dirty="0"/>
              <a:t> - </a:t>
            </a:r>
            <a:r>
              <a:rPr lang="en-US" dirty="0" err="1"/>
              <a:t>Kỹ</a:t>
            </a:r>
            <a:r>
              <a:rPr lang="en-US" dirty="0"/>
              <a:t> </a:t>
            </a:r>
            <a:r>
              <a:rPr lang="en-US" dirty="0" err="1"/>
              <a:t>Thuật</a:t>
            </a:r>
            <a:r>
              <a:rPr lang="en-US" dirty="0"/>
              <a:t>/ </a:t>
            </a:r>
            <a:r>
              <a:rPr lang="en-US" dirty="0" err="1"/>
              <a:t>Bộ</a:t>
            </a:r>
            <a:r>
              <a:rPr lang="en-US" dirty="0"/>
              <a:t> </a:t>
            </a:r>
            <a:r>
              <a:rPr lang="en-US" dirty="0" err="1"/>
              <a:t>môn</a:t>
            </a:r>
            <a:r>
              <a:rPr lang="en-US" dirty="0"/>
              <a:t> CNTT</a:t>
            </a:r>
          </a:p>
          <a:p>
            <a:pPr>
              <a:buFontTx/>
              <a:buChar char="-"/>
            </a:pPr>
            <a:r>
              <a:rPr lang="en-US" dirty="0" err="1"/>
              <a:t>Số</a:t>
            </a:r>
            <a:r>
              <a:rPr lang="en-US" dirty="0"/>
              <a:t> </a:t>
            </a:r>
            <a:r>
              <a:rPr lang="en-US" dirty="0" err="1"/>
              <a:t>điện</a:t>
            </a:r>
            <a:r>
              <a:rPr lang="en-US" dirty="0"/>
              <a:t> </a:t>
            </a:r>
            <a:r>
              <a:rPr lang="en-US" dirty="0" err="1"/>
              <a:t>thoại</a:t>
            </a:r>
            <a:r>
              <a:rPr lang="en-US" dirty="0"/>
              <a:t>: 0385763613</a:t>
            </a:r>
          </a:p>
          <a:p>
            <a:pPr>
              <a:buFontTx/>
              <a:buChar char="-"/>
            </a:pPr>
            <a:r>
              <a:rPr lang="en-US" dirty="0"/>
              <a:t>Email: khanhpc2210142@student.hiu.vn</a:t>
            </a:r>
          </a:p>
          <a:p>
            <a:pPr>
              <a:buFontTx/>
              <a:buChar char="-"/>
            </a:pPr>
            <a:r>
              <a:rPr lang="en-US" dirty="0" err="1"/>
              <a:t>Địa</a:t>
            </a:r>
            <a:r>
              <a:rPr lang="en-US" dirty="0"/>
              <a:t> </a:t>
            </a:r>
            <a:r>
              <a:rPr lang="en-US" dirty="0" err="1"/>
              <a:t>chỉ</a:t>
            </a:r>
            <a:r>
              <a:rPr lang="en-US" dirty="0"/>
              <a:t> </a:t>
            </a:r>
            <a:r>
              <a:rPr lang="en-US" dirty="0" err="1"/>
              <a:t>liên</a:t>
            </a:r>
            <a:r>
              <a:rPr lang="en-US" dirty="0"/>
              <a:t> </a:t>
            </a:r>
            <a:r>
              <a:rPr lang="en-US" dirty="0" err="1"/>
              <a:t>lạc</a:t>
            </a:r>
            <a:r>
              <a:rPr lang="en-US" dirty="0"/>
              <a:t>: Văn </a:t>
            </a:r>
            <a:r>
              <a:rPr lang="en-US" dirty="0" err="1"/>
              <a:t>Phòng</a:t>
            </a:r>
            <a:r>
              <a:rPr lang="en-US" dirty="0"/>
              <a:t> </a:t>
            </a:r>
            <a:r>
              <a:rPr lang="en-US" dirty="0" err="1"/>
              <a:t>Bộ</a:t>
            </a:r>
            <a:r>
              <a:rPr lang="en-US" dirty="0"/>
              <a:t> Môn CNTT</a:t>
            </a:r>
          </a:p>
          <a:p>
            <a:pPr>
              <a:buFontTx/>
              <a:buChar char="-"/>
            </a:pPr>
            <a:r>
              <a:rPr lang="en-US" dirty="0" err="1"/>
              <a:t>Phòng</a:t>
            </a:r>
            <a:r>
              <a:rPr lang="en-US" dirty="0"/>
              <a:t> 14.8, HIU 215 </a:t>
            </a:r>
            <a:r>
              <a:rPr lang="en-US" dirty="0" err="1"/>
              <a:t>Điện</a:t>
            </a:r>
            <a:r>
              <a:rPr lang="en-US" dirty="0"/>
              <a:t> </a:t>
            </a:r>
            <a:r>
              <a:rPr lang="en-US" dirty="0" err="1"/>
              <a:t>Biên</a:t>
            </a:r>
            <a:r>
              <a:rPr lang="en-US" dirty="0"/>
              <a:t> </a:t>
            </a:r>
            <a:r>
              <a:rPr lang="en-US" dirty="0" err="1"/>
              <a:t>Phủ</a:t>
            </a:r>
            <a:r>
              <a:rPr lang="en-US" dirty="0"/>
              <a:t>, P.15, </a:t>
            </a:r>
            <a:r>
              <a:rPr lang="en-US" dirty="0" err="1"/>
              <a:t>Quận</a:t>
            </a:r>
            <a:r>
              <a:rPr lang="en-US" dirty="0"/>
              <a:t> Bình </a:t>
            </a:r>
            <a:r>
              <a:rPr lang="en-US" dirty="0" err="1"/>
              <a:t>Thạnh</a:t>
            </a:r>
            <a:r>
              <a:rPr lang="en-US" dirty="0"/>
              <a:t>, TP.HCM </a:t>
            </a:r>
          </a:p>
        </p:txBody>
      </p:sp>
      <p:sp>
        <p:nvSpPr>
          <p:cNvPr id="8" name="Subtitle 14">
            <a:extLst>
              <a:ext uri="{FF2B5EF4-FFF2-40B4-BE49-F238E27FC236}">
                <a16:creationId xmlns:a16="http://schemas.microsoft.com/office/drawing/2014/main" id="{B05C0E64-2ED3-DD49-16FB-AAA3CB9AB1D2}"/>
              </a:ext>
            </a:extLst>
          </p:cNvPr>
          <p:cNvSpPr txBox="1">
            <a:spLocks/>
          </p:cNvSpPr>
          <p:nvPr/>
        </p:nvSpPr>
        <p:spPr>
          <a:xfrm>
            <a:off x="779272" y="874894"/>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1.3 </a:t>
            </a:r>
            <a:r>
              <a:rPr lang="en-US" dirty="0" err="1">
                <a:solidFill>
                  <a:schemeClr val="accent1">
                    <a:lumMod val="50000"/>
                  </a:schemeClr>
                </a:solidFill>
              </a:rPr>
              <a:t>Giảng</a:t>
            </a:r>
            <a:r>
              <a:rPr lang="en-US" dirty="0">
                <a:solidFill>
                  <a:schemeClr val="accent1">
                    <a:lumMod val="50000"/>
                  </a:schemeClr>
                </a:solidFill>
              </a:rPr>
              <a:t> </a:t>
            </a:r>
            <a:r>
              <a:rPr lang="en-US" dirty="0" err="1">
                <a:solidFill>
                  <a:schemeClr val="accent1">
                    <a:lumMod val="50000"/>
                  </a:schemeClr>
                </a:solidFill>
              </a:rPr>
              <a:t>viên</a:t>
            </a:r>
            <a:r>
              <a:rPr lang="en-US" dirty="0">
                <a:solidFill>
                  <a:schemeClr val="accent1">
                    <a:lumMod val="50000"/>
                  </a:schemeClr>
                </a:solidFill>
              </a:rPr>
              <a:t> </a:t>
            </a:r>
            <a:r>
              <a:rPr lang="en-US" dirty="0" err="1">
                <a:solidFill>
                  <a:schemeClr val="accent1">
                    <a:lumMod val="50000"/>
                  </a:schemeClr>
                </a:solidFill>
              </a:rPr>
              <a:t>hướng</a:t>
            </a:r>
            <a:r>
              <a:rPr lang="en-US" dirty="0">
                <a:solidFill>
                  <a:schemeClr val="accent1">
                    <a:lumMod val="50000"/>
                  </a:schemeClr>
                </a:solidFill>
              </a:rPr>
              <a:t> </a:t>
            </a:r>
            <a:r>
              <a:rPr lang="en-US" dirty="0" err="1">
                <a:solidFill>
                  <a:schemeClr val="accent1">
                    <a:lumMod val="50000"/>
                  </a:schemeClr>
                </a:solidFill>
              </a:rPr>
              <a:t>dẫn</a:t>
            </a:r>
            <a:endParaRPr lang="en-US" dirty="0">
              <a:solidFill>
                <a:schemeClr val="accent1">
                  <a:lumMod val="50000"/>
                </a:schemeClr>
              </a:solidFill>
            </a:endParaRPr>
          </a:p>
        </p:txBody>
      </p:sp>
      <p:sp>
        <p:nvSpPr>
          <p:cNvPr id="9" name="Title 10">
            <a:extLst>
              <a:ext uri="{FF2B5EF4-FFF2-40B4-BE49-F238E27FC236}">
                <a16:creationId xmlns:a16="http://schemas.microsoft.com/office/drawing/2014/main" id="{E7A45F77-29D4-9596-D564-23DF7E2DE928}"/>
              </a:ext>
            </a:extLst>
          </p:cNvPr>
          <p:cNvSpPr>
            <a:spLocks noGrp="1"/>
          </p:cNvSpPr>
          <p:nvPr>
            <p:ph type="title"/>
          </p:nvPr>
        </p:nvSpPr>
        <p:spPr>
          <a:xfrm>
            <a:off x="251950" y="183768"/>
            <a:ext cx="7704000" cy="572700"/>
          </a:xfrm>
        </p:spPr>
        <p:txBody>
          <a:bodyPr/>
          <a:lstStyle/>
          <a:p>
            <a:r>
              <a:rPr lang="en-US" dirty="0"/>
              <a:t>1. Thông tin </a:t>
            </a:r>
            <a:r>
              <a:rPr lang="en-US" dirty="0" err="1"/>
              <a:t>và</a:t>
            </a:r>
            <a:r>
              <a:rPr lang="en-US" dirty="0"/>
              <a:t> </a:t>
            </a:r>
            <a:r>
              <a:rPr lang="en-US" dirty="0" err="1"/>
              <a:t>nhân</a:t>
            </a:r>
            <a:r>
              <a:rPr lang="en-US" dirty="0"/>
              <a:t> </a:t>
            </a:r>
            <a:r>
              <a:rPr lang="en-US" dirty="0" err="1"/>
              <a:t>lực</a:t>
            </a:r>
            <a:endParaRPr lang="en-US" dirty="0"/>
          </a:p>
        </p:txBody>
      </p:sp>
      <p:sp>
        <p:nvSpPr>
          <p:cNvPr id="10" name="Subtitle 12">
            <a:extLst>
              <a:ext uri="{FF2B5EF4-FFF2-40B4-BE49-F238E27FC236}">
                <a16:creationId xmlns:a16="http://schemas.microsoft.com/office/drawing/2014/main" id="{7F6255F8-BE78-520D-F34A-7B8FEDF91EE6}"/>
              </a:ext>
            </a:extLst>
          </p:cNvPr>
          <p:cNvSpPr txBox="1">
            <a:spLocks/>
          </p:cNvSpPr>
          <p:nvPr/>
        </p:nvSpPr>
        <p:spPr>
          <a:xfrm>
            <a:off x="969927" y="4154600"/>
            <a:ext cx="5778281" cy="5055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r>
              <a:rPr lang="en-US" b="1" dirty="0"/>
              <a:t>8.5 </a:t>
            </a:r>
            <a:r>
              <a:rPr lang="en-US" b="1" dirty="0" err="1"/>
              <a:t>tháng</a:t>
            </a:r>
            <a:r>
              <a:rPr lang="en-US" b="1" dirty="0"/>
              <a:t> </a:t>
            </a:r>
            <a:r>
              <a:rPr lang="en-US" dirty="0"/>
              <a:t>(</a:t>
            </a:r>
            <a:r>
              <a:rPr lang="en-US" dirty="0" err="1"/>
              <a:t>từ</a:t>
            </a:r>
            <a:r>
              <a:rPr lang="en-US" dirty="0"/>
              <a:t> </a:t>
            </a:r>
            <a:r>
              <a:rPr lang="en-US" dirty="0" err="1"/>
              <a:t>tháng</a:t>
            </a:r>
            <a:r>
              <a:rPr lang="en-US" dirty="0"/>
              <a:t> 9 </a:t>
            </a:r>
            <a:r>
              <a:rPr lang="en-US" dirty="0" err="1"/>
              <a:t>năm</a:t>
            </a:r>
            <a:r>
              <a:rPr lang="en-US" dirty="0"/>
              <a:t> 2025 </a:t>
            </a:r>
            <a:r>
              <a:rPr lang="en-US" dirty="0" err="1"/>
              <a:t>đến</a:t>
            </a:r>
            <a:r>
              <a:rPr lang="en-US" dirty="0"/>
              <a:t> </a:t>
            </a:r>
            <a:r>
              <a:rPr lang="en-US" dirty="0" err="1"/>
              <a:t>tháng</a:t>
            </a:r>
            <a:r>
              <a:rPr lang="en-US" dirty="0"/>
              <a:t> 5 </a:t>
            </a:r>
            <a:r>
              <a:rPr lang="en-US" dirty="0" err="1"/>
              <a:t>năm</a:t>
            </a:r>
            <a:r>
              <a:rPr lang="en-US" dirty="0"/>
              <a:t> 2026). </a:t>
            </a:r>
          </a:p>
        </p:txBody>
      </p:sp>
      <p:sp>
        <p:nvSpPr>
          <p:cNvPr id="11" name="Subtitle 14">
            <a:extLst>
              <a:ext uri="{FF2B5EF4-FFF2-40B4-BE49-F238E27FC236}">
                <a16:creationId xmlns:a16="http://schemas.microsoft.com/office/drawing/2014/main" id="{236ABC80-7ABC-5C7B-F47B-49907E5B569F}"/>
              </a:ext>
            </a:extLst>
          </p:cNvPr>
          <p:cNvSpPr txBox="1">
            <a:spLocks/>
          </p:cNvSpPr>
          <p:nvPr/>
        </p:nvSpPr>
        <p:spPr>
          <a:xfrm>
            <a:off x="779272" y="3713412"/>
            <a:ext cx="6470612"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1.4 </a:t>
            </a:r>
            <a:r>
              <a:rPr lang="en-US" dirty="0" err="1">
                <a:solidFill>
                  <a:schemeClr val="accent1">
                    <a:lumMod val="50000"/>
                  </a:schemeClr>
                </a:solidFill>
              </a:rPr>
              <a:t>Thời</a:t>
            </a:r>
            <a:r>
              <a:rPr lang="en-US" dirty="0">
                <a:solidFill>
                  <a:schemeClr val="accent1">
                    <a:lumMod val="50000"/>
                  </a:schemeClr>
                </a:solidFill>
              </a:rPr>
              <a:t> </a:t>
            </a:r>
            <a:r>
              <a:rPr lang="en-US" dirty="0" err="1">
                <a:solidFill>
                  <a:schemeClr val="accent1">
                    <a:lumMod val="50000"/>
                  </a:schemeClr>
                </a:solidFill>
              </a:rPr>
              <a:t>gian</a:t>
            </a:r>
            <a:r>
              <a:rPr lang="en-US" dirty="0">
                <a:solidFill>
                  <a:schemeClr val="accent1">
                    <a:lumMod val="50000"/>
                  </a:schemeClr>
                </a:solidFill>
              </a:rPr>
              <a:t> </a:t>
            </a:r>
          </a:p>
        </p:txBody>
      </p:sp>
    </p:spTree>
    <p:extLst>
      <p:ext uri="{BB962C8B-B14F-4D97-AF65-F5344CB8AC3E}">
        <p14:creationId xmlns:p14="http://schemas.microsoft.com/office/powerpoint/2010/main" val="29840784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0">
            <a:extLst>
              <a:ext uri="{FF2B5EF4-FFF2-40B4-BE49-F238E27FC236}">
                <a16:creationId xmlns:a16="http://schemas.microsoft.com/office/drawing/2014/main" id="{4AF7B5A6-382A-DCBB-89ED-AF5DE43E3191}"/>
              </a:ext>
            </a:extLst>
          </p:cNvPr>
          <p:cNvSpPr>
            <a:spLocks noGrp="1"/>
          </p:cNvSpPr>
          <p:nvPr>
            <p:ph type="title"/>
          </p:nvPr>
        </p:nvSpPr>
        <p:spPr>
          <a:xfrm>
            <a:off x="251950" y="183768"/>
            <a:ext cx="7704000" cy="572700"/>
          </a:xfrm>
        </p:spPr>
        <p:txBody>
          <a:bodyPr/>
          <a:lstStyle/>
          <a:p>
            <a:r>
              <a:rPr lang="en-US" dirty="0"/>
              <a:t>1. Thông tin </a:t>
            </a:r>
            <a:r>
              <a:rPr lang="en-US" dirty="0" err="1"/>
              <a:t>và</a:t>
            </a:r>
            <a:r>
              <a:rPr lang="en-US" dirty="0"/>
              <a:t> </a:t>
            </a:r>
            <a:r>
              <a:rPr lang="en-US" dirty="0" err="1"/>
              <a:t>nhân</a:t>
            </a:r>
            <a:r>
              <a:rPr lang="en-US" dirty="0"/>
              <a:t> </a:t>
            </a:r>
            <a:r>
              <a:rPr lang="en-US" dirty="0" err="1"/>
              <a:t>lực</a:t>
            </a:r>
            <a:endParaRPr lang="en-US" dirty="0"/>
          </a:p>
        </p:txBody>
      </p:sp>
      <p:sp>
        <p:nvSpPr>
          <p:cNvPr id="9" name="Subtitle 14">
            <a:extLst>
              <a:ext uri="{FF2B5EF4-FFF2-40B4-BE49-F238E27FC236}">
                <a16:creationId xmlns:a16="http://schemas.microsoft.com/office/drawing/2014/main" id="{4A921B3C-6581-C059-BCB0-711A7E672C4A}"/>
              </a:ext>
            </a:extLst>
          </p:cNvPr>
          <p:cNvSpPr txBox="1">
            <a:spLocks/>
          </p:cNvSpPr>
          <p:nvPr/>
        </p:nvSpPr>
        <p:spPr>
          <a:xfrm>
            <a:off x="465763" y="834958"/>
            <a:ext cx="8103471" cy="41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1.5 </a:t>
            </a:r>
            <a:r>
              <a:rPr lang="en-US" dirty="0" err="1">
                <a:solidFill>
                  <a:schemeClr val="accent1">
                    <a:lumMod val="50000"/>
                  </a:schemeClr>
                </a:solidFill>
              </a:rPr>
              <a:t>Nhân</a:t>
            </a:r>
            <a:r>
              <a:rPr lang="en-US" dirty="0">
                <a:solidFill>
                  <a:schemeClr val="accent1">
                    <a:lumMod val="50000"/>
                  </a:schemeClr>
                </a:solidFill>
              </a:rPr>
              <a:t> </a:t>
            </a:r>
            <a:r>
              <a:rPr lang="en-US" dirty="0" err="1">
                <a:solidFill>
                  <a:schemeClr val="accent1">
                    <a:lumMod val="50000"/>
                  </a:schemeClr>
                </a:solidFill>
              </a:rPr>
              <a:t>lực</a:t>
            </a:r>
            <a:endParaRPr lang="en-US" sz="1400" b="0" dirty="0">
              <a:solidFill>
                <a:schemeClr val="accent1">
                  <a:lumMod val="50000"/>
                </a:schemeClr>
              </a:solidFill>
            </a:endParaRPr>
          </a:p>
        </p:txBody>
      </p:sp>
      <p:graphicFrame>
        <p:nvGraphicFramePr>
          <p:cNvPr id="11" name="Google Shape;998;p54">
            <a:extLst>
              <a:ext uri="{FF2B5EF4-FFF2-40B4-BE49-F238E27FC236}">
                <a16:creationId xmlns:a16="http://schemas.microsoft.com/office/drawing/2014/main" id="{BECF3395-844C-6CAA-55C3-23E583881937}"/>
              </a:ext>
            </a:extLst>
          </p:cNvPr>
          <p:cNvGraphicFramePr/>
          <p:nvPr>
            <p:extLst>
              <p:ext uri="{D42A27DB-BD31-4B8C-83A1-F6EECF244321}">
                <p14:modId xmlns:p14="http://schemas.microsoft.com/office/powerpoint/2010/main" val="2194703285"/>
              </p:ext>
            </p:extLst>
          </p:nvPr>
        </p:nvGraphicFramePr>
        <p:xfrm>
          <a:off x="665498" y="1328348"/>
          <a:ext cx="7704000" cy="2983251"/>
        </p:xfrm>
        <a:graphic>
          <a:graphicData uri="http://schemas.openxmlformats.org/drawingml/2006/table">
            <a:tbl>
              <a:tblPr>
                <a:noFill/>
                <a:tableStyleId>{2B04FC89-C7D2-4B08-A21A-1146A7122143}</a:tableStyleId>
              </a:tblPr>
              <a:tblGrid>
                <a:gridCol w="416469">
                  <a:extLst>
                    <a:ext uri="{9D8B030D-6E8A-4147-A177-3AD203B41FA5}">
                      <a16:colId xmlns:a16="http://schemas.microsoft.com/office/drawing/2014/main" val="20000"/>
                    </a:ext>
                  </a:extLst>
                </a:gridCol>
                <a:gridCol w="1711234">
                  <a:extLst>
                    <a:ext uri="{9D8B030D-6E8A-4147-A177-3AD203B41FA5}">
                      <a16:colId xmlns:a16="http://schemas.microsoft.com/office/drawing/2014/main" val="2993337378"/>
                    </a:ext>
                  </a:extLst>
                </a:gridCol>
                <a:gridCol w="1201783">
                  <a:extLst>
                    <a:ext uri="{9D8B030D-6E8A-4147-A177-3AD203B41FA5}">
                      <a16:colId xmlns:a16="http://schemas.microsoft.com/office/drawing/2014/main" val="3963112788"/>
                    </a:ext>
                  </a:extLst>
                </a:gridCol>
                <a:gridCol w="1162594">
                  <a:extLst>
                    <a:ext uri="{9D8B030D-6E8A-4147-A177-3AD203B41FA5}">
                      <a16:colId xmlns:a16="http://schemas.microsoft.com/office/drawing/2014/main" val="20001"/>
                    </a:ext>
                  </a:extLst>
                </a:gridCol>
                <a:gridCol w="940526">
                  <a:extLst>
                    <a:ext uri="{9D8B030D-6E8A-4147-A177-3AD203B41FA5}">
                      <a16:colId xmlns:a16="http://schemas.microsoft.com/office/drawing/2014/main" val="20002"/>
                    </a:ext>
                  </a:extLst>
                </a:gridCol>
                <a:gridCol w="1182189">
                  <a:extLst>
                    <a:ext uri="{9D8B030D-6E8A-4147-A177-3AD203B41FA5}">
                      <a16:colId xmlns:a16="http://schemas.microsoft.com/office/drawing/2014/main" val="20003"/>
                    </a:ext>
                  </a:extLst>
                </a:gridCol>
                <a:gridCol w="1089205">
                  <a:extLst>
                    <a:ext uri="{9D8B030D-6E8A-4147-A177-3AD203B41FA5}">
                      <a16:colId xmlns:a16="http://schemas.microsoft.com/office/drawing/2014/main" val="4042510522"/>
                    </a:ext>
                  </a:extLst>
                </a:gridCol>
              </a:tblGrid>
              <a:tr h="416400">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TT</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err="1">
                          <a:solidFill>
                            <a:schemeClr val="bg2">
                              <a:lumMod val="75000"/>
                            </a:schemeClr>
                          </a:solidFill>
                          <a:latin typeface="Cambria Math" panose="02040503050406030204" pitchFamily="18" charset="0"/>
                          <a:ea typeface="Cambria Math" panose="02040503050406030204" pitchFamily="18" charset="0"/>
                        </a:rPr>
                        <a:t>Họ</a:t>
                      </a:r>
                      <a:r>
                        <a:rPr lang="en-US" b="1" dirty="0">
                          <a:solidFill>
                            <a:schemeClr val="bg2">
                              <a:lumMod val="75000"/>
                            </a:schemeClr>
                          </a:solidFill>
                          <a:latin typeface="Cambria Math" panose="02040503050406030204" pitchFamily="18" charset="0"/>
                          <a:ea typeface="Cambria Math" panose="02040503050406030204" pitchFamily="18" charset="0"/>
                        </a:rPr>
                        <a:t> </a:t>
                      </a:r>
                      <a:r>
                        <a:rPr lang="en-US" b="1" dirty="0" err="1">
                          <a:solidFill>
                            <a:schemeClr val="bg2">
                              <a:lumMod val="75000"/>
                            </a:schemeClr>
                          </a:solidFill>
                          <a:latin typeface="Cambria Math" panose="02040503050406030204" pitchFamily="18" charset="0"/>
                          <a:ea typeface="Cambria Math" panose="02040503050406030204" pitchFamily="18" charset="0"/>
                        </a:rPr>
                        <a:t>và</a:t>
                      </a:r>
                      <a:r>
                        <a:rPr lang="en-US" b="1" dirty="0">
                          <a:solidFill>
                            <a:schemeClr val="bg2">
                              <a:lumMod val="75000"/>
                            </a:schemeClr>
                          </a:solidFill>
                          <a:latin typeface="Cambria Math" panose="02040503050406030204" pitchFamily="18" charset="0"/>
                          <a:ea typeface="Cambria Math" panose="02040503050406030204" pitchFamily="18" charset="0"/>
                        </a:rPr>
                        <a:t> </a:t>
                      </a:r>
                      <a:r>
                        <a:rPr lang="en-US" b="1" dirty="0" err="1">
                          <a:solidFill>
                            <a:schemeClr val="bg2">
                              <a:lumMod val="75000"/>
                            </a:schemeClr>
                          </a:solidFill>
                          <a:latin typeface="Cambria Math" panose="02040503050406030204" pitchFamily="18" charset="0"/>
                          <a:ea typeface="Cambria Math" panose="02040503050406030204" pitchFamily="18" charset="0"/>
                        </a:rPr>
                        <a:t>tên</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solidFill>
                            <a:schemeClr val="bg2">
                              <a:lumMod val="75000"/>
                            </a:schemeClr>
                          </a:solidFill>
                          <a:latin typeface="Cambria Math" panose="02040503050406030204" pitchFamily="18" charset="0"/>
                          <a:ea typeface="Cambria Math" panose="02040503050406030204" pitchFamily="18" charset="0"/>
                        </a:rPr>
                        <a:t>MSSV</a:t>
                      </a: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tc>
                  <a:txBody>
                    <a:bodyPr/>
                    <a:lstStyle/>
                    <a:p>
                      <a:pPr algn="ctr"/>
                      <a:r>
                        <a:rPr lang="en-US" b="1" dirty="0" err="1">
                          <a:solidFill>
                            <a:schemeClr val="bg2">
                              <a:lumMod val="75000"/>
                            </a:schemeClr>
                          </a:solidFill>
                          <a:latin typeface="Cambria Math" panose="02040503050406030204" pitchFamily="18" charset="0"/>
                          <a:ea typeface="Cambria Math" panose="02040503050406030204" pitchFamily="18" charset="0"/>
                        </a:rPr>
                        <a:t>Lớp</a:t>
                      </a:r>
                      <a:r>
                        <a:rPr lang="en-US" b="1" dirty="0">
                          <a:solidFill>
                            <a:schemeClr val="bg2">
                              <a:lumMod val="75000"/>
                            </a:schemeClr>
                          </a:solidFill>
                          <a:latin typeface="Cambria Math" panose="02040503050406030204" pitchFamily="18" charset="0"/>
                          <a:ea typeface="Cambria Math" panose="02040503050406030204" pitchFamily="18" charset="0"/>
                        </a:rPr>
                        <a:t> / Khoa</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err="1">
                          <a:solidFill>
                            <a:schemeClr val="bg2">
                              <a:lumMod val="75000"/>
                            </a:schemeClr>
                          </a:solidFill>
                          <a:latin typeface="Cambria Math" panose="02040503050406030204" pitchFamily="18" charset="0"/>
                          <a:ea typeface="Cambria Math" panose="02040503050406030204" pitchFamily="18" charset="0"/>
                        </a:rPr>
                        <a:t>Học</a:t>
                      </a:r>
                      <a:r>
                        <a:rPr lang="en-US" b="1" dirty="0">
                          <a:solidFill>
                            <a:schemeClr val="bg2">
                              <a:lumMod val="75000"/>
                            </a:schemeClr>
                          </a:solidFill>
                          <a:latin typeface="Cambria Math" panose="02040503050406030204" pitchFamily="18" charset="0"/>
                          <a:ea typeface="Cambria Math" panose="02040503050406030204" pitchFamily="18" charset="0"/>
                        </a:rPr>
                        <a:t> </a:t>
                      </a:r>
                      <a:r>
                        <a:rPr lang="en-US" b="1" dirty="0" err="1">
                          <a:solidFill>
                            <a:schemeClr val="bg2">
                              <a:lumMod val="75000"/>
                            </a:schemeClr>
                          </a:solidFill>
                          <a:latin typeface="Cambria Math" panose="02040503050406030204" pitchFamily="18" charset="0"/>
                          <a:ea typeface="Cambria Math" panose="02040503050406030204" pitchFamily="18" charset="0"/>
                        </a:rPr>
                        <a:t>Lực</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err="1">
                          <a:solidFill>
                            <a:schemeClr val="bg2">
                              <a:lumMod val="75000"/>
                            </a:schemeClr>
                          </a:solidFill>
                          <a:latin typeface="Cambria Math" panose="02040503050406030204" pitchFamily="18" charset="0"/>
                          <a:ea typeface="Cambria Math" panose="02040503050406030204" pitchFamily="18" charset="0"/>
                        </a:rPr>
                        <a:t>Điện</a:t>
                      </a:r>
                      <a:r>
                        <a:rPr lang="en-US" b="1" dirty="0">
                          <a:solidFill>
                            <a:schemeClr val="bg2">
                              <a:lumMod val="75000"/>
                            </a:schemeClr>
                          </a:solidFill>
                          <a:latin typeface="Cambria Math" panose="02040503050406030204" pitchFamily="18" charset="0"/>
                          <a:ea typeface="Cambria Math" panose="02040503050406030204" pitchFamily="18" charset="0"/>
                        </a:rPr>
                        <a:t> </a:t>
                      </a:r>
                      <a:r>
                        <a:rPr lang="en-US" b="1" dirty="0" err="1">
                          <a:solidFill>
                            <a:schemeClr val="bg2">
                              <a:lumMod val="75000"/>
                            </a:schemeClr>
                          </a:solidFill>
                          <a:latin typeface="Cambria Math" panose="02040503050406030204" pitchFamily="18" charset="0"/>
                          <a:ea typeface="Cambria Math" panose="02040503050406030204" pitchFamily="18" charset="0"/>
                        </a:rPr>
                        <a:t>thoại</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err="1">
                          <a:solidFill>
                            <a:schemeClr val="bg2">
                              <a:lumMod val="75000"/>
                            </a:schemeClr>
                          </a:solidFill>
                          <a:latin typeface="Cambria Math" panose="02040503050406030204" pitchFamily="18" charset="0"/>
                          <a:ea typeface="Cambria Math" panose="02040503050406030204" pitchFamily="18" charset="0"/>
                        </a:rPr>
                        <a:t>Chức</a:t>
                      </a:r>
                      <a:r>
                        <a:rPr lang="en-US" b="1" dirty="0">
                          <a:solidFill>
                            <a:schemeClr val="bg2">
                              <a:lumMod val="75000"/>
                            </a:schemeClr>
                          </a:solidFill>
                          <a:latin typeface="Cambria Math" panose="02040503050406030204" pitchFamily="18" charset="0"/>
                          <a:ea typeface="Cambria Math" panose="02040503050406030204" pitchFamily="18" charset="0"/>
                        </a:rPr>
                        <a:t> </a:t>
                      </a:r>
                      <a:r>
                        <a:rPr lang="en-US" b="1" dirty="0" err="1">
                          <a:solidFill>
                            <a:schemeClr val="bg2">
                              <a:lumMod val="75000"/>
                            </a:schemeClr>
                          </a:solidFill>
                          <a:latin typeface="Cambria Math" panose="02040503050406030204" pitchFamily="18" charset="0"/>
                          <a:ea typeface="Cambria Math" panose="02040503050406030204" pitchFamily="18" charset="0"/>
                        </a:rPr>
                        <a:t>danh</a:t>
                      </a:r>
                      <a:endParaRPr lang="en-US" b="1" dirty="0">
                        <a:solidFill>
                          <a:schemeClr val="bg2">
                            <a:lumMod val="75000"/>
                          </a:schemeClr>
                        </a:solidFill>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extLst>
                  <a:ext uri="{0D108BD9-81ED-4DB2-BD59-A6C34878D82A}">
                    <a16:rowId xmlns:a16="http://schemas.microsoft.com/office/drawing/2014/main" val="10000"/>
                  </a:ext>
                </a:extLst>
              </a:tr>
              <a:tr h="502920">
                <a:tc>
                  <a:txBody>
                    <a:bodyPr/>
                    <a:lstStyle/>
                    <a:p>
                      <a:pPr algn="ctr"/>
                      <a:r>
                        <a:rPr lang="en-US" b="0" dirty="0">
                          <a:latin typeface="Cambria Math" panose="02040503050406030204" pitchFamily="18" charset="0"/>
                          <a:ea typeface="Cambria Math" panose="02040503050406030204" pitchFamily="18" charset="0"/>
                        </a:rPr>
                        <a:t>1</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err="1">
                          <a:latin typeface="Cambria Math" panose="02040503050406030204" pitchFamily="18" charset="0"/>
                          <a:ea typeface="Cambria Math" panose="02040503050406030204" pitchFamily="18" charset="0"/>
                        </a:rPr>
                        <a:t>Phạm</a:t>
                      </a:r>
                      <a:r>
                        <a:rPr lang="en-US" dirty="0">
                          <a:latin typeface="Cambria Math" panose="02040503050406030204" pitchFamily="18" charset="0"/>
                          <a:ea typeface="Cambria Math" panose="02040503050406030204" pitchFamily="18" charset="0"/>
                        </a:rPr>
                        <a:t> Chí Khanh</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2211110142 </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CN-KT</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err="1">
                          <a:latin typeface="Cambria Math" panose="02040503050406030204" pitchFamily="18" charset="0"/>
                          <a:ea typeface="Cambria Math" panose="02040503050406030204" pitchFamily="18" charset="0"/>
                        </a:rPr>
                        <a:t>Giỏi</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0385763613</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err="1">
                          <a:latin typeface="Cambria Math" panose="02040503050406030204" pitchFamily="18" charset="0"/>
                          <a:ea typeface="Cambria Math" panose="02040503050406030204" pitchFamily="18" charset="0"/>
                        </a:rPr>
                        <a:t>Chủ</a:t>
                      </a:r>
                      <a:r>
                        <a:rPr lang="en-US" dirty="0">
                          <a:latin typeface="Cambria Math" panose="02040503050406030204" pitchFamily="18" charset="0"/>
                          <a:ea typeface="Cambria Math" panose="02040503050406030204" pitchFamily="18" charset="0"/>
                        </a:rPr>
                        <a:t> </a:t>
                      </a:r>
                      <a:r>
                        <a:rPr lang="en-US" dirty="0" err="1">
                          <a:latin typeface="Cambria Math" panose="02040503050406030204" pitchFamily="18" charset="0"/>
                          <a:ea typeface="Cambria Math" panose="02040503050406030204" pitchFamily="18" charset="0"/>
                        </a:rPr>
                        <a:t>nhiệm</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96389">
                <a:tc>
                  <a:txBody>
                    <a:bodyPr/>
                    <a:lstStyle/>
                    <a:p>
                      <a:pPr algn="ctr"/>
                      <a:r>
                        <a:rPr lang="en-US" b="0" dirty="0">
                          <a:latin typeface="Cambria Math" panose="02040503050406030204" pitchFamily="18" charset="0"/>
                          <a:ea typeface="Cambria Math" panose="02040503050406030204" pitchFamily="18" charset="0"/>
                        </a:rPr>
                        <a:t>2</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err="1">
                          <a:latin typeface="Cambria Math" panose="02040503050406030204" pitchFamily="18" charset="0"/>
                          <a:ea typeface="Cambria Math" panose="02040503050406030204" pitchFamily="18" charset="0"/>
                        </a:rPr>
                        <a:t>Huỳnh</a:t>
                      </a:r>
                      <a:r>
                        <a:rPr lang="en-US" dirty="0">
                          <a:latin typeface="Cambria Math" panose="02040503050406030204" pitchFamily="18" charset="0"/>
                          <a:ea typeface="Cambria Math" panose="02040503050406030204" pitchFamily="18" charset="0"/>
                        </a:rPr>
                        <a:t> </a:t>
                      </a:r>
                      <a:r>
                        <a:rPr lang="en-US" dirty="0" err="1">
                          <a:latin typeface="Cambria Math" panose="02040503050406030204" pitchFamily="18" charset="0"/>
                          <a:ea typeface="Cambria Math" panose="02040503050406030204" pitchFamily="18" charset="0"/>
                        </a:rPr>
                        <a:t>Thạnh</a:t>
                      </a:r>
                      <a:r>
                        <a:rPr lang="en-US" dirty="0">
                          <a:latin typeface="Cambria Math" panose="02040503050406030204" pitchFamily="18" charset="0"/>
                          <a:ea typeface="Cambria Math" panose="02040503050406030204" pitchFamily="18" charset="0"/>
                        </a:rPr>
                        <a:t> </a:t>
                      </a:r>
                      <a:r>
                        <a:rPr lang="en-US" dirty="0" err="1">
                          <a:latin typeface="Cambria Math" panose="02040503050406030204" pitchFamily="18" charset="0"/>
                          <a:ea typeface="Cambria Math" panose="02040503050406030204" pitchFamily="18" charset="0"/>
                        </a:rPr>
                        <a:t>Phú</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2111110213</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CN-KT</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err="1">
                          <a:latin typeface="Cambria Math" panose="02040503050406030204" pitchFamily="18" charset="0"/>
                          <a:ea typeface="Cambria Math" panose="02040503050406030204" pitchFamily="18" charset="0"/>
                        </a:rPr>
                        <a:t>Khá</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0375948026</a:t>
                      </a:r>
                      <a:endParaRPr lang="en-US" b="0" dirty="0">
                        <a:latin typeface="Cambria Math" panose="02040503050406030204" pitchFamily="18" charset="0"/>
                        <a:ea typeface="Cambria Math" panose="02040503050406030204" pitchFamily="18" charset="0"/>
                      </a:endParaRP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Thành </a:t>
                      </a:r>
                      <a:r>
                        <a:rPr lang="en-US" dirty="0" err="1">
                          <a:latin typeface="Cambria Math" panose="02040503050406030204" pitchFamily="18" charset="0"/>
                          <a:ea typeface="Cambria Math" panose="02040503050406030204" pitchFamily="18" charset="0"/>
                        </a:rPr>
                        <a:t>viên</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96388">
                <a:tc>
                  <a:txBody>
                    <a:bodyPr/>
                    <a:lstStyle/>
                    <a:p>
                      <a:pPr algn="ctr"/>
                      <a:r>
                        <a:rPr lang="en-US" b="0" dirty="0">
                          <a:latin typeface="Cambria Math" panose="02040503050406030204" pitchFamily="18" charset="0"/>
                          <a:ea typeface="Cambria Math" panose="02040503050406030204" pitchFamily="18" charset="0"/>
                        </a:rPr>
                        <a:t>3</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vi-VN" dirty="0">
                          <a:latin typeface="Cambria Math" panose="02040503050406030204" pitchFamily="18" charset="0"/>
                          <a:ea typeface="Cambria Math" panose="02040503050406030204" pitchFamily="18" charset="0"/>
                        </a:rPr>
                        <a:t>Bùi Hồ Chí Cường</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2311110071</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CN-KT</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err="1">
                          <a:latin typeface="Cambria Math" panose="02040503050406030204" pitchFamily="18" charset="0"/>
                          <a:ea typeface="Cambria Math" panose="02040503050406030204" pitchFamily="18" charset="0"/>
                        </a:rPr>
                        <a:t>Khá</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0397591943</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Thành </a:t>
                      </a:r>
                      <a:r>
                        <a:rPr lang="en-US" dirty="0" err="1">
                          <a:latin typeface="Cambria Math" panose="02040503050406030204" pitchFamily="18" charset="0"/>
                          <a:ea typeface="Cambria Math" panose="02040503050406030204" pitchFamily="18" charset="0"/>
                        </a:rPr>
                        <a:t>viên</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505448286"/>
                  </a:ext>
                </a:extLst>
              </a:tr>
              <a:tr h="542109">
                <a:tc>
                  <a:txBody>
                    <a:bodyPr/>
                    <a:lstStyle/>
                    <a:p>
                      <a:pPr algn="ctr"/>
                      <a:r>
                        <a:rPr lang="en-US" b="0" dirty="0">
                          <a:latin typeface="Cambria Math" panose="02040503050406030204" pitchFamily="18" charset="0"/>
                          <a:ea typeface="Cambria Math" panose="02040503050406030204" pitchFamily="18" charset="0"/>
                        </a:rPr>
                        <a:t>4</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Lê </a:t>
                      </a:r>
                      <a:r>
                        <a:rPr lang="en-US" dirty="0" err="1">
                          <a:latin typeface="Cambria Math" panose="02040503050406030204" pitchFamily="18" charset="0"/>
                          <a:ea typeface="Cambria Math" panose="02040503050406030204" pitchFamily="18" charset="0"/>
                        </a:rPr>
                        <a:t>Hiếu</a:t>
                      </a:r>
                      <a:r>
                        <a:rPr lang="en-US" dirty="0">
                          <a:latin typeface="Cambria Math" panose="02040503050406030204" pitchFamily="18" charset="0"/>
                          <a:ea typeface="Cambria Math" panose="02040503050406030204" pitchFamily="18" charset="0"/>
                        </a:rPr>
                        <a:t> Nghiêm</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2311110011</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CN-KT</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err="1">
                          <a:latin typeface="Cambria Math" panose="02040503050406030204" pitchFamily="18" charset="0"/>
                          <a:ea typeface="Cambria Math" panose="02040503050406030204" pitchFamily="18" charset="0"/>
                        </a:rPr>
                        <a:t>Xuất</a:t>
                      </a:r>
                      <a:r>
                        <a:rPr lang="en-US" dirty="0">
                          <a:latin typeface="Cambria Math" panose="02040503050406030204" pitchFamily="18" charset="0"/>
                          <a:ea typeface="Cambria Math" panose="02040503050406030204" pitchFamily="18" charset="0"/>
                        </a:rPr>
                        <a:t> </a:t>
                      </a:r>
                      <a:r>
                        <a:rPr lang="en-US" dirty="0" err="1">
                          <a:latin typeface="Cambria Math" panose="02040503050406030204" pitchFamily="18" charset="0"/>
                          <a:ea typeface="Cambria Math" panose="02040503050406030204" pitchFamily="18" charset="0"/>
                        </a:rPr>
                        <a:t>sắc</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0767552364</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Thành </a:t>
                      </a:r>
                      <a:r>
                        <a:rPr lang="en-US" dirty="0" err="1">
                          <a:latin typeface="Cambria Math" panose="02040503050406030204" pitchFamily="18" charset="0"/>
                          <a:ea typeface="Cambria Math" panose="02040503050406030204" pitchFamily="18" charset="0"/>
                        </a:rPr>
                        <a:t>viên</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204342290"/>
                  </a:ext>
                </a:extLst>
              </a:tr>
              <a:tr h="529045">
                <a:tc>
                  <a:txBody>
                    <a:bodyPr/>
                    <a:lstStyle/>
                    <a:p>
                      <a:pPr algn="ctr"/>
                      <a:r>
                        <a:rPr lang="en-US" b="0" dirty="0">
                          <a:latin typeface="Cambria Math" panose="02040503050406030204" pitchFamily="18" charset="0"/>
                          <a:ea typeface="Cambria Math" panose="02040503050406030204" pitchFamily="18" charset="0"/>
                        </a:rPr>
                        <a:t>5</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err="1">
                          <a:latin typeface="Cambria Math" panose="02040503050406030204" pitchFamily="18" charset="0"/>
                          <a:ea typeface="Cambria Math" panose="02040503050406030204" pitchFamily="18" charset="0"/>
                        </a:rPr>
                        <a:t>Nguyễn</a:t>
                      </a:r>
                      <a:r>
                        <a:rPr lang="en-US" dirty="0">
                          <a:latin typeface="Cambria Math" panose="02040503050406030204" pitchFamily="18" charset="0"/>
                          <a:ea typeface="Cambria Math" panose="02040503050406030204" pitchFamily="18" charset="0"/>
                        </a:rPr>
                        <a:t> Minh Vũ</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2211110063</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CN-KT</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err="1">
                          <a:latin typeface="Cambria Math" panose="02040503050406030204" pitchFamily="18" charset="0"/>
                          <a:ea typeface="Cambria Math" panose="02040503050406030204" pitchFamily="18" charset="0"/>
                        </a:rPr>
                        <a:t>Giỏi</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a:latin typeface="Cambria Math" panose="02040503050406030204" pitchFamily="18" charset="0"/>
                          <a:ea typeface="Cambria Math" panose="02040503050406030204" pitchFamily="18" charset="0"/>
                        </a:rPr>
                        <a:t>0912284821</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Cambria Math" panose="02040503050406030204" pitchFamily="18" charset="0"/>
                          <a:ea typeface="Cambria Math" panose="02040503050406030204" pitchFamily="18" charset="0"/>
                        </a:rPr>
                        <a:t>Thành </a:t>
                      </a:r>
                      <a:r>
                        <a:rPr lang="en-US" dirty="0" err="1">
                          <a:latin typeface="Cambria Math" panose="02040503050406030204" pitchFamily="18" charset="0"/>
                          <a:ea typeface="Cambria Math" panose="02040503050406030204" pitchFamily="18" charset="0"/>
                        </a:rPr>
                        <a:t>viên</a:t>
                      </a:r>
                      <a:endParaRPr lang="en-US" b="0" dirty="0">
                        <a:latin typeface="Cambria Math" panose="02040503050406030204" pitchFamily="18" charset="0"/>
                        <a:ea typeface="Cambria Math" panose="02040503050406030204" pitchFamily="18" charset="0"/>
                      </a:endParaRP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620297431"/>
                  </a:ext>
                </a:extLst>
              </a:tr>
            </a:tbl>
          </a:graphicData>
        </a:graphic>
      </p:graphicFrame>
    </p:spTree>
    <p:extLst>
      <p:ext uri="{BB962C8B-B14F-4D97-AF65-F5344CB8AC3E}">
        <p14:creationId xmlns:p14="http://schemas.microsoft.com/office/powerpoint/2010/main" val="15769684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874488" y="1445716"/>
            <a:ext cx="3790430" cy="16184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t>Tổng</a:t>
            </a:r>
            <a:r>
              <a:rPr lang="en-US" dirty="0"/>
              <a:t> </a:t>
            </a:r>
            <a:r>
              <a:rPr lang="en-US" dirty="0" err="1"/>
              <a:t>quan</a:t>
            </a:r>
            <a:r>
              <a:rPr lang="en-US" dirty="0"/>
              <a:t> </a:t>
            </a:r>
            <a:r>
              <a:rPr lang="en-US" dirty="0" err="1"/>
              <a:t>và</a:t>
            </a:r>
            <a:r>
              <a:rPr lang="en-US" dirty="0"/>
              <a:t> </a:t>
            </a:r>
            <a:r>
              <a:rPr lang="en-US" dirty="0" err="1"/>
              <a:t>đặt</a:t>
            </a:r>
            <a:r>
              <a:rPr lang="en-US" dirty="0"/>
              <a:t> </a:t>
            </a:r>
            <a:r>
              <a:rPr lang="en-US" dirty="0" err="1"/>
              <a:t>vấn</a:t>
            </a:r>
            <a:r>
              <a:rPr lang="en-US" dirty="0"/>
              <a:t> </a:t>
            </a:r>
            <a:r>
              <a:rPr lang="en-US" dirty="0" err="1"/>
              <a:t>đề</a:t>
            </a:r>
            <a:endParaRPr lang="en-US" dirty="0"/>
          </a:p>
        </p:txBody>
      </p:sp>
      <p:sp>
        <p:nvSpPr>
          <p:cNvPr id="468" name="Google Shape;468;p36"/>
          <p:cNvSpPr txBox="1">
            <a:spLocks noGrp="1"/>
          </p:cNvSpPr>
          <p:nvPr>
            <p:ph type="title" idx="2"/>
          </p:nvPr>
        </p:nvSpPr>
        <p:spPr>
          <a:xfrm>
            <a:off x="4299900" y="298682"/>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cxnSp>
        <p:nvCxnSpPr>
          <p:cNvPr id="502" name="Google Shape;502;p36"/>
          <p:cNvCxnSpPr>
            <a:cxnSpLocks/>
          </p:cNvCxnSpPr>
          <p:nvPr/>
        </p:nvCxnSpPr>
        <p:spPr>
          <a:xfrm flipV="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sp>
        <p:nvSpPr>
          <p:cNvPr id="3" name="Subtitle 2">
            <a:extLst>
              <a:ext uri="{FF2B5EF4-FFF2-40B4-BE49-F238E27FC236}">
                <a16:creationId xmlns:a16="http://schemas.microsoft.com/office/drawing/2014/main" id="{3D6709C8-13D1-9C93-AEFD-2133BD2F5A18}"/>
              </a:ext>
            </a:extLst>
          </p:cNvPr>
          <p:cNvSpPr>
            <a:spLocks noGrp="1"/>
          </p:cNvSpPr>
          <p:nvPr>
            <p:ph type="subTitle" idx="1"/>
          </p:nvPr>
        </p:nvSpPr>
        <p:spPr/>
        <p:txBody>
          <a:bodyPr/>
          <a:lstStyle/>
          <a:p>
            <a:pPr algn="ctr"/>
            <a:r>
              <a:rPr lang="vi-VN" dirty="0"/>
              <a:t>Cơ sở lý luận và thực trạng ứng dụng</a:t>
            </a:r>
          </a:p>
        </p:txBody>
      </p:sp>
      <p:grpSp>
        <p:nvGrpSpPr>
          <p:cNvPr id="6" name="Google Shape;1357;p37">
            <a:extLst>
              <a:ext uri="{FF2B5EF4-FFF2-40B4-BE49-F238E27FC236}">
                <a16:creationId xmlns:a16="http://schemas.microsoft.com/office/drawing/2014/main" id="{E2864420-C250-886D-2610-4A2FE697B030}"/>
              </a:ext>
            </a:extLst>
          </p:cNvPr>
          <p:cNvGrpSpPr/>
          <p:nvPr/>
        </p:nvGrpSpPr>
        <p:grpSpPr>
          <a:xfrm rot="940696">
            <a:off x="5877977" y="1267150"/>
            <a:ext cx="1599617" cy="1935136"/>
            <a:chOff x="3922200" y="2432125"/>
            <a:chExt cx="534925" cy="647125"/>
          </a:xfrm>
        </p:grpSpPr>
        <p:sp>
          <p:nvSpPr>
            <p:cNvPr id="7" name="Google Shape;1358;p37">
              <a:extLst>
                <a:ext uri="{FF2B5EF4-FFF2-40B4-BE49-F238E27FC236}">
                  <a16:creationId xmlns:a16="http://schemas.microsoft.com/office/drawing/2014/main" id="{C4757FCA-843C-A987-9492-9706916DE40C}"/>
                </a:ext>
              </a:extLst>
            </p:cNvPr>
            <p:cNvSpPr/>
            <p:nvPr/>
          </p:nvSpPr>
          <p:spPr>
            <a:xfrm>
              <a:off x="3922200" y="2432125"/>
              <a:ext cx="534625" cy="647125"/>
            </a:xfrm>
            <a:custGeom>
              <a:avLst/>
              <a:gdLst/>
              <a:ahLst/>
              <a:cxnLst/>
              <a:rect l="l" t="t" r="r" b="b"/>
              <a:pathLst>
                <a:path w="21385" h="25885" extrusionOk="0">
                  <a:moveTo>
                    <a:pt x="5430" y="1"/>
                  </a:moveTo>
                  <a:cubicBezTo>
                    <a:pt x="5061" y="1"/>
                    <a:pt x="4775" y="298"/>
                    <a:pt x="4775" y="656"/>
                  </a:cubicBezTo>
                  <a:cubicBezTo>
                    <a:pt x="4775" y="941"/>
                    <a:pt x="4954" y="1179"/>
                    <a:pt x="5204" y="1275"/>
                  </a:cubicBezTo>
                  <a:lnTo>
                    <a:pt x="5204" y="4573"/>
                  </a:lnTo>
                  <a:cubicBezTo>
                    <a:pt x="5013" y="4751"/>
                    <a:pt x="4894" y="5001"/>
                    <a:pt x="4894" y="5275"/>
                  </a:cubicBezTo>
                  <a:cubicBezTo>
                    <a:pt x="4894" y="5811"/>
                    <a:pt x="5323" y="6251"/>
                    <a:pt x="5859" y="6251"/>
                  </a:cubicBezTo>
                  <a:cubicBezTo>
                    <a:pt x="5870" y="6251"/>
                    <a:pt x="5894" y="6251"/>
                    <a:pt x="5906" y="6240"/>
                  </a:cubicBezTo>
                  <a:cubicBezTo>
                    <a:pt x="6275" y="8133"/>
                    <a:pt x="7752" y="9621"/>
                    <a:pt x="9621" y="10050"/>
                  </a:cubicBezTo>
                  <a:lnTo>
                    <a:pt x="9621" y="11050"/>
                  </a:lnTo>
                  <a:lnTo>
                    <a:pt x="8633" y="11050"/>
                  </a:lnTo>
                  <a:cubicBezTo>
                    <a:pt x="8299" y="11050"/>
                    <a:pt x="8037" y="11300"/>
                    <a:pt x="7990" y="11621"/>
                  </a:cubicBezTo>
                  <a:lnTo>
                    <a:pt x="7597" y="11621"/>
                  </a:lnTo>
                  <a:cubicBezTo>
                    <a:pt x="7383" y="11621"/>
                    <a:pt x="7204" y="11776"/>
                    <a:pt x="7168" y="11990"/>
                  </a:cubicBezTo>
                  <a:lnTo>
                    <a:pt x="7049" y="12740"/>
                  </a:lnTo>
                  <a:lnTo>
                    <a:pt x="6954" y="12740"/>
                  </a:lnTo>
                  <a:cubicBezTo>
                    <a:pt x="6513" y="12740"/>
                    <a:pt x="6132" y="12955"/>
                    <a:pt x="5906" y="13300"/>
                  </a:cubicBezTo>
                  <a:lnTo>
                    <a:pt x="3465" y="13300"/>
                  </a:lnTo>
                  <a:cubicBezTo>
                    <a:pt x="3072" y="13300"/>
                    <a:pt x="2763" y="12978"/>
                    <a:pt x="2763" y="12586"/>
                  </a:cubicBezTo>
                  <a:lnTo>
                    <a:pt x="2763" y="10133"/>
                  </a:lnTo>
                  <a:cubicBezTo>
                    <a:pt x="3037" y="10133"/>
                    <a:pt x="3263" y="9907"/>
                    <a:pt x="3263" y="9633"/>
                  </a:cubicBezTo>
                  <a:cubicBezTo>
                    <a:pt x="3263" y="9359"/>
                    <a:pt x="3049" y="9145"/>
                    <a:pt x="2787" y="9133"/>
                  </a:cubicBezTo>
                  <a:lnTo>
                    <a:pt x="2787" y="8573"/>
                  </a:lnTo>
                  <a:cubicBezTo>
                    <a:pt x="3549" y="8287"/>
                    <a:pt x="4096" y="7537"/>
                    <a:pt x="4096" y="6668"/>
                  </a:cubicBezTo>
                  <a:lnTo>
                    <a:pt x="2953" y="6668"/>
                  </a:lnTo>
                  <a:cubicBezTo>
                    <a:pt x="2953" y="7180"/>
                    <a:pt x="2549" y="7585"/>
                    <a:pt x="2049" y="7585"/>
                  </a:cubicBezTo>
                  <a:cubicBezTo>
                    <a:pt x="1548" y="7585"/>
                    <a:pt x="1132" y="7180"/>
                    <a:pt x="1132" y="6668"/>
                  </a:cubicBezTo>
                  <a:lnTo>
                    <a:pt x="1" y="6668"/>
                  </a:lnTo>
                  <a:cubicBezTo>
                    <a:pt x="1" y="7537"/>
                    <a:pt x="548" y="8287"/>
                    <a:pt x="1310" y="8573"/>
                  </a:cubicBezTo>
                  <a:lnTo>
                    <a:pt x="1310" y="9133"/>
                  </a:lnTo>
                  <a:cubicBezTo>
                    <a:pt x="1048" y="9145"/>
                    <a:pt x="834" y="9359"/>
                    <a:pt x="834" y="9633"/>
                  </a:cubicBezTo>
                  <a:cubicBezTo>
                    <a:pt x="834" y="9907"/>
                    <a:pt x="1060" y="10133"/>
                    <a:pt x="1334" y="10133"/>
                  </a:cubicBezTo>
                  <a:lnTo>
                    <a:pt x="1334" y="12586"/>
                  </a:lnTo>
                  <a:cubicBezTo>
                    <a:pt x="1334" y="13764"/>
                    <a:pt x="2299" y="14705"/>
                    <a:pt x="3465" y="14705"/>
                  </a:cubicBezTo>
                  <a:lnTo>
                    <a:pt x="5906" y="14705"/>
                  </a:lnTo>
                  <a:cubicBezTo>
                    <a:pt x="6073" y="14979"/>
                    <a:pt x="6347" y="15169"/>
                    <a:pt x="6668" y="15241"/>
                  </a:cubicBezTo>
                  <a:lnTo>
                    <a:pt x="6335" y="17467"/>
                  </a:lnTo>
                  <a:lnTo>
                    <a:pt x="6299" y="17658"/>
                  </a:lnTo>
                  <a:lnTo>
                    <a:pt x="5859" y="20539"/>
                  </a:lnTo>
                  <a:lnTo>
                    <a:pt x="5632" y="22027"/>
                  </a:lnTo>
                  <a:lnTo>
                    <a:pt x="4835" y="22027"/>
                  </a:lnTo>
                  <a:lnTo>
                    <a:pt x="4835" y="21753"/>
                  </a:lnTo>
                  <a:lnTo>
                    <a:pt x="4835" y="21420"/>
                  </a:lnTo>
                  <a:lnTo>
                    <a:pt x="4835" y="21146"/>
                  </a:lnTo>
                  <a:lnTo>
                    <a:pt x="5287" y="21146"/>
                  </a:lnTo>
                  <a:lnTo>
                    <a:pt x="5287" y="19789"/>
                  </a:lnTo>
                  <a:lnTo>
                    <a:pt x="5287" y="17324"/>
                  </a:lnTo>
                  <a:cubicBezTo>
                    <a:pt x="5287" y="16550"/>
                    <a:pt x="4656" y="15907"/>
                    <a:pt x="3870" y="15907"/>
                  </a:cubicBezTo>
                  <a:lnTo>
                    <a:pt x="2013" y="15907"/>
                  </a:lnTo>
                  <a:cubicBezTo>
                    <a:pt x="1239" y="15907"/>
                    <a:pt x="596" y="16550"/>
                    <a:pt x="596" y="17324"/>
                  </a:cubicBezTo>
                  <a:lnTo>
                    <a:pt x="596" y="19789"/>
                  </a:lnTo>
                  <a:lnTo>
                    <a:pt x="596" y="21146"/>
                  </a:lnTo>
                  <a:lnTo>
                    <a:pt x="1060" y="21146"/>
                  </a:lnTo>
                  <a:lnTo>
                    <a:pt x="1060" y="21420"/>
                  </a:lnTo>
                  <a:lnTo>
                    <a:pt x="1060" y="21753"/>
                  </a:lnTo>
                  <a:lnTo>
                    <a:pt x="1060" y="22277"/>
                  </a:lnTo>
                  <a:lnTo>
                    <a:pt x="1060" y="22599"/>
                  </a:lnTo>
                  <a:lnTo>
                    <a:pt x="1060" y="23123"/>
                  </a:lnTo>
                  <a:lnTo>
                    <a:pt x="1060" y="23456"/>
                  </a:lnTo>
                  <a:lnTo>
                    <a:pt x="1060" y="23980"/>
                  </a:lnTo>
                  <a:lnTo>
                    <a:pt x="1060" y="24301"/>
                  </a:lnTo>
                  <a:lnTo>
                    <a:pt x="1060" y="24789"/>
                  </a:lnTo>
                  <a:cubicBezTo>
                    <a:pt x="1060" y="25397"/>
                    <a:pt x="1548" y="25885"/>
                    <a:pt x="2156" y="25885"/>
                  </a:cubicBezTo>
                  <a:lnTo>
                    <a:pt x="3739" y="25885"/>
                  </a:lnTo>
                  <a:cubicBezTo>
                    <a:pt x="4215" y="25885"/>
                    <a:pt x="4620" y="25575"/>
                    <a:pt x="4763" y="25159"/>
                  </a:cubicBezTo>
                  <a:cubicBezTo>
                    <a:pt x="4811" y="25039"/>
                    <a:pt x="4835" y="24920"/>
                    <a:pt x="4835" y="24789"/>
                  </a:cubicBezTo>
                  <a:lnTo>
                    <a:pt x="4835" y="24301"/>
                  </a:lnTo>
                  <a:lnTo>
                    <a:pt x="4835" y="23980"/>
                  </a:lnTo>
                  <a:lnTo>
                    <a:pt x="4835" y="23456"/>
                  </a:lnTo>
                  <a:lnTo>
                    <a:pt x="4835" y="23123"/>
                  </a:lnTo>
                  <a:lnTo>
                    <a:pt x="4835" y="22849"/>
                  </a:lnTo>
                  <a:lnTo>
                    <a:pt x="5513" y="22849"/>
                  </a:lnTo>
                  <a:cubicBezTo>
                    <a:pt x="5489" y="22980"/>
                    <a:pt x="5525" y="23099"/>
                    <a:pt x="5609" y="23206"/>
                  </a:cubicBezTo>
                  <a:cubicBezTo>
                    <a:pt x="5692" y="23301"/>
                    <a:pt x="5811" y="23349"/>
                    <a:pt x="5942" y="23349"/>
                  </a:cubicBezTo>
                  <a:lnTo>
                    <a:pt x="15443" y="23349"/>
                  </a:lnTo>
                  <a:cubicBezTo>
                    <a:pt x="15574" y="23349"/>
                    <a:pt x="15693" y="23301"/>
                    <a:pt x="15776" y="23206"/>
                  </a:cubicBezTo>
                  <a:cubicBezTo>
                    <a:pt x="15860" y="23099"/>
                    <a:pt x="15896" y="22980"/>
                    <a:pt x="15872" y="22849"/>
                  </a:cubicBezTo>
                  <a:lnTo>
                    <a:pt x="16550" y="22849"/>
                  </a:lnTo>
                  <a:lnTo>
                    <a:pt x="16550" y="23123"/>
                  </a:lnTo>
                  <a:lnTo>
                    <a:pt x="16550" y="23456"/>
                  </a:lnTo>
                  <a:lnTo>
                    <a:pt x="16550" y="23980"/>
                  </a:lnTo>
                  <a:lnTo>
                    <a:pt x="16550" y="24301"/>
                  </a:lnTo>
                  <a:lnTo>
                    <a:pt x="16550" y="24789"/>
                  </a:lnTo>
                  <a:cubicBezTo>
                    <a:pt x="16550" y="25397"/>
                    <a:pt x="17050" y="25885"/>
                    <a:pt x="17646" y="25885"/>
                  </a:cubicBezTo>
                  <a:lnTo>
                    <a:pt x="19229" y="25885"/>
                  </a:lnTo>
                  <a:cubicBezTo>
                    <a:pt x="19836" y="25885"/>
                    <a:pt x="20325" y="25397"/>
                    <a:pt x="20325" y="24789"/>
                  </a:cubicBezTo>
                  <a:lnTo>
                    <a:pt x="20325" y="24301"/>
                  </a:lnTo>
                  <a:lnTo>
                    <a:pt x="20325" y="23980"/>
                  </a:lnTo>
                  <a:lnTo>
                    <a:pt x="20325" y="23456"/>
                  </a:lnTo>
                  <a:lnTo>
                    <a:pt x="20325" y="23123"/>
                  </a:lnTo>
                  <a:lnTo>
                    <a:pt x="20325" y="22599"/>
                  </a:lnTo>
                  <a:lnTo>
                    <a:pt x="20325" y="22277"/>
                  </a:lnTo>
                  <a:lnTo>
                    <a:pt x="20325" y="21753"/>
                  </a:lnTo>
                  <a:lnTo>
                    <a:pt x="20325" y="21420"/>
                  </a:lnTo>
                  <a:lnTo>
                    <a:pt x="20325" y="21146"/>
                  </a:lnTo>
                  <a:lnTo>
                    <a:pt x="20789" y="21146"/>
                  </a:lnTo>
                  <a:lnTo>
                    <a:pt x="20789" y="19789"/>
                  </a:lnTo>
                  <a:lnTo>
                    <a:pt x="20789" y="17324"/>
                  </a:lnTo>
                  <a:cubicBezTo>
                    <a:pt x="20789" y="16550"/>
                    <a:pt x="20158" y="15907"/>
                    <a:pt x="19372" y="15907"/>
                  </a:cubicBezTo>
                  <a:lnTo>
                    <a:pt x="17515" y="15907"/>
                  </a:lnTo>
                  <a:cubicBezTo>
                    <a:pt x="16729" y="15907"/>
                    <a:pt x="16098" y="16550"/>
                    <a:pt x="16098" y="17324"/>
                  </a:cubicBezTo>
                  <a:lnTo>
                    <a:pt x="16098" y="19777"/>
                  </a:lnTo>
                  <a:lnTo>
                    <a:pt x="16098" y="21134"/>
                  </a:lnTo>
                  <a:lnTo>
                    <a:pt x="16562" y="21134"/>
                  </a:lnTo>
                  <a:lnTo>
                    <a:pt x="16562" y="21420"/>
                  </a:lnTo>
                  <a:lnTo>
                    <a:pt x="16562" y="21753"/>
                  </a:lnTo>
                  <a:lnTo>
                    <a:pt x="16562" y="22027"/>
                  </a:lnTo>
                  <a:lnTo>
                    <a:pt x="15753" y="22027"/>
                  </a:lnTo>
                  <a:lnTo>
                    <a:pt x="15526" y="20539"/>
                  </a:lnTo>
                  <a:lnTo>
                    <a:pt x="15086" y="17658"/>
                  </a:lnTo>
                  <a:lnTo>
                    <a:pt x="15014" y="17169"/>
                  </a:lnTo>
                  <a:lnTo>
                    <a:pt x="14717" y="15241"/>
                  </a:lnTo>
                  <a:cubicBezTo>
                    <a:pt x="15038" y="15169"/>
                    <a:pt x="15312" y="14979"/>
                    <a:pt x="15491" y="14705"/>
                  </a:cubicBezTo>
                  <a:lnTo>
                    <a:pt x="17931" y="14705"/>
                  </a:lnTo>
                  <a:cubicBezTo>
                    <a:pt x="19098" y="14705"/>
                    <a:pt x="20051" y="13752"/>
                    <a:pt x="20051" y="12586"/>
                  </a:cubicBezTo>
                  <a:lnTo>
                    <a:pt x="20051" y="10133"/>
                  </a:lnTo>
                  <a:lnTo>
                    <a:pt x="20063" y="10133"/>
                  </a:lnTo>
                  <a:cubicBezTo>
                    <a:pt x="20337" y="10133"/>
                    <a:pt x="20563" y="9907"/>
                    <a:pt x="20563" y="9633"/>
                  </a:cubicBezTo>
                  <a:cubicBezTo>
                    <a:pt x="20563" y="9359"/>
                    <a:pt x="20348" y="9145"/>
                    <a:pt x="20087" y="9133"/>
                  </a:cubicBezTo>
                  <a:lnTo>
                    <a:pt x="20087" y="8573"/>
                  </a:lnTo>
                  <a:cubicBezTo>
                    <a:pt x="20849" y="8287"/>
                    <a:pt x="21384" y="7537"/>
                    <a:pt x="21384" y="6668"/>
                  </a:cubicBezTo>
                  <a:lnTo>
                    <a:pt x="20253" y="6668"/>
                  </a:lnTo>
                  <a:cubicBezTo>
                    <a:pt x="20253" y="7180"/>
                    <a:pt x="19848" y="7585"/>
                    <a:pt x="19348" y="7585"/>
                  </a:cubicBezTo>
                  <a:cubicBezTo>
                    <a:pt x="18836" y="7585"/>
                    <a:pt x="18432" y="7180"/>
                    <a:pt x="18432" y="6668"/>
                  </a:cubicBezTo>
                  <a:lnTo>
                    <a:pt x="17300" y="6668"/>
                  </a:lnTo>
                  <a:cubicBezTo>
                    <a:pt x="17300" y="7537"/>
                    <a:pt x="17848" y="8287"/>
                    <a:pt x="18610" y="8573"/>
                  </a:cubicBezTo>
                  <a:lnTo>
                    <a:pt x="18610" y="9133"/>
                  </a:lnTo>
                  <a:cubicBezTo>
                    <a:pt x="18348" y="9145"/>
                    <a:pt x="18134" y="9359"/>
                    <a:pt x="18134" y="9633"/>
                  </a:cubicBezTo>
                  <a:cubicBezTo>
                    <a:pt x="18134" y="9907"/>
                    <a:pt x="18360" y="10133"/>
                    <a:pt x="18634" y="10133"/>
                  </a:cubicBezTo>
                  <a:lnTo>
                    <a:pt x="18634" y="12586"/>
                  </a:lnTo>
                  <a:cubicBezTo>
                    <a:pt x="18634" y="12978"/>
                    <a:pt x="18312" y="13300"/>
                    <a:pt x="17931" y="13300"/>
                  </a:cubicBezTo>
                  <a:lnTo>
                    <a:pt x="15491" y="13300"/>
                  </a:lnTo>
                  <a:cubicBezTo>
                    <a:pt x="15264" y="12955"/>
                    <a:pt x="14872" y="12740"/>
                    <a:pt x="14443" y="12740"/>
                  </a:cubicBezTo>
                  <a:lnTo>
                    <a:pt x="14336" y="12740"/>
                  </a:lnTo>
                  <a:lnTo>
                    <a:pt x="14229" y="11990"/>
                  </a:lnTo>
                  <a:cubicBezTo>
                    <a:pt x="14193" y="11776"/>
                    <a:pt x="14002" y="11621"/>
                    <a:pt x="13788" y="11621"/>
                  </a:cubicBezTo>
                  <a:lnTo>
                    <a:pt x="13407" y="11621"/>
                  </a:lnTo>
                  <a:cubicBezTo>
                    <a:pt x="13359" y="11300"/>
                    <a:pt x="13086" y="11050"/>
                    <a:pt x="12764" y="11050"/>
                  </a:cubicBezTo>
                  <a:lnTo>
                    <a:pt x="11776" y="11050"/>
                  </a:lnTo>
                  <a:lnTo>
                    <a:pt x="11776" y="10050"/>
                  </a:lnTo>
                  <a:cubicBezTo>
                    <a:pt x="13645" y="9633"/>
                    <a:pt x="15110" y="8133"/>
                    <a:pt x="15491" y="6240"/>
                  </a:cubicBezTo>
                  <a:cubicBezTo>
                    <a:pt x="15503" y="6240"/>
                    <a:pt x="15526" y="6251"/>
                    <a:pt x="15538" y="6251"/>
                  </a:cubicBezTo>
                  <a:cubicBezTo>
                    <a:pt x="16074" y="6251"/>
                    <a:pt x="16503" y="5811"/>
                    <a:pt x="16503" y="5275"/>
                  </a:cubicBezTo>
                  <a:cubicBezTo>
                    <a:pt x="16503" y="5001"/>
                    <a:pt x="16384" y="4751"/>
                    <a:pt x="16193" y="4573"/>
                  </a:cubicBezTo>
                  <a:lnTo>
                    <a:pt x="16193" y="1275"/>
                  </a:lnTo>
                  <a:cubicBezTo>
                    <a:pt x="16443" y="1179"/>
                    <a:pt x="16622" y="941"/>
                    <a:pt x="16622" y="656"/>
                  </a:cubicBezTo>
                  <a:cubicBezTo>
                    <a:pt x="16622" y="298"/>
                    <a:pt x="16336" y="1"/>
                    <a:pt x="15967" y="1"/>
                  </a:cubicBezTo>
                  <a:cubicBezTo>
                    <a:pt x="15610" y="1"/>
                    <a:pt x="15312" y="298"/>
                    <a:pt x="15312" y="656"/>
                  </a:cubicBezTo>
                  <a:cubicBezTo>
                    <a:pt x="15312" y="941"/>
                    <a:pt x="15491" y="1179"/>
                    <a:pt x="15741" y="1275"/>
                  </a:cubicBezTo>
                  <a:lnTo>
                    <a:pt x="15741" y="4335"/>
                  </a:lnTo>
                  <a:cubicBezTo>
                    <a:pt x="15681" y="4323"/>
                    <a:pt x="15610" y="4311"/>
                    <a:pt x="15538" y="4311"/>
                  </a:cubicBezTo>
                  <a:lnTo>
                    <a:pt x="15491" y="4311"/>
                  </a:lnTo>
                  <a:cubicBezTo>
                    <a:pt x="15038" y="2072"/>
                    <a:pt x="13062" y="394"/>
                    <a:pt x="10692" y="394"/>
                  </a:cubicBezTo>
                  <a:cubicBezTo>
                    <a:pt x="8323" y="394"/>
                    <a:pt x="6347" y="2072"/>
                    <a:pt x="5906" y="4311"/>
                  </a:cubicBezTo>
                  <a:lnTo>
                    <a:pt x="5859" y="4311"/>
                  </a:lnTo>
                  <a:cubicBezTo>
                    <a:pt x="5787" y="4311"/>
                    <a:pt x="5716" y="4323"/>
                    <a:pt x="5644" y="4335"/>
                  </a:cubicBezTo>
                  <a:lnTo>
                    <a:pt x="5644" y="1275"/>
                  </a:lnTo>
                  <a:cubicBezTo>
                    <a:pt x="5906" y="1179"/>
                    <a:pt x="6085" y="941"/>
                    <a:pt x="6085" y="656"/>
                  </a:cubicBezTo>
                  <a:cubicBezTo>
                    <a:pt x="6085" y="298"/>
                    <a:pt x="5787" y="1"/>
                    <a:pt x="5430" y="1"/>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1359;p37">
              <a:extLst>
                <a:ext uri="{FF2B5EF4-FFF2-40B4-BE49-F238E27FC236}">
                  <a16:creationId xmlns:a16="http://schemas.microsoft.com/office/drawing/2014/main" id="{AD5156C8-AEB7-55B4-6C2D-C131D330CB28}"/>
                </a:ext>
              </a:extLst>
            </p:cNvPr>
            <p:cNvGrpSpPr/>
            <p:nvPr/>
          </p:nvGrpSpPr>
          <p:grpSpPr>
            <a:xfrm>
              <a:off x="3922500" y="2432125"/>
              <a:ext cx="534625" cy="647125"/>
              <a:chOff x="3922500" y="1079725"/>
              <a:chExt cx="534625" cy="647125"/>
            </a:xfrm>
          </p:grpSpPr>
          <p:sp>
            <p:nvSpPr>
              <p:cNvPr id="9" name="Google Shape;1360;p37">
                <a:extLst>
                  <a:ext uri="{FF2B5EF4-FFF2-40B4-BE49-F238E27FC236}">
                    <a16:creationId xmlns:a16="http://schemas.microsoft.com/office/drawing/2014/main" id="{7DA681EC-39FF-3D1B-5F02-C28AB7687B09}"/>
                  </a:ext>
                </a:extLst>
              </p:cNvPr>
              <p:cNvSpPr/>
              <p:nvPr/>
            </p:nvSpPr>
            <p:spPr>
              <a:xfrm>
                <a:off x="3955250" y="1274400"/>
                <a:ext cx="36625" cy="54775"/>
              </a:xfrm>
              <a:custGeom>
                <a:avLst/>
                <a:gdLst/>
                <a:ahLst/>
                <a:cxnLst/>
                <a:rect l="l" t="t" r="r" b="b"/>
                <a:pathLst>
                  <a:path w="1465" h="2191" extrusionOk="0">
                    <a:moveTo>
                      <a:pt x="727" y="0"/>
                    </a:moveTo>
                    <a:cubicBezTo>
                      <a:pt x="322" y="0"/>
                      <a:pt x="0" y="322"/>
                      <a:pt x="0" y="727"/>
                    </a:cubicBezTo>
                    <a:lnTo>
                      <a:pt x="0" y="1465"/>
                    </a:lnTo>
                    <a:cubicBezTo>
                      <a:pt x="0" y="1870"/>
                      <a:pt x="322" y="2191"/>
                      <a:pt x="727" y="2191"/>
                    </a:cubicBezTo>
                    <a:cubicBezTo>
                      <a:pt x="1143" y="2191"/>
                      <a:pt x="1465" y="1870"/>
                      <a:pt x="1465" y="1465"/>
                    </a:cubicBezTo>
                    <a:lnTo>
                      <a:pt x="1465" y="727"/>
                    </a:lnTo>
                    <a:cubicBezTo>
                      <a:pt x="1465" y="322"/>
                      <a:pt x="1143" y="0"/>
                      <a:pt x="7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61;p37">
                <a:extLst>
                  <a:ext uri="{FF2B5EF4-FFF2-40B4-BE49-F238E27FC236}">
                    <a16:creationId xmlns:a16="http://schemas.microsoft.com/office/drawing/2014/main" id="{FCC2B46E-CD19-E885-A347-6EDE03CF77D1}"/>
                  </a:ext>
                </a:extLst>
              </p:cNvPr>
              <p:cNvSpPr/>
              <p:nvPr/>
            </p:nvSpPr>
            <p:spPr>
              <a:xfrm>
                <a:off x="3955850" y="1308025"/>
                <a:ext cx="161050" cy="139325"/>
              </a:xfrm>
              <a:custGeom>
                <a:avLst/>
                <a:gdLst/>
                <a:ahLst/>
                <a:cxnLst/>
                <a:rect l="l" t="t" r="r" b="b"/>
                <a:pathLst>
                  <a:path w="6442" h="5573" extrusionOk="0">
                    <a:moveTo>
                      <a:pt x="0" y="1"/>
                    </a:moveTo>
                    <a:lnTo>
                      <a:pt x="0" y="3453"/>
                    </a:lnTo>
                    <a:cubicBezTo>
                      <a:pt x="0" y="4620"/>
                      <a:pt x="953" y="5573"/>
                      <a:pt x="2119" y="5573"/>
                    </a:cubicBezTo>
                    <a:lnTo>
                      <a:pt x="6441" y="5573"/>
                    </a:lnTo>
                    <a:lnTo>
                      <a:pt x="6441" y="4156"/>
                    </a:lnTo>
                    <a:lnTo>
                      <a:pt x="2119" y="4156"/>
                    </a:lnTo>
                    <a:cubicBezTo>
                      <a:pt x="1738" y="4156"/>
                      <a:pt x="1417" y="3846"/>
                      <a:pt x="1417" y="3453"/>
                    </a:cubicBezTo>
                    <a:lnTo>
                      <a:pt x="1417"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62;p37">
                <a:extLst>
                  <a:ext uri="{FF2B5EF4-FFF2-40B4-BE49-F238E27FC236}">
                    <a16:creationId xmlns:a16="http://schemas.microsoft.com/office/drawing/2014/main" id="{EB2132A4-C4DD-1FD3-FCD6-569362CE4665}"/>
                  </a:ext>
                </a:extLst>
              </p:cNvPr>
              <p:cNvSpPr/>
              <p:nvPr/>
            </p:nvSpPr>
            <p:spPr>
              <a:xfrm>
                <a:off x="4064475" y="1397925"/>
                <a:ext cx="63425" cy="63425"/>
              </a:xfrm>
              <a:custGeom>
                <a:avLst/>
                <a:gdLst/>
                <a:ahLst/>
                <a:cxnLst/>
                <a:rect l="l" t="t" r="r" b="b"/>
                <a:pathLst>
                  <a:path w="2537" h="2537" extrusionOk="0">
                    <a:moveTo>
                      <a:pt x="1263" y="0"/>
                    </a:moveTo>
                    <a:cubicBezTo>
                      <a:pt x="572" y="0"/>
                      <a:pt x="1" y="572"/>
                      <a:pt x="1" y="1274"/>
                    </a:cubicBezTo>
                    <a:cubicBezTo>
                      <a:pt x="1" y="1977"/>
                      <a:pt x="572" y="2536"/>
                      <a:pt x="1263" y="2536"/>
                    </a:cubicBezTo>
                    <a:cubicBezTo>
                      <a:pt x="1965" y="2536"/>
                      <a:pt x="2537" y="1977"/>
                      <a:pt x="2537" y="1274"/>
                    </a:cubicBezTo>
                    <a:cubicBezTo>
                      <a:pt x="2537" y="572"/>
                      <a:pt x="1965" y="0"/>
                      <a:pt x="12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63;p37">
                <a:extLst>
                  <a:ext uri="{FF2B5EF4-FFF2-40B4-BE49-F238E27FC236}">
                    <a16:creationId xmlns:a16="http://schemas.microsoft.com/office/drawing/2014/main" id="{518C55B4-B7D3-8DE0-4BB7-22E9F85B3461}"/>
                  </a:ext>
                </a:extLst>
              </p:cNvPr>
              <p:cNvSpPr/>
              <p:nvPr/>
            </p:nvSpPr>
            <p:spPr>
              <a:xfrm>
                <a:off x="3943350" y="1308025"/>
                <a:ext cx="60425" cy="24725"/>
              </a:xfrm>
              <a:custGeom>
                <a:avLst/>
                <a:gdLst/>
                <a:ahLst/>
                <a:cxnLst/>
                <a:rect l="l" t="t" r="r" b="b"/>
                <a:pathLst>
                  <a:path w="2417" h="989" extrusionOk="0">
                    <a:moveTo>
                      <a:pt x="488" y="1"/>
                    </a:moveTo>
                    <a:cubicBezTo>
                      <a:pt x="214" y="1"/>
                      <a:pt x="0" y="215"/>
                      <a:pt x="0" y="501"/>
                    </a:cubicBezTo>
                    <a:cubicBezTo>
                      <a:pt x="0" y="775"/>
                      <a:pt x="214" y="989"/>
                      <a:pt x="488" y="989"/>
                    </a:cubicBezTo>
                    <a:lnTo>
                      <a:pt x="1917" y="989"/>
                    </a:lnTo>
                    <a:cubicBezTo>
                      <a:pt x="2191" y="989"/>
                      <a:pt x="2417" y="775"/>
                      <a:pt x="2417" y="501"/>
                    </a:cubicBezTo>
                    <a:cubicBezTo>
                      <a:pt x="2417" y="215"/>
                      <a:pt x="2191" y="1"/>
                      <a:pt x="1917"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64;p37">
                <a:extLst>
                  <a:ext uri="{FF2B5EF4-FFF2-40B4-BE49-F238E27FC236}">
                    <a16:creationId xmlns:a16="http://schemas.microsoft.com/office/drawing/2014/main" id="{3C80A63C-4908-9C22-5DB4-55093BEC2442}"/>
                  </a:ext>
                </a:extLst>
              </p:cNvPr>
              <p:cNvSpPr/>
              <p:nvPr/>
            </p:nvSpPr>
            <p:spPr>
              <a:xfrm>
                <a:off x="3922500" y="1246425"/>
                <a:ext cx="102125" cy="51200"/>
              </a:xfrm>
              <a:custGeom>
                <a:avLst/>
                <a:gdLst/>
                <a:ahLst/>
                <a:cxnLst/>
                <a:rect l="l" t="t" r="r" b="b"/>
                <a:pathLst>
                  <a:path w="4085" h="2048" extrusionOk="0">
                    <a:moveTo>
                      <a:pt x="1" y="0"/>
                    </a:moveTo>
                    <a:cubicBezTo>
                      <a:pt x="1" y="1131"/>
                      <a:pt x="917" y="2048"/>
                      <a:pt x="2037" y="2048"/>
                    </a:cubicBezTo>
                    <a:cubicBezTo>
                      <a:pt x="3168" y="2048"/>
                      <a:pt x="4084" y="1131"/>
                      <a:pt x="4084" y="0"/>
                    </a:cubicBezTo>
                    <a:lnTo>
                      <a:pt x="2953" y="0"/>
                    </a:lnTo>
                    <a:cubicBezTo>
                      <a:pt x="2953" y="512"/>
                      <a:pt x="2549" y="917"/>
                      <a:pt x="2037" y="917"/>
                    </a:cubicBezTo>
                    <a:cubicBezTo>
                      <a:pt x="1536" y="917"/>
                      <a:pt x="1132" y="500"/>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65;p37">
                <a:extLst>
                  <a:ext uri="{FF2B5EF4-FFF2-40B4-BE49-F238E27FC236}">
                    <a16:creationId xmlns:a16="http://schemas.microsoft.com/office/drawing/2014/main" id="{CB6FB669-6F89-6DC9-C0C1-79FD569A4589}"/>
                  </a:ext>
                </a:extLst>
              </p:cNvPr>
              <p:cNvSpPr/>
              <p:nvPr/>
            </p:nvSpPr>
            <p:spPr>
              <a:xfrm>
                <a:off x="4387450" y="1274400"/>
                <a:ext cx="36925" cy="54775"/>
              </a:xfrm>
              <a:custGeom>
                <a:avLst/>
                <a:gdLst/>
                <a:ahLst/>
                <a:cxnLst/>
                <a:rect l="l" t="t" r="r" b="b"/>
                <a:pathLst>
                  <a:path w="1477" h="2191" extrusionOk="0">
                    <a:moveTo>
                      <a:pt x="738" y="0"/>
                    </a:moveTo>
                    <a:cubicBezTo>
                      <a:pt x="334" y="0"/>
                      <a:pt x="0" y="322"/>
                      <a:pt x="0" y="727"/>
                    </a:cubicBezTo>
                    <a:lnTo>
                      <a:pt x="0" y="1465"/>
                    </a:lnTo>
                    <a:cubicBezTo>
                      <a:pt x="0" y="1870"/>
                      <a:pt x="334" y="2191"/>
                      <a:pt x="738" y="2191"/>
                    </a:cubicBezTo>
                    <a:cubicBezTo>
                      <a:pt x="1143" y="2191"/>
                      <a:pt x="1477" y="1870"/>
                      <a:pt x="1477" y="1465"/>
                    </a:cubicBezTo>
                    <a:lnTo>
                      <a:pt x="1477" y="727"/>
                    </a:lnTo>
                    <a:cubicBezTo>
                      <a:pt x="1477" y="322"/>
                      <a:pt x="1143" y="0"/>
                      <a:pt x="738"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66;p37">
                <a:extLst>
                  <a:ext uri="{FF2B5EF4-FFF2-40B4-BE49-F238E27FC236}">
                    <a16:creationId xmlns:a16="http://schemas.microsoft.com/office/drawing/2014/main" id="{B4E0E71E-392A-FA31-AAB0-26E6E5EBAD20}"/>
                  </a:ext>
                </a:extLst>
              </p:cNvPr>
              <p:cNvSpPr/>
              <p:nvPr/>
            </p:nvSpPr>
            <p:spPr>
              <a:xfrm>
                <a:off x="4262425" y="1308025"/>
                <a:ext cx="161050" cy="139325"/>
              </a:xfrm>
              <a:custGeom>
                <a:avLst/>
                <a:gdLst/>
                <a:ahLst/>
                <a:cxnLst/>
                <a:rect l="l" t="t" r="r" b="b"/>
                <a:pathLst>
                  <a:path w="6442" h="5573" extrusionOk="0">
                    <a:moveTo>
                      <a:pt x="5025" y="1"/>
                    </a:moveTo>
                    <a:lnTo>
                      <a:pt x="5025" y="3453"/>
                    </a:lnTo>
                    <a:cubicBezTo>
                      <a:pt x="5025" y="3846"/>
                      <a:pt x="4715" y="4156"/>
                      <a:pt x="4322" y="4156"/>
                    </a:cubicBezTo>
                    <a:lnTo>
                      <a:pt x="1" y="4156"/>
                    </a:lnTo>
                    <a:lnTo>
                      <a:pt x="1" y="5573"/>
                    </a:lnTo>
                    <a:lnTo>
                      <a:pt x="4322" y="5573"/>
                    </a:lnTo>
                    <a:cubicBezTo>
                      <a:pt x="5489" y="5573"/>
                      <a:pt x="6442" y="4620"/>
                      <a:pt x="6442" y="3453"/>
                    </a:cubicBezTo>
                    <a:lnTo>
                      <a:pt x="644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67;p37">
                <a:extLst>
                  <a:ext uri="{FF2B5EF4-FFF2-40B4-BE49-F238E27FC236}">
                    <a16:creationId xmlns:a16="http://schemas.microsoft.com/office/drawing/2014/main" id="{A278BDDD-4BB1-5D17-2AB9-AC55EDC28043}"/>
                  </a:ext>
                </a:extLst>
              </p:cNvPr>
              <p:cNvSpPr/>
              <p:nvPr/>
            </p:nvSpPr>
            <p:spPr>
              <a:xfrm>
                <a:off x="4251400" y="1397925"/>
                <a:ext cx="63425" cy="63425"/>
              </a:xfrm>
              <a:custGeom>
                <a:avLst/>
                <a:gdLst/>
                <a:ahLst/>
                <a:cxnLst/>
                <a:rect l="l" t="t" r="r" b="b"/>
                <a:pathLst>
                  <a:path w="2537" h="2537" extrusionOk="0">
                    <a:moveTo>
                      <a:pt x="1275" y="0"/>
                    </a:moveTo>
                    <a:cubicBezTo>
                      <a:pt x="572" y="0"/>
                      <a:pt x="1" y="572"/>
                      <a:pt x="1" y="1274"/>
                    </a:cubicBezTo>
                    <a:cubicBezTo>
                      <a:pt x="1" y="1977"/>
                      <a:pt x="572" y="2536"/>
                      <a:pt x="1275" y="2536"/>
                    </a:cubicBezTo>
                    <a:cubicBezTo>
                      <a:pt x="1977" y="2536"/>
                      <a:pt x="2537" y="1977"/>
                      <a:pt x="2537" y="1274"/>
                    </a:cubicBezTo>
                    <a:cubicBezTo>
                      <a:pt x="2537" y="572"/>
                      <a:pt x="1977" y="0"/>
                      <a:pt x="127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68;p37">
                <a:extLst>
                  <a:ext uri="{FF2B5EF4-FFF2-40B4-BE49-F238E27FC236}">
                    <a16:creationId xmlns:a16="http://schemas.microsoft.com/office/drawing/2014/main" id="{F6971111-3440-16EC-68E7-E45E0D8A2F5A}"/>
                  </a:ext>
                </a:extLst>
              </p:cNvPr>
              <p:cNvSpPr/>
              <p:nvPr/>
            </p:nvSpPr>
            <p:spPr>
              <a:xfrm>
                <a:off x="4375525" y="1308025"/>
                <a:ext cx="60750" cy="24725"/>
              </a:xfrm>
              <a:custGeom>
                <a:avLst/>
                <a:gdLst/>
                <a:ahLst/>
                <a:cxnLst/>
                <a:rect l="l" t="t" r="r" b="b"/>
                <a:pathLst>
                  <a:path w="2430" h="989" extrusionOk="0">
                    <a:moveTo>
                      <a:pt x="501" y="1"/>
                    </a:moveTo>
                    <a:cubicBezTo>
                      <a:pt x="227" y="1"/>
                      <a:pt x="1" y="215"/>
                      <a:pt x="1" y="501"/>
                    </a:cubicBezTo>
                    <a:cubicBezTo>
                      <a:pt x="1" y="775"/>
                      <a:pt x="227" y="989"/>
                      <a:pt x="501" y="989"/>
                    </a:cubicBezTo>
                    <a:lnTo>
                      <a:pt x="1930" y="989"/>
                    </a:lnTo>
                    <a:cubicBezTo>
                      <a:pt x="2204" y="989"/>
                      <a:pt x="2430" y="775"/>
                      <a:pt x="2430" y="501"/>
                    </a:cubicBezTo>
                    <a:cubicBezTo>
                      <a:pt x="2430" y="215"/>
                      <a:pt x="2204" y="1"/>
                      <a:pt x="193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69;p37">
                <a:extLst>
                  <a:ext uri="{FF2B5EF4-FFF2-40B4-BE49-F238E27FC236}">
                    <a16:creationId xmlns:a16="http://schemas.microsoft.com/office/drawing/2014/main" id="{8A5F1383-46D3-28FE-5430-0AD697C5FAA7}"/>
                  </a:ext>
                </a:extLst>
              </p:cNvPr>
              <p:cNvSpPr/>
              <p:nvPr/>
            </p:nvSpPr>
            <p:spPr>
              <a:xfrm>
                <a:off x="4354700" y="1246425"/>
                <a:ext cx="102425" cy="51200"/>
              </a:xfrm>
              <a:custGeom>
                <a:avLst/>
                <a:gdLst/>
                <a:ahLst/>
                <a:cxnLst/>
                <a:rect l="l" t="t" r="r" b="b"/>
                <a:pathLst>
                  <a:path w="4097" h="2048" extrusionOk="0">
                    <a:moveTo>
                      <a:pt x="0" y="0"/>
                    </a:moveTo>
                    <a:cubicBezTo>
                      <a:pt x="0" y="1131"/>
                      <a:pt x="917" y="2048"/>
                      <a:pt x="2048" y="2048"/>
                    </a:cubicBezTo>
                    <a:cubicBezTo>
                      <a:pt x="3179" y="2048"/>
                      <a:pt x="4096" y="1131"/>
                      <a:pt x="4096" y="0"/>
                    </a:cubicBezTo>
                    <a:lnTo>
                      <a:pt x="2953" y="0"/>
                    </a:lnTo>
                    <a:cubicBezTo>
                      <a:pt x="2953" y="500"/>
                      <a:pt x="2548" y="917"/>
                      <a:pt x="2048" y="917"/>
                    </a:cubicBezTo>
                    <a:cubicBezTo>
                      <a:pt x="1548" y="917"/>
                      <a:pt x="1132" y="512"/>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70;p37">
                <a:extLst>
                  <a:ext uri="{FF2B5EF4-FFF2-40B4-BE49-F238E27FC236}">
                    <a16:creationId xmlns:a16="http://schemas.microsoft.com/office/drawing/2014/main" id="{5A4BF19B-4BE9-E013-CEE8-C6E150E8D4E1}"/>
                  </a:ext>
                </a:extLst>
              </p:cNvPr>
              <p:cNvSpPr/>
              <p:nvPr/>
            </p:nvSpPr>
            <p:spPr>
              <a:xfrm>
                <a:off x="4162700" y="1246125"/>
                <a:ext cx="53900" cy="165525"/>
              </a:xfrm>
              <a:custGeom>
                <a:avLst/>
                <a:gdLst/>
                <a:ahLst/>
                <a:cxnLst/>
                <a:rect l="l" t="t" r="r" b="b"/>
                <a:pathLst>
                  <a:path w="2156" h="6621" extrusionOk="0">
                    <a:moveTo>
                      <a:pt x="1084" y="0"/>
                    </a:moveTo>
                    <a:cubicBezTo>
                      <a:pt x="489" y="0"/>
                      <a:pt x="1" y="476"/>
                      <a:pt x="1" y="1072"/>
                    </a:cubicBezTo>
                    <a:lnTo>
                      <a:pt x="1" y="5548"/>
                    </a:lnTo>
                    <a:cubicBezTo>
                      <a:pt x="1" y="6144"/>
                      <a:pt x="489" y="6620"/>
                      <a:pt x="1084" y="6620"/>
                    </a:cubicBezTo>
                    <a:cubicBezTo>
                      <a:pt x="1680" y="6620"/>
                      <a:pt x="2156" y="6144"/>
                      <a:pt x="2156" y="5548"/>
                    </a:cubicBezTo>
                    <a:lnTo>
                      <a:pt x="2156" y="1072"/>
                    </a:lnTo>
                    <a:cubicBezTo>
                      <a:pt x="2156" y="476"/>
                      <a:pt x="1680" y="0"/>
                      <a:pt x="1084"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71;p37">
                <a:extLst>
                  <a:ext uri="{FF2B5EF4-FFF2-40B4-BE49-F238E27FC236}">
                    <a16:creationId xmlns:a16="http://schemas.microsoft.com/office/drawing/2014/main" id="{B491FFF8-C8A5-FFFE-8B4E-CE3D974C5CDA}"/>
                  </a:ext>
                </a:extLst>
              </p:cNvPr>
              <p:cNvSpPr/>
              <p:nvPr/>
            </p:nvSpPr>
            <p:spPr>
              <a:xfrm>
                <a:off x="4121625" y="1355950"/>
                <a:ext cx="136050" cy="33075"/>
              </a:xfrm>
              <a:custGeom>
                <a:avLst/>
                <a:gdLst/>
                <a:ahLst/>
                <a:cxnLst/>
                <a:rect l="l" t="t" r="r" b="b"/>
                <a:pathLst>
                  <a:path w="5442" h="1323" extrusionOk="0">
                    <a:moveTo>
                      <a:pt x="656" y="1"/>
                    </a:moveTo>
                    <a:cubicBezTo>
                      <a:pt x="299" y="1"/>
                      <a:pt x="1" y="298"/>
                      <a:pt x="1" y="667"/>
                    </a:cubicBezTo>
                    <a:cubicBezTo>
                      <a:pt x="1" y="1024"/>
                      <a:pt x="299" y="1322"/>
                      <a:pt x="656" y="1322"/>
                    </a:cubicBezTo>
                    <a:lnTo>
                      <a:pt x="4787" y="1322"/>
                    </a:lnTo>
                    <a:cubicBezTo>
                      <a:pt x="5144" y="1322"/>
                      <a:pt x="5442" y="1024"/>
                      <a:pt x="5442" y="667"/>
                    </a:cubicBezTo>
                    <a:cubicBezTo>
                      <a:pt x="5442" y="298"/>
                      <a:pt x="5144" y="1"/>
                      <a:pt x="4787"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72;p37">
                <a:extLst>
                  <a:ext uri="{FF2B5EF4-FFF2-40B4-BE49-F238E27FC236}">
                    <a16:creationId xmlns:a16="http://schemas.microsoft.com/office/drawing/2014/main" id="{648F20F6-5408-44DF-F102-34434493697D}"/>
                  </a:ext>
                </a:extLst>
              </p:cNvPr>
              <p:cNvSpPr/>
              <p:nvPr/>
            </p:nvSpPr>
            <p:spPr>
              <a:xfrm>
                <a:off x="4005250" y="1630400"/>
                <a:ext cx="129200" cy="20550"/>
              </a:xfrm>
              <a:custGeom>
                <a:avLst/>
                <a:gdLst/>
                <a:ahLst/>
                <a:cxnLst/>
                <a:rect l="l" t="t" r="r" b="b"/>
                <a:pathLst>
                  <a:path w="5168" h="822" extrusionOk="0">
                    <a:moveTo>
                      <a:pt x="1" y="0"/>
                    </a:moveTo>
                    <a:lnTo>
                      <a:pt x="1" y="822"/>
                    </a:lnTo>
                    <a:lnTo>
                      <a:pt x="5168" y="822"/>
                    </a:lnTo>
                    <a:lnTo>
                      <a:pt x="5168"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73;p37">
                <a:extLst>
                  <a:ext uri="{FF2B5EF4-FFF2-40B4-BE49-F238E27FC236}">
                    <a16:creationId xmlns:a16="http://schemas.microsoft.com/office/drawing/2014/main" id="{C8D87606-417D-8D01-C547-25E5E0C7E006}"/>
                  </a:ext>
                </a:extLst>
              </p:cNvPr>
              <p:cNvSpPr/>
              <p:nvPr/>
            </p:nvSpPr>
            <p:spPr>
              <a:xfrm>
                <a:off x="3949000" y="1490800"/>
                <a:ext cx="94075" cy="236050"/>
              </a:xfrm>
              <a:custGeom>
                <a:avLst/>
                <a:gdLst/>
                <a:ahLst/>
                <a:cxnLst/>
                <a:rect l="l" t="t" r="r" b="b"/>
                <a:pathLst>
                  <a:path w="3763" h="9442" extrusionOk="0">
                    <a:moveTo>
                      <a:pt x="1096" y="0"/>
                    </a:moveTo>
                    <a:cubicBezTo>
                      <a:pt x="488" y="0"/>
                      <a:pt x="0" y="488"/>
                      <a:pt x="0" y="1095"/>
                    </a:cubicBezTo>
                    <a:lnTo>
                      <a:pt x="0" y="8346"/>
                    </a:lnTo>
                    <a:cubicBezTo>
                      <a:pt x="0" y="8942"/>
                      <a:pt x="488" y="9442"/>
                      <a:pt x="1096" y="9442"/>
                    </a:cubicBezTo>
                    <a:lnTo>
                      <a:pt x="2667" y="9442"/>
                    </a:lnTo>
                    <a:cubicBezTo>
                      <a:pt x="3274" y="9442"/>
                      <a:pt x="3763" y="8942"/>
                      <a:pt x="3763" y="8346"/>
                    </a:cubicBezTo>
                    <a:lnTo>
                      <a:pt x="3763" y="1095"/>
                    </a:lnTo>
                    <a:cubicBezTo>
                      <a:pt x="3763" y="488"/>
                      <a:pt x="3274" y="0"/>
                      <a:pt x="2667"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74;p37">
                <a:extLst>
                  <a:ext uri="{FF2B5EF4-FFF2-40B4-BE49-F238E27FC236}">
                    <a16:creationId xmlns:a16="http://schemas.microsoft.com/office/drawing/2014/main" id="{38F00B2C-AE47-0A49-545D-FC88A5263161}"/>
                  </a:ext>
                </a:extLst>
              </p:cNvPr>
              <p:cNvSpPr/>
              <p:nvPr/>
            </p:nvSpPr>
            <p:spPr>
              <a:xfrm>
                <a:off x="3949000" y="1551500"/>
                <a:ext cx="94075" cy="8075"/>
              </a:xfrm>
              <a:custGeom>
                <a:avLst/>
                <a:gdLst/>
                <a:ahLst/>
                <a:cxnLst/>
                <a:rect l="l" t="t" r="r" b="b"/>
                <a:pathLst>
                  <a:path w="3763" h="323" extrusionOk="0">
                    <a:moveTo>
                      <a:pt x="0" y="1"/>
                    </a:moveTo>
                    <a:lnTo>
                      <a:pt x="0" y="322"/>
                    </a:lnTo>
                    <a:lnTo>
                      <a:pt x="3763" y="322"/>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75;p37">
                <a:extLst>
                  <a:ext uri="{FF2B5EF4-FFF2-40B4-BE49-F238E27FC236}">
                    <a16:creationId xmlns:a16="http://schemas.microsoft.com/office/drawing/2014/main" id="{49D2B75D-4926-2233-7B2E-980BED375C31}"/>
                  </a:ext>
                </a:extLst>
              </p:cNvPr>
              <p:cNvSpPr/>
              <p:nvPr/>
            </p:nvSpPr>
            <p:spPr>
              <a:xfrm>
                <a:off x="3949000" y="1572650"/>
                <a:ext cx="94075" cy="8350"/>
              </a:xfrm>
              <a:custGeom>
                <a:avLst/>
                <a:gdLst/>
                <a:ahLst/>
                <a:cxnLst/>
                <a:rect l="l" t="t" r="r" b="b"/>
                <a:pathLst>
                  <a:path w="3763" h="334" extrusionOk="0">
                    <a:moveTo>
                      <a:pt x="0" y="0"/>
                    </a:moveTo>
                    <a:lnTo>
                      <a:pt x="0" y="334"/>
                    </a:lnTo>
                    <a:lnTo>
                      <a:pt x="3763" y="334"/>
                    </a:lnTo>
                    <a:lnTo>
                      <a:pt x="3763"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76;p37">
                <a:extLst>
                  <a:ext uri="{FF2B5EF4-FFF2-40B4-BE49-F238E27FC236}">
                    <a16:creationId xmlns:a16="http://schemas.microsoft.com/office/drawing/2014/main" id="{1D016B55-DD7B-A5CE-B346-6189E7BF3FEA}"/>
                  </a:ext>
                </a:extLst>
              </p:cNvPr>
              <p:cNvSpPr/>
              <p:nvPr/>
            </p:nvSpPr>
            <p:spPr>
              <a:xfrm>
                <a:off x="3949000" y="16789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77;p37">
                <a:extLst>
                  <a:ext uri="{FF2B5EF4-FFF2-40B4-BE49-F238E27FC236}">
                    <a16:creationId xmlns:a16="http://schemas.microsoft.com/office/drawing/2014/main" id="{3CE3319A-2A26-FE78-3793-80A1F98EE831}"/>
                  </a:ext>
                </a:extLst>
              </p:cNvPr>
              <p:cNvSpPr/>
              <p:nvPr/>
            </p:nvSpPr>
            <p:spPr>
              <a:xfrm>
                <a:off x="3949000" y="1530075"/>
                <a:ext cx="94075" cy="8375"/>
              </a:xfrm>
              <a:custGeom>
                <a:avLst/>
                <a:gdLst/>
                <a:ahLst/>
                <a:cxnLst/>
                <a:rect l="l" t="t" r="r" b="b"/>
                <a:pathLst>
                  <a:path w="3763" h="335"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78;p37">
                <a:extLst>
                  <a:ext uri="{FF2B5EF4-FFF2-40B4-BE49-F238E27FC236}">
                    <a16:creationId xmlns:a16="http://schemas.microsoft.com/office/drawing/2014/main" id="{154FD514-8E0A-65D0-9902-FD96461B60D9}"/>
                  </a:ext>
                </a:extLst>
              </p:cNvPr>
              <p:cNvSpPr/>
              <p:nvPr/>
            </p:nvSpPr>
            <p:spPr>
              <a:xfrm>
                <a:off x="3949000" y="1593775"/>
                <a:ext cx="94075" cy="8350"/>
              </a:xfrm>
              <a:custGeom>
                <a:avLst/>
                <a:gdLst/>
                <a:ahLst/>
                <a:cxnLst/>
                <a:rect l="l" t="t" r="r" b="b"/>
                <a:pathLst>
                  <a:path w="3763" h="334"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79;p37">
                <a:extLst>
                  <a:ext uri="{FF2B5EF4-FFF2-40B4-BE49-F238E27FC236}">
                    <a16:creationId xmlns:a16="http://schemas.microsoft.com/office/drawing/2014/main" id="{9281170C-B2B3-5CCF-5E83-0B30CECC0FAE}"/>
                  </a:ext>
                </a:extLst>
              </p:cNvPr>
              <p:cNvSpPr/>
              <p:nvPr/>
            </p:nvSpPr>
            <p:spPr>
              <a:xfrm>
                <a:off x="3949000" y="1700350"/>
                <a:ext cx="94075" cy="8050"/>
              </a:xfrm>
              <a:custGeom>
                <a:avLst/>
                <a:gdLst/>
                <a:ahLst/>
                <a:cxnLst/>
                <a:rect l="l" t="t" r="r" b="b"/>
                <a:pathLst>
                  <a:path w="3763" h="322" extrusionOk="0">
                    <a:moveTo>
                      <a:pt x="0" y="0"/>
                    </a:moveTo>
                    <a:cubicBezTo>
                      <a:pt x="0"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80;p37">
                <a:extLst>
                  <a:ext uri="{FF2B5EF4-FFF2-40B4-BE49-F238E27FC236}">
                    <a16:creationId xmlns:a16="http://schemas.microsoft.com/office/drawing/2014/main" id="{63F25483-7EAC-5A39-7570-62E47AA73E98}"/>
                  </a:ext>
                </a:extLst>
              </p:cNvPr>
              <p:cNvSpPr/>
              <p:nvPr/>
            </p:nvSpPr>
            <p:spPr>
              <a:xfrm>
                <a:off x="3949000" y="1508950"/>
                <a:ext cx="94075" cy="8050"/>
              </a:xfrm>
              <a:custGeom>
                <a:avLst/>
                <a:gdLst/>
                <a:ahLst/>
                <a:cxnLst/>
                <a:rect l="l" t="t" r="r" b="b"/>
                <a:pathLst>
                  <a:path w="3763" h="322" extrusionOk="0">
                    <a:moveTo>
                      <a:pt x="60" y="0"/>
                    </a:moveTo>
                    <a:cubicBezTo>
                      <a:pt x="24" y="108"/>
                      <a:pt x="0" y="215"/>
                      <a:pt x="0" y="322"/>
                    </a:cubicBezTo>
                    <a:lnTo>
                      <a:pt x="3763"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81;p37">
                <a:extLst>
                  <a:ext uri="{FF2B5EF4-FFF2-40B4-BE49-F238E27FC236}">
                    <a16:creationId xmlns:a16="http://schemas.microsoft.com/office/drawing/2014/main" id="{F2A1670C-50A0-FA8D-0A17-71A9DA46AE43}"/>
                  </a:ext>
                </a:extLst>
              </p:cNvPr>
              <p:cNvSpPr/>
              <p:nvPr/>
            </p:nvSpPr>
            <p:spPr>
              <a:xfrm>
                <a:off x="3949000" y="1657775"/>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82;p37">
                <a:extLst>
                  <a:ext uri="{FF2B5EF4-FFF2-40B4-BE49-F238E27FC236}">
                    <a16:creationId xmlns:a16="http://schemas.microsoft.com/office/drawing/2014/main" id="{128A6DA5-CE58-9303-528C-4EF3A541ADF1}"/>
                  </a:ext>
                </a:extLst>
              </p:cNvPr>
              <p:cNvSpPr/>
              <p:nvPr/>
            </p:nvSpPr>
            <p:spPr>
              <a:xfrm>
                <a:off x="3949000" y="1636350"/>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383;p37">
                <a:extLst>
                  <a:ext uri="{FF2B5EF4-FFF2-40B4-BE49-F238E27FC236}">
                    <a16:creationId xmlns:a16="http://schemas.microsoft.com/office/drawing/2014/main" id="{92333471-819F-7BFE-3B28-7BA07ECA56CE}"/>
                  </a:ext>
                </a:extLst>
              </p:cNvPr>
              <p:cNvSpPr/>
              <p:nvPr/>
            </p:nvSpPr>
            <p:spPr>
              <a:xfrm>
                <a:off x="3949000" y="16152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384;p37">
                <a:extLst>
                  <a:ext uri="{FF2B5EF4-FFF2-40B4-BE49-F238E27FC236}">
                    <a16:creationId xmlns:a16="http://schemas.microsoft.com/office/drawing/2014/main" id="{389310C7-1000-5CFF-77E4-48494650A786}"/>
                  </a:ext>
                </a:extLst>
              </p:cNvPr>
              <p:cNvSpPr/>
              <p:nvPr/>
            </p:nvSpPr>
            <p:spPr>
              <a:xfrm>
                <a:off x="3937375" y="1477400"/>
                <a:ext cx="117300" cy="130700"/>
              </a:xfrm>
              <a:custGeom>
                <a:avLst/>
                <a:gdLst/>
                <a:ahLst/>
                <a:cxnLst/>
                <a:rect l="l" t="t" r="r" b="b"/>
                <a:pathLst>
                  <a:path w="4692" h="5228" extrusionOk="0">
                    <a:moveTo>
                      <a:pt x="1418" y="0"/>
                    </a:moveTo>
                    <a:cubicBezTo>
                      <a:pt x="632"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385;p37">
                <a:extLst>
                  <a:ext uri="{FF2B5EF4-FFF2-40B4-BE49-F238E27FC236}">
                    <a16:creationId xmlns:a16="http://schemas.microsoft.com/office/drawing/2014/main" id="{23A4D829-ADC1-99BD-FA13-7633C9809BFE}"/>
                  </a:ext>
                </a:extLst>
              </p:cNvPr>
              <p:cNvSpPr/>
              <p:nvPr/>
            </p:nvSpPr>
            <p:spPr>
              <a:xfrm>
                <a:off x="393737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386;p37">
                <a:extLst>
                  <a:ext uri="{FF2B5EF4-FFF2-40B4-BE49-F238E27FC236}">
                    <a16:creationId xmlns:a16="http://schemas.microsoft.com/office/drawing/2014/main" id="{54A78D20-E5B1-53B1-C2EC-AAD25FF3F348}"/>
                  </a:ext>
                </a:extLst>
              </p:cNvPr>
              <p:cNvSpPr/>
              <p:nvPr/>
            </p:nvSpPr>
            <p:spPr>
              <a:xfrm>
                <a:off x="4245150" y="1630400"/>
                <a:ext cx="128925" cy="20550"/>
              </a:xfrm>
              <a:custGeom>
                <a:avLst/>
                <a:gdLst/>
                <a:ahLst/>
                <a:cxnLst/>
                <a:rect l="l" t="t" r="r" b="b"/>
                <a:pathLst>
                  <a:path w="5157" h="822" extrusionOk="0">
                    <a:moveTo>
                      <a:pt x="1" y="0"/>
                    </a:moveTo>
                    <a:lnTo>
                      <a:pt x="1" y="822"/>
                    </a:lnTo>
                    <a:lnTo>
                      <a:pt x="5156" y="822"/>
                    </a:lnTo>
                    <a:lnTo>
                      <a:pt x="5156"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387;p37">
                <a:extLst>
                  <a:ext uri="{FF2B5EF4-FFF2-40B4-BE49-F238E27FC236}">
                    <a16:creationId xmlns:a16="http://schemas.microsoft.com/office/drawing/2014/main" id="{E87288D6-A393-D9F3-8D78-2E4A4099DCBD}"/>
                  </a:ext>
                </a:extLst>
              </p:cNvPr>
              <p:cNvSpPr/>
              <p:nvPr/>
            </p:nvSpPr>
            <p:spPr>
              <a:xfrm>
                <a:off x="4336250" y="1490800"/>
                <a:ext cx="94375" cy="236050"/>
              </a:xfrm>
              <a:custGeom>
                <a:avLst/>
                <a:gdLst/>
                <a:ahLst/>
                <a:cxnLst/>
                <a:rect l="l" t="t" r="r" b="b"/>
                <a:pathLst>
                  <a:path w="3775" h="9442" extrusionOk="0">
                    <a:moveTo>
                      <a:pt x="1096" y="0"/>
                    </a:moveTo>
                    <a:cubicBezTo>
                      <a:pt x="488" y="0"/>
                      <a:pt x="0" y="488"/>
                      <a:pt x="0" y="1095"/>
                    </a:cubicBezTo>
                    <a:lnTo>
                      <a:pt x="0" y="8346"/>
                    </a:lnTo>
                    <a:cubicBezTo>
                      <a:pt x="0" y="8942"/>
                      <a:pt x="488" y="9442"/>
                      <a:pt x="1096" y="9442"/>
                    </a:cubicBezTo>
                    <a:lnTo>
                      <a:pt x="2679" y="9442"/>
                    </a:lnTo>
                    <a:cubicBezTo>
                      <a:pt x="3274" y="9442"/>
                      <a:pt x="3775" y="8942"/>
                      <a:pt x="3775" y="8346"/>
                    </a:cubicBezTo>
                    <a:lnTo>
                      <a:pt x="3775" y="1095"/>
                    </a:lnTo>
                    <a:cubicBezTo>
                      <a:pt x="3775" y="488"/>
                      <a:pt x="3274" y="0"/>
                      <a:pt x="2679"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388;p37">
                <a:extLst>
                  <a:ext uri="{FF2B5EF4-FFF2-40B4-BE49-F238E27FC236}">
                    <a16:creationId xmlns:a16="http://schemas.microsoft.com/office/drawing/2014/main" id="{F0A640F3-12E9-EE40-8C87-0134AE6A6340}"/>
                  </a:ext>
                </a:extLst>
              </p:cNvPr>
              <p:cNvSpPr/>
              <p:nvPr/>
            </p:nvSpPr>
            <p:spPr>
              <a:xfrm>
                <a:off x="4336250" y="1551500"/>
                <a:ext cx="94375" cy="8075"/>
              </a:xfrm>
              <a:custGeom>
                <a:avLst/>
                <a:gdLst/>
                <a:ahLst/>
                <a:cxnLst/>
                <a:rect l="l" t="t" r="r" b="b"/>
                <a:pathLst>
                  <a:path w="3775" h="323" extrusionOk="0">
                    <a:moveTo>
                      <a:pt x="0" y="1"/>
                    </a:moveTo>
                    <a:lnTo>
                      <a:pt x="0" y="322"/>
                    </a:lnTo>
                    <a:lnTo>
                      <a:pt x="3775" y="322"/>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389;p37">
                <a:extLst>
                  <a:ext uri="{FF2B5EF4-FFF2-40B4-BE49-F238E27FC236}">
                    <a16:creationId xmlns:a16="http://schemas.microsoft.com/office/drawing/2014/main" id="{7AB66C94-056A-5668-4BE1-9B0DC137A6F7}"/>
                  </a:ext>
                </a:extLst>
              </p:cNvPr>
              <p:cNvSpPr/>
              <p:nvPr/>
            </p:nvSpPr>
            <p:spPr>
              <a:xfrm>
                <a:off x="4336250" y="1572650"/>
                <a:ext cx="94375" cy="8350"/>
              </a:xfrm>
              <a:custGeom>
                <a:avLst/>
                <a:gdLst/>
                <a:ahLst/>
                <a:cxnLst/>
                <a:rect l="l" t="t" r="r" b="b"/>
                <a:pathLst>
                  <a:path w="3775" h="334" extrusionOk="0">
                    <a:moveTo>
                      <a:pt x="0" y="0"/>
                    </a:moveTo>
                    <a:lnTo>
                      <a:pt x="0" y="334"/>
                    </a:lnTo>
                    <a:lnTo>
                      <a:pt x="3775" y="334"/>
                    </a:lnTo>
                    <a:lnTo>
                      <a:pt x="3775"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390;p37">
                <a:extLst>
                  <a:ext uri="{FF2B5EF4-FFF2-40B4-BE49-F238E27FC236}">
                    <a16:creationId xmlns:a16="http://schemas.microsoft.com/office/drawing/2014/main" id="{EB18A7CD-AB92-8208-1EE8-A0A09F0F46EB}"/>
                  </a:ext>
                </a:extLst>
              </p:cNvPr>
              <p:cNvSpPr/>
              <p:nvPr/>
            </p:nvSpPr>
            <p:spPr>
              <a:xfrm>
                <a:off x="4336250" y="16789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391;p37">
                <a:extLst>
                  <a:ext uri="{FF2B5EF4-FFF2-40B4-BE49-F238E27FC236}">
                    <a16:creationId xmlns:a16="http://schemas.microsoft.com/office/drawing/2014/main" id="{AD4F4B8E-A2E0-A129-1AB5-0DD0C9663D84}"/>
                  </a:ext>
                </a:extLst>
              </p:cNvPr>
              <p:cNvSpPr/>
              <p:nvPr/>
            </p:nvSpPr>
            <p:spPr>
              <a:xfrm>
                <a:off x="4336250" y="1530075"/>
                <a:ext cx="94375" cy="8375"/>
              </a:xfrm>
              <a:custGeom>
                <a:avLst/>
                <a:gdLst/>
                <a:ahLst/>
                <a:cxnLst/>
                <a:rect l="l" t="t" r="r" b="b"/>
                <a:pathLst>
                  <a:path w="3775" h="335"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392;p37">
                <a:extLst>
                  <a:ext uri="{FF2B5EF4-FFF2-40B4-BE49-F238E27FC236}">
                    <a16:creationId xmlns:a16="http://schemas.microsoft.com/office/drawing/2014/main" id="{EADAC4FE-E66D-D0B8-21D4-FC2C97AF72AA}"/>
                  </a:ext>
                </a:extLst>
              </p:cNvPr>
              <p:cNvSpPr/>
              <p:nvPr/>
            </p:nvSpPr>
            <p:spPr>
              <a:xfrm>
                <a:off x="4336250" y="1593775"/>
                <a:ext cx="94375" cy="8350"/>
              </a:xfrm>
              <a:custGeom>
                <a:avLst/>
                <a:gdLst/>
                <a:ahLst/>
                <a:cxnLst/>
                <a:rect l="l" t="t" r="r" b="b"/>
                <a:pathLst>
                  <a:path w="3775" h="334"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393;p37">
                <a:extLst>
                  <a:ext uri="{FF2B5EF4-FFF2-40B4-BE49-F238E27FC236}">
                    <a16:creationId xmlns:a16="http://schemas.microsoft.com/office/drawing/2014/main" id="{08FE9C12-26BE-A58F-0D76-76F807E4867D}"/>
                  </a:ext>
                </a:extLst>
              </p:cNvPr>
              <p:cNvSpPr/>
              <p:nvPr/>
            </p:nvSpPr>
            <p:spPr>
              <a:xfrm>
                <a:off x="4336250" y="1700350"/>
                <a:ext cx="94075" cy="8050"/>
              </a:xfrm>
              <a:custGeom>
                <a:avLst/>
                <a:gdLst/>
                <a:ahLst/>
                <a:cxnLst/>
                <a:rect l="l" t="t" r="r" b="b"/>
                <a:pathLst>
                  <a:path w="3763" h="322" extrusionOk="0">
                    <a:moveTo>
                      <a:pt x="0" y="0"/>
                    </a:moveTo>
                    <a:cubicBezTo>
                      <a:pt x="12"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394;p37">
                <a:extLst>
                  <a:ext uri="{FF2B5EF4-FFF2-40B4-BE49-F238E27FC236}">
                    <a16:creationId xmlns:a16="http://schemas.microsoft.com/office/drawing/2014/main" id="{3F86E996-D6B1-5D9A-DAD4-FEE01AEA4E6E}"/>
                  </a:ext>
                </a:extLst>
              </p:cNvPr>
              <p:cNvSpPr/>
              <p:nvPr/>
            </p:nvSpPr>
            <p:spPr>
              <a:xfrm>
                <a:off x="4336250" y="1508950"/>
                <a:ext cx="94375" cy="8050"/>
              </a:xfrm>
              <a:custGeom>
                <a:avLst/>
                <a:gdLst/>
                <a:ahLst/>
                <a:cxnLst/>
                <a:rect l="l" t="t" r="r" b="b"/>
                <a:pathLst>
                  <a:path w="3775" h="322" extrusionOk="0">
                    <a:moveTo>
                      <a:pt x="72" y="0"/>
                    </a:moveTo>
                    <a:cubicBezTo>
                      <a:pt x="24" y="108"/>
                      <a:pt x="12" y="215"/>
                      <a:pt x="0" y="322"/>
                    </a:cubicBezTo>
                    <a:lnTo>
                      <a:pt x="3775"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395;p37">
                <a:extLst>
                  <a:ext uri="{FF2B5EF4-FFF2-40B4-BE49-F238E27FC236}">
                    <a16:creationId xmlns:a16="http://schemas.microsoft.com/office/drawing/2014/main" id="{52DE9EC6-12FE-28AC-2F8B-E8E6396105DC}"/>
                  </a:ext>
                </a:extLst>
              </p:cNvPr>
              <p:cNvSpPr/>
              <p:nvPr/>
            </p:nvSpPr>
            <p:spPr>
              <a:xfrm>
                <a:off x="4336250" y="1657775"/>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396;p37">
                <a:extLst>
                  <a:ext uri="{FF2B5EF4-FFF2-40B4-BE49-F238E27FC236}">
                    <a16:creationId xmlns:a16="http://schemas.microsoft.com/office/drawing/2014/main" id="{B9191487-82BE-3549-89CF-6D52C918FE2B}"/>
                  </a:ext>
                </a:extLst>
              </p:cNvPr>
              <p:cNvSpPr/>
              <p:nvPr/>
            </p:nvSpPr>
            <p:spPr>
              <a:xfrm>
                <a:off x="4336250" y="1636350"/>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397;p37">
                <a:extLst>
                  <a:ext uri="{FF2B5EF4-FFF2-40B4-BE49-F238E27FC236}">
                    <a16:creationId xmlns:a16="http://schemas.microsoft.com/office/drawing/2014/main" id="{DA8A1DB2-43DE-BD04-64D9-65F95B6B04F8}"/>
                  </a:ext>
                </a:extLst>
              </p:cNvPr>
              <p:cNvSpPr/>
              <p:nvPr/>
            </p:nvSpPr>
            <p:spPr>
              <a:xfrm>
                <a:off x="4336250" y="16152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398;p37">
                <a:extLst>
                  <a:ext uri="{FF2B5EF4-FFF2-40B4-BE49-F238E27FC236}">
                    <a16:creationId xmlns:a16="http://schemas.microsoft.com/office/drawing/2014/main" id="{E852F59D-B9DF-24EE-DB1E-565E2226AF37}"/>
                  </a:ext>
                </a:extLst>
              </p:cNvPr>
              <p:cNvSpPr/>
              <p:nvPr/>
            </p:nvSpPr>
            <p:spPr>
              <a:xfrm>
                <a:off x="4324625" y="1477400"/>
                <a:ext cx="117300" cy="130700"/>
              </a:xfrm>
              <a:custGeom>
                <a:avLst/>
                <a:gdLst/>
                <a:ahLst/>
                <a:cxnLst/>
                <a:rect l="l" t="t" r="r" b="b"/>
                <a:pathLst>
                  <a:path w="4692" h="5228" extrusionOk="0">
                    <a:moveTo>
                      <a:pt x="1418" y="0"/>
                    </a:moveTo>
                    <a:cubicBezTo>
                      <a:pt x="644"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399;p37">
                <a:extLst>
                  <a:ext uri="{FF2B5EF4-FFF2-40B4-BE49-F238E27FC236}">
                    <a16:creationId xmlns:a16="http://schemas.microsoft.com/office/drawing/2014/main" id="{5D08ED0E-D5C8-0504-72B9-E45E82E52DBB}"/>
                  </a:ext>
                </a:extLst>
              </p:cNvPr>
              <p:cNvSpPr/>
              <p:nvPr/>
            </p:nvSpPr>
            <p:spPr>
              <a:xfrm>
                <a:off x="432462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400;p37">
                <a:extLst>
                  <a:ext uri="{FF2B5EF4-FFF2-40B4-BE49-F238E27FC236}">
                    <a16:creationId xmlns:a16="http://schemas.microsoft.com/office/drawing/2014/main" id="{30097AF4-DE9F-03EF-D934-56F155FD66F1}"/>
                  </a:ext>
                </a:extLst>
              </p:cNvPr>
              <p:cNvSpPr/>
              <p:nvPr/>
            </p:nvSpPr>
            <p:spPr>
              <a:xfrm>
                <a:off x="4061278" y="1376227"/>
                <a:ext cx="260475" cy="293500"/>
              </a:xfrm>
              <a:custGeom>
                <a:avLst/>
                <a:gdLst/>
                <a:ahLst/>
                <a:cxnLst/>
                <a:rect l="l" t="t" r="r" b="b"/>
                <a:pathLst>
                  <a:path w="10419" h="11740" extrusionOk="0">
                    <a:moveTo>
                      <a:pt x="2120" y="0"/>
                    </a:moveTo>
                    <a:cubicBezTo>
                      <a:pt x="1905" y="0"/>
                      <a:pt x="1715" y="167"/>
                      <a:pt x="1679" y="381"/>
                    </a:cubicBezTo>
                    <a:lnTo>
                      <a:pt x="24" y="11240"/>
                    </a:lnTo>
                    <a:cubicBezTo>
                      <a:pt x="0" y="11359"/>
                      <a:pt x="48" y="11490"/>
                      <a:pt x="131" y="11585"/>
                    </a:cubicBezTo>
                    <a:cubicBezTo>
                      <a:pt x="215" y="11680"/>
                      <a:pt x="334" y="11740"/>
                      <a:pt x="453" y="11740"/>
                    </a:cubicBezTo>
                    <a:lnTo>
                      <a:pt x="9966" y="11740"/>
                    </a:lnTo>
                    <a:cubicBezTo>
                      <a:pt x="10085" y="11740"/>
                      <a:pt x="10204" y="11680"/>
                      <a:pt x="10287" y="11585"/>
                    </a:cubicBezTo>
                    <a:cubicBezTo>
                      <a:pt x="10383" y="11490"/>
                      <a:pt x="10418" y="11359"/>
                      <a:pt x="10395" y="11240"/>
                    </a:cubicBezTo>
                    <a:lnTo>
                      <a:pt x="8740" y="381"/>
                    </a:lnTo>
                    <a:cubicBezTo>
                      <a:pt x="8704" y="167"/>
                      <a:pt x="8525" y="0"/>
                      <a:pt x="829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401;p37">
                <a:extLst>
                  <a:ext uri="{FF2B5EF4-FFF2-40B4-BE49-F238E27FC236}">
                    <a16:creationId xmlns:a16="http://schemas.microsoft.com/office/drawing/2014/main" id="{BE34F2F1-726C-95E5-C6AA-947BCD1B8DBA}"/>
                  </a:ext>
                </a:extLst>
              </p:cNvPr>
              <p:cNvSpPr/>
              <p:nvPr/>
            </p:nvSpPr>
            <p:spPr>
              <a:xfrm>
                <a:off x="4059725" y="1593175"/>
                <a:ext cx="260175" cy="70275"/>
              </a:xfrm>
              <a:custGeom>
                <a:avLst/>
                <a:gdLst/>
                <a:ahLst/>
                <a:cxnLst/>
                <a:rect l="l" t="t" r="r" b="b"/>
                <a:pathLst>
                  <a:path w="10407" h="2811" extrusionOk="0">
                    <a:moveTo>
                      <a:pt x="369" y="1"/>
                    </a:moveTo>
                    <a:lnTo>
                      <a:pt x="12" y="2311"/>
                    </a:lnTo>
                    <a:cubicBezTo>
                      <a:pt x="0" y="2430"/>
                      <a:pt x="36" y="2561"/>
                      <a:pt x="119" y="2656"/>
                    </a:cubicBezTo>
                    <a:cubicBezTo>
                      <a:pt x="203" y="2751"/>
                      <a:pt x="322" y="2811"/>
                      <a:pt x="453" y="2811"/>
                    </a:cubicBezTo>
                    <a:lnTo>
                      <a:pt x="9954" y="2811"/>
                    </a:lnTo>
                    <a:cubicBezTo>
                      <a:pt x="10073" y="2811"/>
                      <a:pt x="10204" y="2751"/>
                      <a:pt x="10287" y="2656"/>
                    </a:cubicBezTo>
                    <a:cubicBezTo>
                      <a:pt x="10371" y="2561"/>
                      <a:pt x="10406" y="2430"/>
                      <a:pt x="10383" y="2311"/>
                    </a:cubicBezTo>
                    <a:lnTo>
                      <a:pt x="10025" y="1"/>
                    </a:lnTo>
                    <a:cubicBezTo>
                      <a:pt x="10002" y="1"/>
                      <a:pt x="9978" y="13"/>
                      <a:pt x="9954" y="13"/>
                    </a:cubicBezTo>
                    <a:lnTo>
                      <a:pt x="453" y="13"/>
                    </a:lnTo>
                    <a:cubicBezTo>
                      <a:pt x="417" y="13"/>
                      <a:pt x="393" y="1"/>
                      <a:pt x="369" y="1"/>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402;p37">
                <a:extLst>
                  <a:ext uri="{FF2B5EF4-FFF2-40B4-BE49-F238E27FC236}">
                    <a16:creationId xmlns:a16="http://schemas.microsoft.com/office/drawing/2014/main" id="{0FB56352-9F79-E650-7894-7080633669D2}"/>
                  </a:ext>
                </a:extLst>
              </p:cNvPr>
              <p:cNvSpPr/>
              <p:nvPr/>
            </p:nvSpPr>
            <p:spPr>
              <a:xfrm>
                <a:off x="4052275" y="1090450"/>
                <a:ext cx="11050" cy="126225"/>
              </a:xfrm>
              <a:custGeom>
                <a:avLst/>
                <a:gdLst/>
                <a:ahLst/>
                <a:cxnLst/>
                <a:rect l="l" t="t" r="r" b="b"/>
                <a:pathLst>
                  <a:path w="442" h="5049" extrusionOk="0">
                    <a:moveTo>
                      <a:pt x="227" y="0"/>
                    </a:moveTo>
                    <a:cubicBezTo>
                      <a:pt x="96" y="0"/>
                      <a:pt x="1" y="107"/>
                      <a:pt x="1" y="226"/>
                    </a:cubicBezTo>
                    <a:lnTo>
                      <a:pt x="1" y="4822"/>
                    </a:lnTo>
                    <a:cubicBezTo>
                      <a:pt x="1" y="4953"/>
                      <a:pt x="96" y="5048"/>
                      <a:pt x="227" y="5048"/>
                    </a:cubicBezTo>
                    <a:cubicBezTo>
                      <a:pt x="346" y="5048"/>
                      <a:pt x="441" y="4953"/>
                      <a:pt x="441" y="4822"/>
                    </a:cubicBezTo>
                    <a:lnTo>
                      <a:pt x="441" y="226"/>
                    </a:lnTo>
                    <a:cubicBezTo>
                      <a:pt x="441" y="107"/>
                      <a:pt x="346" y="0"/>
                      <a:pt x="2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403;p37">
                <a:extLst>
                  <a:ext uri="{FF2B5EF4-FFF2-40B4-BE49-F238E27FC236}">
                    <a16:creationId xmlns:a16="http://schemas.microsoft.com/office/drawing/2014/main" id="{ABC113D6-8D0A-32B2-91B5-7F48F11366F1}"/>
                  </a:ext>
                </a:extLst>
              </p:cNvPr>
              <p:cNvSpPr/>
              <p:nvPr/>
            </p:nvSpPr>
            <p:spPr>
              <a:xfrm>
                <a:off x="4041575" y="1079725"/>
                <a:ext cx="32750" cy="32775"/>
              </a:xfrm>
              <a:custGeom>
                <a:avLst/>
                <a:gdLst/>
                <a:ahLst/>
                <a:cxnLst/>
                <a:rect l="l" t="t" r="r" b="b"/>
                <a:pathLst>
                  <a:path w="1310" h="1311" extrusionOk="0">
                    <a:moveTo>
                      <a:pt x="655" y="1"/>
                    </a:moveTo>
                    <a:cubicBezTo>
                      <a:pt x="286" y="1"/>
                      <a:pt x="0" y="298"/>
                      <a:pt x="0" y="655"/>
                    </a:cubicBezTo>
                    <a:cubicBezTo>
                      <a:pt x="0" y="1025"/>
                      <a:pt x="286" y="1310"/>
                      <a:pt x="655" y="1310"/>
                    </a:cubicBezTo>
                    <a:cubicBezTo>
                      <a:pt x="1012" y="1310"/>
                      <a:pt x="1310" y="1025"/>
                      <a:pt x="1310" y="655"/>
                    </a:cubicBezTo>
                    <a:cubicBezTo>
                      <a:pt x="1310" y="298"/>
                      <a:pt x="1012"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404;p37">
                <a:extLst>
                  <a:ext uri="{FF2B5EF4-FFF2-40B4-BE49-F238E27FC236}">
                    <a16:creationId xmlns:a16="http://schemas.microsoft.com/office/drawing/2014/main" id="{655EC6D8-3997-19BF-C5D3-D01B0BEBDB70}"/>
                  </a:ext>
                </a:extLst>
              </p:cNvPr>
              <p:cNvSpPr/>
              <p:nvPr/>
            </p:nvSpPr>
            <p:spPr>
              <a:xfrm>
                <a:off x="4316000" y="1090450"/>
                <a:ext cx="11050" cy="126225"/>
              </a:xfrm>
              <a:custGeom>
                <a:avLst/>
                <a:gdLst/>
                <a:ahLst/>
                <a:cxnLst/>
                <a:rect l="l" t="t" r="r" b="b"/>
                <a:pathLst>
                  <a:path w="442" h="5049" extrusionOk="0">
                    <a:moveTo>
                      <a:pt x="215" y="0"/>
                    </a:moveTo>
                    <a:cubicBezTo>
                      <a:pt x="96" y="0"/>
                      <a:pt x="1" y="107"/>
                      <a:pt x="1" y="226"/>
                    </a:cubicBezTo>
                    <a:lnTo>
                      <a:pt x="1" y="4822"/>
                    </a:lnTo>
                    <a:cubicBezTo>
                      <a:pt x="1" y="4953"/>
                      <a:pt x="96" y="5048"/>
                      <a:pt x="215" y="5048"/>
                    </a:cubicBezTo>
                    <a:cubicBezTo>
                      <a:pt x="346" y="5048"/>
                      <a:pt x="441" y="4953"/>
                      <a:pt x="441" y="4822"/>
                    </a:cubicBezTo>
                    <a:lnTo>
                      <a:pt x="441" y="226"/>
                    </a:lnTo>
                    <a:cubicBezTo>
                      <a:pt x="441" y="107"/>
                      <a:pt x="346" y="0"/>
                      <a:pt x="21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405;p37">
                <a:extLst>
                  <a:ext uri="{FF2B5EF4-FFF2-40B4-BE49-F238E27FC236}">
                    <a16:creationId xmlns:a16="http://schemas.microsoft.com/office/drawing/2014/main" id="{31E95104-F86D-C76A-FFCC-A4D66DDB889D}"/>
                  </a:ext>
                </a:extLst>
              </p:cNvPr>
              <p:cNvSpPr/>
              <p:nvPr/>
            </p:nvSpPr>
            <p:spPr>
              <a:xfrm>
                <a:off x="4305000" y="1079725"/>
                <a:ext cx="33050" cy="32775"/>
              </a:xfrm>
              <a:custGeom>
                <a:avLst/>
                <a:gdLst/>
                <a:ahLst/>
                <a:cxnLst/>
                <a:rect l="l" t="t" r="r" b="b"/>
                <a:pathLst>
                  <a:path w="1322" h="1311" extrusionOk="0">
                    <a:moveTo>
                      <a:pt x="655" y="1"/>
                    </a:moveTo>
                    <a:cubicBezTo>
                      <a:pt x="298" y="1"/>
                      <a:pt x="0" y="298"/>
                      <a:pt x="0" y="655"/>
                    </a:cubicBezTo>
                    <a:cubicBezTo>
                      <a:pt x="0" y="1013"/>
                      <a:pt x="298" y="1310"/>
                      <a:pt x="655" y="1310"/>
                    </a:cubicBezTo>
                    <a:cubicBezTo>
                      <a:pt x="1024" y="1310"/>
                      <a:pt x="1322" y="1025"/>
                      <a:pt x="1322" y="655"/>
                    </a:cubicBezTo>
                    <a:cubicBezTo>
                      <a:pt x="1322" y="298"/>
                      <a:pt x="1024"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406;p37">
                <a:extLst>
                  <a:ext uri="{FF2B5EF4-FFF2-40B4-BE49-F238E27FC236}">
                    <a16:creationId xmlns:a16="http://schemas.microsoft.com/office/drawing/2014/main" id="{51628762-3C02-27DC-B955-CFA085D9FB77}"/>
                  </a:ext>
                </a:extLst>
              </p:cNvPr>
              <p:cNvSpPr/>
              <p:nvPr/>
            </p:nvSpPr>
            <p:spPr>
              <a:xfrm>
                <a:off x="4286525" y="1187475"/>
                <a:ext cx="48250" cy="48550"/>
              </a:xfrm>
              <a:custGeom>
                <a:avLst/>
                <a:gdLst/>
                <a:ahLst/>
                <a:cxnLst/>
                <a:rect l="l" t="t" r="r" b="b"/>
                <a:pathLst>
                  <a:path w="1930" h="1942" extrusionOk="0">
                    <a:moveTo>
                      <a:pt x="965" y="1"/>
                    </a:moveTo>
                    <a:cubicBezTo>
                      <a:pt x="430" y="1"/>
                      <a:pt x="1" y="429"/>
                      <a:pt x="1" y="965"/>
                    </a:cubicBezTo>
                    <a:cubicBezTo>
                      <a:pt x="1" y="1501"/>
                      <a:pt x="430" y="1941"/>
                      <a:pt x="965" y="1941"/>
                    </a:cubicBezTo>
                    <a:cubicBezTo>
                      <a:pt x="1501" y="1941"/>
                      <a:pt x="1930" y="1501"/>
                      <a:pt x="1930" y="965"/>
                    </a:cubicBezTo>
                    <a:cubicBezTo>
                      <a:pt x="1930" y="429"/>
                      <a:pt x="1501"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407;p37">
                <a:extLst>
                  <a:ext uri="{FF2B5EF4-FFF2-40B4-BE49-F238E27FC236}">
                    <a16:creationId xmlns:a16="http://schemas.microsoft.com/office/drawing/2014/main" id="{6A5ED462-151E-F1F9-875D-3F2B717F9AE3}"/>
                  </a:ext>
                </a:extLst>
              </p:cNvPr>
              <p:cNvSpPr/>
              <p:nvPr/>
            </p:nvSpPr>
            <p:spPr>
              <a:xfrm>
                <a:off x="4044550" y="1187475"/>
                <a:ext cx="48525" cy="48550"/>
              </a:xfrm>
              <a:custGeom>
                <a:avLst/>
                <a:gdLst/>
                <a:ahLst/>
                <a:cxnLst/>
                <a:rect l="l" t="t" r="r" b="b"/>
                <a:pathLst>
                  <a:path w="1941" h="1942" extrusionOk="0">
                    <a:moveTo>
                      <a:pt x="965" y="1"/>
                    </a:moveTo>
                    <a:cubicBezTo>
                      <a:pt x="429" y="1"/>
                      <a:pt x="0" y="429"/>
                      <a:pt x="0" y="965"/>
                    </a:cubicBezTo>
                    <a:cubicBezTo>
                      <a:pt x="0" y="1501"/>
                      <a:pt x="429" y="1941"/>
                      <a:pt x="965" y="1941"/>
                    </a:cubicBezTo>
                    <a:cubicBezTo>
                      <a:pt x="1500" y="1941"/>
                      <a:pt x="1941" y="1501"/>
                      <a:pt x="1941" y="965"/>
                    </a:cubicBezTo>
                    <a:cubicBezTo>
                      <a:pt x="1941" y="429"/>
                      <a:pt x="1500"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408;p37">
                <a:extLst>
                  <a:ext uri="{FF2B5EF4-FFF2-40B4-BE49-F238E27FC236}">
                    <a16:creationId xmlns:a16="http://schemas.microsoft.com/office/drawing/2014/main" id="{6AB9E540-895C-7B79-D12B-32C6C593A5C7}"/>
                  </a:ext>
                </a:extLst>
              </p:cNvPr>
              <p:cNvSpPr/>
              <p:nvPr/>
            </p:nvSpPr>
            <p:spPr>
              <a:xfrm>
                <a:off x="4067450" y="1089250"/>
                <a:ext cx="244400" cy="244700"/>
              </a:xfrm>
              <a:custGeom>
                <a:avLst/>
                <a:gdLst/>
                <a:ahLst/>
                <a:cxnLst/>
                <a:rect l="l" t="t" r="r" b="b"/>
                <a:pathLst>
                  <a:path w="9776" h="9788" extrusionOk="0">
                    <a:moveTo>
                      <a:pt x="4894" y="1"/>
                    </a:moveTo>
                    <a:cubicBezTo>
                      <a:pt x="2192" y="1"/>
                      <a:pt x="1" y="2191"/>
                      <a:pt x="1" y="4894"/>
                    </a:cubicBezTo>
                    <a:cubicBezTo>
                      <a:pt x="1" y="7597"/>
                      <a:pt x="2192" y="9787"/>
                      <a:pt x="4894" y="9787"/>
                    </a:cubicBezTo>
                    <a:cubicBezTo>
                      <a:pt x="7585" y="9787"/>
                      <a:pt x="9776" y="7597"/>
                      <a:pt x="9776" y="4894"/>
                    </a:cubicBezTo>
                    <a:cubicBezTo>
                      <a:pt x="9776" y="2191"/>
                      <a:pt x="7585" y="1"/>
                      <a:pt x="4894"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409;p37">
                <a:extLst>
                  <a:ext uri="{FF2B5EF4-FFF2-40B4-BE49-F238E27FC236}">
                    <a16:creationId xmlns:a16="http://schemas.microsoft.com/office/drawing/2014/main" id="{93B3BDE9-2435-1BE7-CDC1-14BC6F094952}"/>
                  </a:ext>
                </a:extLst>
              </p:cNvPr>
              <p:cNvSpPr/>
              <p:nvPr/>
            </p:nvSpPr>
            <p:spPr>
              <a:xfrm>
                <a:off x="4090375" y="1176175"/>
                <a:ext cx="198575" cy="69975"/>
              </a:xfrm>
              <a:custGeom>
                <a:avLst/>
                <a:gdLst/>
                <a:ahLst/>
                <a:cxnLst/>
                <a:rect l="l" t="t" r="r" b="b"/>
                <a:pathLst>
                  <a:path w="7943" h="2799" extrusionOk="0">
                    <a:moveTo>
                      <a:pt x="679" y="0"/>
                    </a:moveTo>
                    <a:cubicBezTo>
                      <a:pt x="298" y="0"/>
                      <a:pt x="1" y="298"/>
                      <a:pt x="1" y="679"/>
                    </a:cubicBezTo>
                    <a:lnTo>
                      <a:pt x="1" y="2120"/>
                    </a:lnTo>
                    <a:cubicBezTo>
                      <a:pt x="1" y="2489"/>
                      <a:pt x="298" y="2798"/>
                      <a:pt x="679" y="2798"/>
                    </a:cubicBezTo>
                    <a:lnTo>
                      <a:pt x="7275" y="2798"/>
                    </a:lnTo>
                    <a:cubicBezTo>
                      <a:pt x="7645" y="2798"/>
                      <a:pt x="7942" y="2489"/>
                      <a:pt x="7942" y="2120"/>
                    </a:cubicBezTo>
                    <a:lnTo>
                      <a:pt x="7942" y="679"/>
                    </a:lnTo>
                    <a:cubicBezTo>
                      <a:pt x="7942" y="298"/>
                      <a:pt x="7645" y="0"/>
                      <a:pt x="727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410;p37">
                <a:extLst>
                  <a:ext uri="{FF2B5EF4-FFF2-40B4-BE49-F238E27FC236}">
                    <a16:creationId xmlns:a16="http://schemas.microsoft.com/office/drawing/2014/main" id="{EFCD7E35-9A3E-18D5-89F6-24FD1DCF05A4}"/>
                  </a:ext>
                </a:extLst>
              </p:cNvPr>
              <p:cNvSpPr/>
              <p:nvPr/>
            </p:nvSpPr>
            <p:spPr>
              <a:xfrm>
                <a:off x="4119550" y="1199375"/>
                <a:ext cx="24725" cy="24750"/>
              </a:xfrm>
              <a:custGeom>
                <a:avLst/>
                <a:gdLst/>
                <a:ahLst/>
                <a:cxnLst/>
                <a:rect l="l" t="t" r="r" b="b"/>
                <a:pathLst>
                  <a:path w="989" h="990" extrusionOk="0">
                    <a:moveTo>
                      <a:pt x="489" y="1"/>
                    </a:moveTo>
                    <a:cubicBezTo>
                      <a:pt x="215" y="1"/>
                      <a:pt x="1" y="215"/>
                      <a:pt x="1" y="489"/>
                    </a:cubicBezTo>
                    <a:cubicBezTo>
                      <a:pt x="1" y="763"/>
                      <a:pt x="215" y="989"/>
                      <a:pt x="489" y="989"/>
                    </a:cubicBezTo>
                    <a:cubicBezTo>
                      <a:pt x="763" y="989"/>
                      <a:pt x="989" y="763"/>
                      <a:pt x="989" y="489"/>
                    </a:cubicBezTo>
                    <a:cubicBezTo>
                      <a:pt x="989" y="215"/>
                      <a:pt x="763" y="1"/>
                      <a:pt x="489"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411;p37">
                <a:extLst>
                  <a:ext uri="{FF2B5EF4-FFF2-40B4-BE49-F238E27FC236}">
                    <a16:creationId xmlns:a16="http://schemas.microsoft.com/office/drawing/2014/main" id="{433ECCF8-EA7E-D328-61A2-6F6A4448DDFA}"/>
                  </a:ext>
                </a:extLst>
              </p:cNvPr>
              <p:cNvSpPr/>
              <p:nvPr/>
            </p:nvSpPr>
            <p:spPr>
              <a:xfrm>
                <a:off x="4235050" y="1199375"/>
                <a:ext cx="25025" cy="24750"/>
              </a:xfrm>
              <a:custGeom>
                <a:avLst/>
                <a:gdLst/>
                <a:ahLst/>
                <a:cxnLst/>
                <a:rect l="l" t="t" r="r" b="b"/>
                <a:pathLst>
                  <a:path w="1001" h="990" extrusionOk="0">
                    <a:moveTo>
                      <a:pt x="500" y="1"/>
                    </a:moveTo>
                    <a:cubicBezTo>
                      <a:pt x="226" y="1"/>
                      <a:pt x="0" y="215"/>
                      <a:pt x="0" y="489"/>
                    </a:cubicBezTo>
                    <a:cubicBezTo>
                      <a:pt x="0" y="763"/>
                      <a:pt x="226" y="989"/>
                      <a:pt x="500" y="989"/>
                    </a:cubicBezTo>
                    <a:cubicBezTo>
                      <a:pt x="774" y="989"/>
                      <a:pt x="1000" y="763"/>
                      <a:pt x="1000" y="489"/>
                    </a:cubicBezTo>
                    <a:cubicBezTo>
                      <a:pt x="1000" y="215"/>
                      <a:pt x="774" y="1"/>
                      <a:pt x="500"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412;p37">
                <a:extLst>
                  <a:ext uri="{FF2B5EF4-FFF2-40B4-BE49-F238E27FC236}">
                    <a16:creationId xmlns:a16="http://schemas.microsoft.com/office/drawing/2014/main" id="{5D96675E-D455-C7BD-DE22-DFC6E5F8AC0A}"/>
                  </a:ext>
                </a:extLst>
              </p:cNvPr>
              <p:cNvSpPr/>
              <p:nvPr/>
            </p:nvSpPr>
            <p:spPr>
              <a:xfrm>
                <a:off x="40841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413;p37">
                <a:extLst>
                  <a:ext uri="{FF2B5EF4-FFF2-40B4-BE49-F238E27FC236}">
                    <a16:creationId xmlns:a16="http://schemas.microsoft.com/office/drawing/2014/main" id="{1527EE78-6722-4E3E-3A81-28E56FE5535D}"/>
                  </a:ext>
                </a:extLst>
              </p:cNvPr>
              <p:cNvSpPr/>
              <p:nvPr/>
            </p:nvSpPr>
            <p:spPr>
              <a:xfrm>
                <a:off x="41222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414;p37">
                <a:extLst>
                  <a:ext uri="{FF2B5EF4-FFF2-40B4-BE49-F238E27FC236}">
                    <a16:creationId xmlns:a16="http://schemas.microsoft.com/office/drawing/2014/main" id="{225D6768-C184-1C5D-71F6-8BA7DD1D7E0D}"/>
                  </a:ext>
                </a:extLst>
              </p:cNvPr>
              <p:cNvSpPr/>
              <p:nvPr/>
            </p:nvSpPr>
            <p:spPr>
              <a:xfrm>
                <a:off x="4160625" y="1562525"/>
                <a:ext cx="19975" cy="20275"/>
              </a:xfrm>
              <a:custGeom>
                <a:avLst/>
                <a:gdLst/>
                <a:ahLst/>
                <a:cxnLst/>
                <a:rect l="l" t="t" r="r" b="b"/>
                <a:pathLst>
                  <a:path w="799" h="811" extrusionOk="0">
                    <a:moveTo>
                      <a:pt x="393" y="0"/>
                    </a:moveTo>
                    <a:cubicBezTo>
                      <a:pt x="179" y="0"/>
                      <a:pt x="1" y="191"/>
                      <a:pt x="1" y="405"/>
                    </a:cubicBezTo>
                    <a:cubicBezTo>
                      <a:pt x="1"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415;p37">
                <a:extLst>
                  <a:ext uri="{FF2B5EF4-FFF2-40B4-BE49-F238E27FC236}">
                    <a16:creationId xmlns:a16="http://schemas.microsoft.com/office/drawing/2014/main" id="{650BABFD-EC21-3F4D-F0F4-DEE4844C2CD3}"/>
                  </a:ext>
                </a:extLst>
              </p:cNvPr>
              <p:cNvSpPr/>
              <p:nvPr/>
            </p:nvSpPr>
            <p:spPr>
              <a:xfrm>
                <a:off x="41987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416;p37">
                <a:extLst>
                  <a:ext uri="{FF2B5EF4-FFF2-40B4-BE49-F238E27FC236}">
                    <a16:creationId xmlns:a16="http://schemas.microsoft.com/office/drawing/2014/main" id="{947F7D8E-9AF6-5D03-FAEE-34383316738F}"/>
                  </a:ext>
                </a:extLst>
              </p:cNvPr>
              <p:cNvSpPr/>
              <p:nvPr/>
            </p:nvSpPr>
            <p:spPr>
              <a:xfrm>
                <a:off x="42368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417;p37">
                <a:extLst>
                  <a:ext uri="{FF2B5EF4-FFF2-40B4-BE49-F238E27FC236}">
                    <a16:creationId xmlns:a16="http://schemas.microsoft.com/office/drawing/2014/main" id="{1CD16743-93A2-6332-E97D-48D673A7FD0B}"/>
                  </a:ext>
                </a:extLst>
              </p:cNvPr>
              <p:cNvSpPr/>
              <p:nvPr/>
            </p:nvSpPr>
            <p:spPr>
              <a:xfrm>
                <a:off x="4275225" y="1562525"/>
                <a:ext cx="19975" cy="20275"/>
              </a:xfrm>
              <a:custGeom>
                <a:avLst/>
                <a:gdLst/>
                <a:ahLst/>
                <a:cxnLst/>
                <a:rect l="l" t="t" r="r" b="b"/>
                <a:pathLst>
                  <a:path w="799" h="811" extrusionOk="0">
                    <a:moveTo>
                      <a:pt x="393" y="0"/>
                    </a:moveTo>
                    <a:cubicBezTo>
                      <a:pt x="179" y="0"/>
                      <a:pt x="0" y="191"/>
                      <a:pt x="0" y="405"/>
                    </a:cubicBezTo>
                    <a:cubicBezTo>
                      <a:pt x="0"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418;p37">
                <a:extLst>
                  <a:ext uri="{FF2B5EF4-FFF2-40B4-BE49-F238E27FC236}">
                    <a16:creationId xmlns:a16="http://schemas.microsoft.com/office/drawing/2014/main" id="{D360CC1B-54E1-B3C4-A66C-858C57F71F5D}"/>
                  </a:ext>
                </a:extLst>
              </p:cNvPr>
              <p:cNvSpPr/>
              <p:nvPr/>
            </p:nvSpPr>
            <p:spPr>
              <a:xfrm>
                <a:off x="4079950" y="1369950"/>
                <a:ext cx="219700" cy="150925"/>
              </a:xfrm>
              <a:custGeom>
                <a:avLst/>
                <a:gdLst/>
                <a:ahLst/>
                <a:cxnLst/>
                <a:rect l="l" t="t" r="r" b="b"/>
                <a:pathLst>
                  <a:path w="8788" h="6037" extrusionOk="0">
                    <a:moveTo>
                      <a:pt x="4144" y="0"/>
                    </a:moveTo>
                    <a:lnTo>
                      <a:pt x="4144" y="5560"/>
                    </a:lnTo>
                    <a:lnTo>
                      <a:pt x="72" y="5560"/>
                    </a:lnTo>
                    <a:lnTo>
                      <a:pt x="1" y="6037"/>
                    </a:lnTo>
                    <a:lnTo>
                      <a:pt x="8788" y="6037"/>
                    </a:lnTo>
                    <a:lnTo>
                      <a:pt x="8704" y="5560"/>
                    </a:lnTo>
                    <a:lnTo>
                      <a:pt x="4633" y="5560"/>
                    </a:lnTo>
                    <a:lnTo>
                      <a:pt x="4633" y="0"/>
                    </a:ln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 name="Google Shape;1486;p37">
            <a:extLst>
              <a:ext uri="{FF2B5EF4-FFF2-40B4-BE49-F238E27FC236}">
                <a16:creationId xmlns:a16="http://schemas.microsoft.com/office/drawing/2014/main" id="{DD37A255-369F-045C-AE86-9D45263324DF}"/>
              </a:ext>
            </a:extLst>
          </p:cNvPr>
          <p:cNvGrpSpPr/>
          <p:nvPr/>
        </p:nvGrpSpPr>
        <p:grpSpPr>
          <a:xfrm rot="-1214228">
            <a:off x="7092859" y="3668205"/>
            <a:ext cx="1142081" cy="979326"/>
            <a:chOff x="4041575" y="1574875"/>
            <a:chExt cx="296475" cy="254225"/>
          </a:xfrm>
        </p:grpSpPr>
        <p:sp>
          <p:nvSpPr>
            <p:cNvPr id="523" name="Google Shape;1487;p37">
              <a:extLst>
                <a:ext uri="{FF2B5EF4-FFF2-40B4-BE49-F238E27FC236}">
                  <a16:creationId xmlns:a16="http://schemas.microsoft.com/office/drawing/2014/main" id="{ED24EAB3-1EFB-5FA4-D85C-7FCDD4171C8E}"/>
                </a:ext>
              </a:extLst>
            </p:cNvPr>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1488;p37">
              <a:extLst>
                <a:ext uri="{FF2B5EF4-FFF2-40B4-BE49-F238E27FC236}">
                  <a16:creationId xmlns:a16="http://schemas.microsoft.com/office/drawing/2014/main" id="{2672EFB0-94B1-E2D6-1D43-C3D495BE8621}"/>
                </a:ext>
              </a:extLst>
            </p:cNvPr>
            <p:cNvGrpSpPr/>
            <p:nvPr/>
          </p:nvGrpSpPr>
          <p:grpSpPr>
            <a:xfrm>
              <a:off x="4041575" y="1575025"/>
              <a:ext cx="296475" cy="253925"/>
              <a:chOff x="4041575" y="-114775"/>
              <a:chExt cx="296475" cy="253925"/>
            </a:xfrm>
          </p:grpSpPr>
          <p:sp>
            <p:nvSpPr>
              <p:cNvPr id="525" name="Google Shape;1489;p37">
                <a:extLst>
                  <a:ext uri="{FF2B5EF4-FFF2-40B4-BE49-F238E27FC236}">
                    <a16:creationId xmlns:a16="http://schemas.microsoft.com/office/drawing/2014/main" id="{D9175605-E08B-FFD4-5AA9-5688D0F5ADFB}"/>
                  </a:ext>
                </a:extLst>
              </p:cNvPr>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490;p37">
                <a:extLst>
                  <a:ext uri="{FF2B5EF4-FFF2-40B4-BE49-F238E27FC236}">
                    <a16:creationId xmlns:a16="http://schemas.microsoft.com/office/drawing/2014/main" id="{75C8C5CF-4474-CDA5-ECC7-81EE20E2746F}"/>
                  </a:ext>
                </a:extLst>
              </p:cNvPr>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491;p37">
                <a:extLst>
                  <a:ext uri="{FF2B5EF4-FFF2-40B4-BE49-F238E27FC236}">
                    <a16:creationId xmlns:a16="http://schemas.microsoft.com/office/drawing/2014/main" id="{62119F40-C65D-850E-D525-36A630A9C31E}"/>
                  </a:ext>
                </a:extLst>
              </p:cNvPr>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492;p37">
                <a:extLst>
                  <a:ext uri="{FF2B5EF4-FFF2-40B4-BE49-F238E27FC236}">
                    <a16:creationId xmlns:a16="http://schemas.microsoft.com/office/drawing/2014/main" id="{10C46F52-4B07-83D4-D91B-F53E2896A498}"/>
                  </a:ext>
                </a:extLst>
              </p:cNvPr>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493;p37">
                <a:extLst>
                  <a:ext uri="{FF2B5EF4-FFF2-40B4-BE49-F238E27FC236}">
                    <a16:creationId xmlns:a16="http://schemas.microsoft.com/office/drawing/2014/main" id="{704242D7-D146-B31F-0A94-9D7806D06FCB}"/>
                  </a:ext>
                </a:extLst>
              </p:cNvPr>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494;p37">
                <a:extLst>
                  <a:ext uri="{FF2B5EF4-FFF2-40B4-BE49-F238E27FC236}">
                    <a16:creationId xmlns:a16="http://schemas.microsoft.com/office/drawing/2014/main" id="{5EC26411-EB6D-C0B3-EB1A-D35232CE7490}"/>
                  </a:ext>
                </a:extLst>
              </p:cNvPr>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1495;p37">
                <a:extLst>
                  <a:ext uri="{FF2B5EF4-FFF2-40B4-BE49-F238E27FC236}">
                    <a16:creationId xmlns:a16="http://schemas.microsoft.com/office/drawing/2014/main" id="{B14B4AC3-F450-3BA9-6620-70E2FB40720A}"/>
                  </a:ext>
                </a:extLst>
              </p:cNvPr>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496;p37">
                <a:extLst>
                  <a:ext uri="{FF2B5EF4-FFF2-40B4-BE49-F238E27FC236}">
                    <a16:creationId xmlns:a16="http://schemas.microsoft.com/office/drawing/2014/main" id="{B3F85A1C-D258-3B31-0850-656A0411C5B7}"/>
                  </a:ext>
                </a:extLst>
              </p:cNvPr>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1497;p37">
                <a:extLst>
                  <a:ext uri="{FF2B5EF4-FFF2-40B4-BE49-F238E27FC236}">
                    <a16:creationId xmlns:a16="http://schemas.microsoft.com/office/drawing/2014/main" id="{BEB14FA6-73DA-2818-E3B1-C8C5395129F5}"/>
                  </a:ext>
                </a:extLst>
              </p:cNvPr>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498;p37">
                <a:extLst>
                  <a:ext uri="{FF2B5EF4-FFF2-40B4-BE49-F238E27FC236}">
                    <a16:creationId xmlns:a16="http://schemas.microsoft.com/office/drawing/2014/main" id="{772B1A8C-4BB4-3EAB-492F-4793C09CB803}"/>
                  </a:ext>
                </a:extLst>
              </p:cNvPr>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 name="Google Shape;1530;p37">
            <a:extLst>
              <a:ext uri="{FF2B5EF4-FFF2-40B4-BE49-F238E27FC236}">
                <a16:creationId xmlns:a16="http://schemas.microsoft.com/office/drawing/2014/main" id="{1943628B-515A-0064-7A63-2957689E4D67}"/>
              </a:ext>
            </a:extLst>
          </p:cNvPr>
          <p:cNvGrpSpPr/>
          <p:nvPr/>
        </p:nvGrpSpPr>
        <p:grpSpPr>
          <a:xfrm rot="1192132">
            <a:off x="7944344" y="2003265"/>
            <a:ext cx="752083" cy="1129251"/>
            <a:chOff x="6630575" y="1482600"/>
            <a:chExt cx="292025" cy="438475"/>
          </a:xfrm>
        </p:grpSpPr>
        <p:sp>
          <p:nvSpPr>
            <p:cNvPr id="536" name="Google Shape;1531;p37">
              <a:extLst>
                <a:ext uri="{FF2B5EF4-FFF2-40B4-BE49-F238E27FC236}">
                  <a16:creationId xmlns:a16="http://schemas.microsoft.com/office/drawing/2014/main" id="{58641171-68B7-9EDB-DD38-CDFA45221F6C}"/>
                </a:ext>
              </a:extLst>
            </p:cNvPr>
            <p:cNvSpPr/>
            <p:nvPr/>
          </p:nvSpPr>
          <p:spPr>
            <a:xfrm>
              <a:off x="6630575" y="1482750"/>
              <a:ext cx="292025" cy="438175"/>
            </a:xfrm>
            <a:custGeom>
              <a:avLst/>
              <a:gdLst/>
              <a:ahLst/>
              <a:cxnLst/>
              <a:rect l="l" t="t" r="r" b="b"/>
              <a:pathLst>
                <a:path w="11681" h="17527" extrusionOk="0">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1532;p37">
              <a:extLst>
                <a:ext uri="{FF2B5EF4-FFF2-40B4-BE49-F238E27FC236}">
                  <a16:creationId xmlns:a16="http://schemas.microsoft.com/office/drawing/2014/main" id="{55D5086D-C507-6859-522B-60F40B05E49E}"/>
                </a:ext>
              </a:extLst>
            </p:cNvPr>
            <p:cNvGrpSpPr/>
            <p:nvPr/>
          </p:nvGrpSpPr>
          <p:grpSpPr>
            <a:xfrm>
              <a:off x="6630575" y="1482600"/>
              <a:ext cx="292025" cy="438475"/>
              <a:chOff x="6630575" y="-207050"/>
              <a:chExt cx="292025" cy="438475"/>
            </a:xfrm>
          </p:grpSpPr>
          <p:sp>
            <p:nvSpPr>
              <p:cNvPr id="538" name="Google Shape;1533;p37">
                <a:extLst>
                  <a:ext uri="{FF2B5EF4-FFF2-40B4-BE49-F238E27FC236}">
                    <a16:creationId xmlns:a16="http://schemas.microsoft.com/office/drawing/2014/main" id="{2B380AD5-6A9A-7BB9-0787-D1A63710544B}"/>
                  </a:ext>
                </a:extLst>
              </p:cNvPr>
              <p:cNvSpPr/>
              <p:nvPr/>
            </p:nvSpPr>
            <p:spPr>
              <a:xfrm>
                <a:off x="6630575" y="-207050"/>
                <a:ext cx="292025" cy="438475"/>
              </a:xfrm>
              <a:custGeom>
                <a:avLst/>
                <a:gdLst/>
                <a:ahLst/>
                <a:cxnLst/>
                <a:rect l="l" t="t" r="r" b="b"/>
                <a:pathLst>
                  <a:path w="11681" h="17539" extrusionOk="0">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534;p37">
                <a:extLst>
                  <a:ext uri="{FF2B5EF4-FFF2-40B4-BE49-F238E27FC236}">
                    <a16:creationId xmlns:a16="http://schemas.microsoft.com/office/drawing/2014/main" id="{FD4E32CD-2133-EDC3-B9AD-771388DC8B1C}"/>
                  </a:ext>
                </a:extLst>
              </p:cNvPr>
              <p:cNvSpPr/>
              <p:nvPr/>
            </p:nvSpPr>
            <p:spPr>
              <a:xfrm>
                <a:off x="6630575" y="167700"/>
                <a:ext cx="292025" cy="63725"/>
              </a:xfrm>
              <a:custGeom>
                <a:avLst/>
                <a:gdLst/>
                <a:ahLst/>
                <a:cxnLst/>
                <a:rect l="l" t="t" r="r" b="b"/>
                <a:pathLst>
                  <a:path w="11681" h="2549" extrusionOk="0">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535;p37">
                <a:extLst>
                  <a:ext uri="{FF2B5EF4-FFF2-40B4-BE49-F238E27FC236}">
                    <a16:creationId xmlns:a16="http://schemas.microsoft.com/office/drawing/2014/main" id="{A08A2287-9641-8D69-3937-4FFFBE32C0D2}"/>
                  </a:ext>
                </a:extLst>
              </p:cNvPr>
              <p:cNvSpPr/>
              <p:nvPr/>
            </p:nvSpPr>
            <p:spPr>
              <a:xfrm>
                <a:off x="6669275" y="45675"/>
                <a:ext cx="214325" cy="67300"/>
              </a:xfrm>
              <a:custGeom>
                <a:avLst/>
                <a:gdLst/>
                <a:ahLst/>
                <a:cxnLst/>
                <a:rect l="l" t="t" r="r" b="b"/>
                <a:pathLst>
                  <a:path w="8573" h="2692" extrusionOk="0">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536;p37">
                <a:extLst>
                  <a:ext uri="{FF2B5EF4-FFF2-40B4-BE49-F238E27FC236}">
                    <a16:creationId xmlns:a16="http://schemas.microsoft.com/office/drawing/2014/main" id="{ABD6F188-B4C1-E367-83A0-7C0EA7062B18}"/>
                  </a:ext>
                </a:extLst>
              </p:cNvPr>
              <p:cNvSpPr/>
              <p:nvPr/>
            </p:nvSpPr>
            <p:spPr>
              <a:xfrm>
                <a:off x="6663025" y="39425"/>
                <a:ext cx="227125" cy="79800"/>
              </a:xfrm>
              <a:custGeom>
                <a:avLst/>
                <a:gdLst/>
                <a:ahLst/>
                <a:cxnLst/>
                <a:rect l="l" t="t" r="r" b="b"/>
                <a:pathLst>
                  <a:path w="9085" h="3192" extrusionOk="0">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537;p37">
                <a:extLst>
                  <a:ext uri="{FF2B5EF4-FFF2-40B4-BE49-F238E27FC236}">
                    <a16:creationId xmlns:a16="http://schemas.microsoft.com/office/drawing/2014/main" id="{DAD8F624-C992-3E81-84CE-75CA163C5920}"/>
                  </a:ext>
                </a:extLst>
              </p:cNvPr>
              <p:cNvSpPr/>
              <p:nvPr/>
            </p:nvSpPr>
            <p:spPr>
              <a:xfrm>
                <a:off x="67002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538;p37">
                <a:extLst>
                  <a:ext uri="{FF2B5EF4-FFF2-40B4-BE49-F238E27FC236}">
                    <a16:creationId xmlns:a16="http://schemas.microsoft.com/office/drawing/2014/main" id="{CE3EAC79-4CD9-B3F7-9CFF-384EBB20EC71}"/>
                  </a:ext>
                </a:extLst>
              </p:cNvPr>
              <p:cNvSpPr/>
              <p:nvPr/>
            </p:nvSpPr>
            <p:spPr>
              <a:xfrm>
                <a:off x="673535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539;p37">
                <a:extLst>
                  <a:ext uri="{FF2B5EF4-FFF2-40B4-BE49-F238E27FC236}">
                    <a16:creationId xmlns:a16="http://schemas.microsoft.com/office/drawing/2014/main" id="{29B78B86-E469-2E6D-1DDF-804837C12EA6}"/>
                  </a:ext>
                </a:extLst>
              </p:cNvPr>
              <p:cNvSpPr/>
              <p:nvPr/>
            </p:nvSpPr>
            <p:spPr>
              <a:xfrm>
                <a:off x="6770175" y="44775"/>
                <a:ext cx="12825" cy="68200"/>
              </a:xfrm>
              <a:custGeom>
                <a:avLst/>
                <a:gdLst/>
                <a:ahLst/>
                <a:cxnLst/>
                <a:rect l="l" t="t" r="r" b="b"/>
                <a:pathLst>
                  <a:path w="513" h="2728" extrusionOk="0">
                    <a:moveTo>
                      <a:pt x="1" y="1"/>
                    </a:moveTo>
                    <a:lnTo>
                      <a:pt x="1" y="2727"/>
                    </a:lnTo>
                    <a:lnTo>
                      <a:pt x="513" y="2727"/>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540;p37">
                <a:extLst>
                  <a:ext uri="{FF2B5EF4-FFF2-40B4-BE49-F238E27FC236}">
                    <a16:creationId xmlns:a16="http://schemas.microsoft.com/office/drawing/2014/main" id="{CB2A8AA8-C763-FB57-F7F3-32CE3C4278A4}"/>
                  </a:ext>
                </a:extLst>
              </p:cNvPr>
              <p:cNvSpPr/>
              <p:nvPr/>
            </p:nvSpPr>
            <p:spPr>
              <a:xfrm>
                <a:off x="680530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541;p37">
                <a:extLst>
                  <a:ext uri="{FF2B5EF4-FFF2-40B4-BE49-F238E27FC236}">
                    <a16:creationId xmlns:a16="http://schemas.microsoft.com/office/drawing/2014/main" id="{005B6F33-3081-B4A6-B90F-B21A02461E6D}"/>
                  </a:ext>
                </a:extLst>
              </p:cNvPr>
              <p:cNvSpPr/>
              <p:nvPr/>
            </p:nvSpPr>
            <p:spPr>
              <a:xfrm>
                <a:off x="68404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1542;p37">
                <a:extLst>
                  <a:ext uri="{FF2B5EF4-FFF2-40B4-BE49-F238E27FC236}">
                    <a16:creationId xmlns:a16="http://schemas.microsoft.com/office/drawing/2014/main" id="{60B90161-76A8-1D87-71BB-5781C0C66E95}"/>
                  </a:ext>
                </a:extLst>
              </p:cNvPr>
              <p:cNvSpPr/>
              <p:nvPr/>
            </p:nvSpPr>
            <p:spPr>
              <a:xfrm>
                <a:off x="6630575" y="157600"/>
                <a:ext cx="292025" cy="20250"/>
              </a:xfrm>
              <a:custGeom>
                <a:avLst/>
                <a:gdLst/>
                <a:ahLst/>
                <a:cxnLst/>
                <a:rect l="l" t="t" r="r" b="b"/>
                <a:pathLst>
                  <a:path w="11681" h="810" extrusionOk="0">
                    <a:moveTo>
                      <a:pt x="1" y="0"/>
                    </a:moveTo>
                    <a:lnTo>
                      <a:pt x="1" y="810"/>
                    </a:lnTo>
                    <a:lnTo>
                      <a:pt x="11681" y="810"/>
                    </a:lnTo>
                    <a:lnTo>
                      <a:pt x="116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1543;p37">
                <a:extLst>
                  <a:ext uri="{FF2B5EF4-FFF2-40B4-BE49-F238E27FC236}">
                    <a16:creationId xmlns:a16="http://schemas.microsoft.com/office/drawing/2014/main" id="{2C491300-F330-5F97-62F9-CA0C7B77EE3C}"/>
                  </a:ext>
                </a:extLst>
              </p:cNvPr>
              <p:cNvSpPr/>
              <p:nvPr/>
            </p:nvSpPr>
            <p:spPr>
              <a:xfrm>
                <a:off x="6707675" y="-125775"/>
                <a:ext cx="137825" cy="137825"/>
              </a:xfrm>
              <a:custGeom>
                <a:avLst/>
                <a:gdLst/>
                <a:ahLst/>
                <a:cxnLst/>
                <a:rect l="l" t="t" r="r" b="b"/>
                <a:pathLst>
                  <a:path w="5513" h="5513" extrusionOk="0">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1544;p37">
                <a:extLst>
                  <a:ext uri="{FF2B5EF4-FFF2-40B4-BE49-F238E27FC236}">
                    <a16:creationId xmlns:a16="http://schemas.microsoft.com/office/drawing/2014/main" id="{F2E98697-EE9D-40F9-D2A6-9AE11D3DB294}"/>
                  </a:ext>
                </a:extLst>
              </p:cNvPr>
              <p:cNvSpPr/>
              <p:nvPr/>
            </p:nvSpPr>
            <p:spPr>
              <a:xfrm>
                <a:off x="6723450" y="-110000"/>
                <a:ext cx="106275" cy="106275"/>
              </a:xfrm>
              <a:custGeom>
                <a:avLst/>
                <a:gdLst/>
                <a:ahLst/>
                <a:cxnLst/>
                <a:rect l="l" t="t" r="r" b="b"/>
                <a:pathLst>
                  <a:path w="4251" h="4251" extrusionOk="0">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1545;p37">
                <a:extLst>
                  <a:ext uri="{FF2B5EF4-FFF2-40B4-BE49-F238E27FC236}">
                    <a16:creationId xmlns:a16="http://schemas.microsoft.com/office/drawing/2014/main" id="{3D41F817-A9A5-8EAE-A8D6-7F8D270BAA93}"/>
                  </a:ext>
                </a:extLst>
              </p:cNvPr>
              <p:cNvSpPr/>
              <p:nvPr/>
            </p:nvSpPr>
            <p:spPr>
              <a:xfrm>
                <a:off x="6723450" y="-71900"/>
                <a:ext cx="106275" cy="68175"/>
              </a:xfrm>
              <a:custGeom>
                <a:avLst/>
                <a:gdLst/>
                <a:ahLst/>
                <a:cxnLst/>
                <a:rect l="l" t="t" r="r" b="b"/>
                <a:pathLst>
                  <a:path w="4251" h="2727" extrusionOk="0">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1546;p37">
                <a:extLst>
                  <a:ext uri="{FF2B5EF4-FFF2-40B4-BE49-F238E27FC236}">
                    <a16:creationId xmlns:a16="http://schemas.microsoft.com/office/drawing/2014/main" id="{49D836E2-12E2-6F16-0F7C-7D2953B842F9}"/>
                  </a:ext>
                </a:extLst>
              </p:cNvPr>
              <p:cNvSpPr/>
              <p:nvPr/>
            </p:nvSpPr>
            <p:spPr>
              <a:xfrm>
                <a:off x="6630575" y="167700"/>
                <a:ext cx="67600" cy="62250"/>
              </a:xfrm>
              <a:custGeom>
                <a:avLst/>
                <a:gdLst/>
                <a:ahLst/>
                <a:cxnLst/>
                <a:rect l="l" t="t" r="r" b="b"/>
                <a:pathLst>
                  <a:path w="2704" h="2490" extrusionOk="0">
                    <a:moveTo>
                      <a:pt x="1394" y="1"/>
                    </a:moveTo>
                    <a:lnTo>
                      <a:pt x="1" y="1561"/>
                    </a:lnTo>
                    <a:lnTo>
                      <a:pt x="1" y="1799"/>
                    </a:lnTo>
                    <a:cubicBezTo>
                      <a:pt x="1" y="2108"/>
                      <a:pt x="203" y="2382"/>
                      <a:pt x="477" y="2489"/>
                    </a:cubicBezTo>
                    <a:lnTo>
                      <a:pt x="2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1547;p37">
                <a:extLst>
                  <a:ext uri="{FF2B5EF4-FFF2-40B4-BE49-F238E27FC236}">
                    <a16:creationId xmlns:a16="http://schemas.microsoft.com/office/drawing/2014/main" id="{217FC97A-B12E-E825-6364-1ADE5A4C4AC4}"/>
                  </a:ext>
                </a:extLst>
              </p:cNvPr>
              <p:cNvSpPr/>
              <p:nvPr/>
            </p:nvSpPr>
            <p:spPr>
              <a:xfrm>
                <a:off x="6658550" y="167700"/>
                <a:ext cx="89625" cy="63425"/>
              </a:xfrm>
              <a:custGeom>
                <a:avLst/>
                <a:gdLst/>
                <a:ahLst/>
                <a:cxnLst/>
                <a:rect l="l" t="t" r="r" b="b"/>
                <a:pathLst>
                  <a:path w="3585" h="2537" extrusionOk="0">
                    <a:moveTo>
                      <a:pt x="2275" y="1"/>
                    </a:moveTo>
                    <a:lnTo>
                      <a:pt x="1" y="2537"/>
                    </a:lnTo>
                    <a:lnTo>
                      <a:pt x="1311" y="2537"/>
                    </a:lnTo>
                    <a:lnTo>
                      <a:pt x="35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1548;p37">
                <a:extLst>
                  <a:ext uri="{FF2B5EF4-FFF2-40B4-BE49-F238E27FC236}">
                    <a16:creationId xmlns:a16="http://schemas.microsoft.com/office/drawing/2014/main" id="{88AF147A-B469-E351-55F9-B2790000900B}"/>
                  </a:ext>
                </a:extLst>
              </p:cNvPr>
              <p:cNvSpPr/>
              <p:nvPr/>
            </p:nvSpPr>
            <p:spPr>
              <a:xfrm>
                <a:off x="6708575" y="167700"/>
                <a:ext cx="89600" cy="63425"/>
              </a:xfrm>
              <a:custGeom>
                <a:avLst/>
                <a:gdLst/>
                <a:ahLst/>
                <a:cxnLst/>
                <a:rect l="l" t="t" r="r" b="b"/>
                <a:pathLst>
                  <a:path w="3584"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1549;p37">
                <a:extLst>
                  <a:ext uri="{FF2B5EF4-FFF2-40B4-BE49-F238E27FC236}">
                    <a16:creationId xmlns:a16="http://schemas.microsoft.com/office/drawing/2014/main" id="{BA3D9CD8-A7E7-9495-9F78-99986AE6AE91}"/>
                  </a:ext>
                </a:extLst>
              </p:cNvPr>
              <p:cNvSpPr/>
              <p:nvPr/>
            </p:nvSpPr>
            <p:spPr>
              <a:xfrm>
                <a:off x="6858275" y="167700"/>
                <a:ext cx="64325" cy="63425"/>
              </a:xfrm>
              <a:custGeom>
                <a:avLst/>
                <a:gdLst/>
                <a:ahLst/>
                <a:cxnLst/>
                <a:rect l="l" t="t" r="r" b="b"/>
                <a:pathLst>
                  <a:path w="2573" h="2537" extrusionOk="0">
                    <a:moveTo>
                      <a:pt x="2287" y="1"/>
                    </a:moveTo>
                    <a:lnTo>
                      <a:pt x="1" y="2537"/>
                    </a:lnTo>
                    <a:lnTo>
                      <a:pt x="1311" y="2537"/>
                    </a:lnTo>
                    <a:lnTo>
                      <a:pt x="2573" y="1144"/>
                    </a:lnTo>
                    <a:lnTo>
                      <a:pt x="2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1550;p37">
                <a:extLst>
                  <a:ext uri="{FF2B5EF4-FFF2-40B4-BE49-F238E27FC236}">
                    <a16:creationId xmlns:a16="http://schemas.microsoft.com/office/drawing/2014/main" id="{7FC28C41-0190-9ACA-6A8A-BB1C8E9946AF}"/>
                  </a:ext>
                </a:extLst>
              </p:cNvPr>
              <p:cNvSpPr/>
              <p:nvPr/>
            </p:nvSpPr>
            <p:spPr>
              <a:xfrm>
                <a:off x="6758575" y="167700"/>
                <a:ext cx="89625" cy="63425"/>
              </a:xfrm>
              <a:custGeom>
                <a:avLst/>
                <a:gdLst/>
                <a:ahLst/>
                <a:cxnLst/>
                <a:rect l="l" t="t" r="r" b="b"/>
                <a:pathLst>
                  <a:path w="3585"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1551;p37">
                <a:extLst>
                  <a:ext uri="{FF2B5EF4-FFF2-40B4-BE49-F238E27FC236}">
                    <a16:creationId xmlns:a16="http://schemas.microsoft.com/office/drawing/2014/main" id="{07CD2704-B667-D3D9-594F-6FB7A6B1EE81}"/>
                  </a:ext>
                </a:extLst>
              </p:cNvPr>
              <p:cNvSpPr/>
              <p:nvPr/>
            </p:nvSpPr>
            <p:spPr>
              <a:xfrm>
                <a:off x="6808275" y="167700"/>
                <a:ext cx="89925" cy="63425"/>
              </a:xfrm>
              <a:custGeom>
                <a:avLst/>
                <a:gdLst/>
                <a:ahLst/>
                <a:cxnLst/>
                <a:rect l="l" t="t" r="r" b="b"/>
                <a:pathLst>
                  <a:path w="3597" h="2537" extrusionOk="0">
                    <a:moveTo>
                      <a:pt x="2287" y="1"/>
                    </a:moveTo>
                    <a:lnTo>
                      <a:pt x="1" y="2537"/>
                    </a:lnTo>
                    <a:lnTo>
                      <a:pt x="1322" y="2537"/>
                    </a:lnTo>
                    <a:lnTo>
                      <a:pt x="3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2991619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0">
            <a:extLst>
              <a:ext uri="{FF2B5EF4-FFF2-40B4-BE49-F238E27FC236}">
                <a16:creationId xmlns:a16="http://schemas.microsoft.com/office/drawing/2014/main" id="{B6485E93-8140-51F2-D8BA-EA8D6A44FF81}"/>
              </a:ext>
            </a:extLst>
          </p:cNvPr>
          <p:cNvSpPr>
            <a:spLocks noGrp="1"/>
          </p:cNvSpPr>
          <p:nvPr>
            <p:ph type="title"/>
          </p:nvPr>
        </p:nvSpPr>
        <p:spPr>
          <a:xfrm>
            <a:off x="421768" y="177236"/>
            <a:ext cx="7704000" cy="572700"/>
          </a:xfrm>
        </p:spPr>
        <p:txBody>
          <a:bodyPr/>
          <a:lstStyle/>
          <a:p>
            <a:r>
              <a:rPr lang="en-US" dirty="0"/>
              <a:t>2. </a:t>
            </a:r>
            <a:r>
              <a:rPr lang="en-US" dirty="0" err="1"/>
              <a:t>Tổng</a:t>
            </a:r>
            <a:r>
              <a:rPr lang="en-US" dirty="0"/>
              <a:t> </a:t>
            </a:r>
            <a:r>
              <a:rPr lang="en-US" dirty="0" err="1"/>
              <a:t>quan</a:t>
            </a:r>
            <a:r>
              <a:rPr lang="en-US" dirty="0"/>
              <a:t> </a:t>
            </a:r>
            <a:r>
              <a:rPr lang="en-US" dirty="0" err="1"/>
              <a:t>và</a:t>
            </a:r>
            <a:r>
              <a:rPr lang="en-US" dirty="0"/>
              <a:t> </a:t>
            </a:r>
            <a:r>
              <a:rPr lang="en-US" dirty="0" err="1"/>
              <a:t>đặt</a:t>
            </a:r>
            <a:r>
              <a:rPr lang="en-US" dirty="0"/>
              <a:t> </a:t>
            </a:r>
            <a:r>
              <a:rPr lang="en-US" dirty="0" err="1"/>
              <a:t>vấn</a:t>
            </a:r>
            <a:r>
              <a:rPr lang="en-US" dirty="0"/>
              <a:t> </a:t>
            </a:r>
            <a:r>
              <a:rPr lang="en-US" dirty="0" err="1"/>
              <a:t>đề</a:t>
            </a:r>
            <a:endParaRPr lang="en-US" dirty="0"/>
          </a:p>
        </p:txBody>
      </p:sp>
      <p:sp>
        <p:nvSpPr>
          <p:cNvPr id="9" name="Subtitle 14">
            <a:extLst>
              <a:ext uri="{FF2B5EF4-FFF2-40B4-BE49-F238E27FC236}">
                <a16:creationId xmlns:a16="http://schemas.microsoft.com/office/drawing/2014/main" id="{9D1D1ADB-CF7D-6CA6-9FEE-9FBCC11B15A2}"/>
              </a:ext>
            </a:extLst>
          </p:cNvPr>
          <p:cNvSpPr txBox="1">
            <a:spLocks/>
          </p:cNvSpPr>
          <p:nvPr/>
        </p:nvSpPr>
        <p:spPr>
          <a:xfrm>
            <a:off x="465763" y="834958"/>
            <a:ext cx="7725256" cy="8109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2.1 </a:t>
            </a:r>
            <a:r>
              <a:rPr lang="en-US" dirty="0" err="1">
                <a:solidFill>
                  <a:schemeClr val="accent1">
                    <a:lumMod val="50000"/>
                  </a:schemeClr>
                </a:solidFill>
              </a:rPr>
              <a:t>Bối</a:t>
            </a:r>
            <a:r>
              <a:rPr lang="en-US" dirty="0">
                <a:solidFill>
                  <a:schemeClr val="accent1">
                    <a:lumMod val="50000"/>
                  </a:schemeClr>
                </a:solidFill>
              </a:rPr>
              <a:t> </a:t>
            </a:r>
            <a:r>
              <a:rPr lang="en-US" dirty="0" err="1">
                <a:solidFill>
                  <a:schemeClr val="accent1">
                    <a:lumMod val="50000"/>
                  </a:schemeClr>
                </a:solidFill>
              </a:rPr>
              <a:t>cảnh</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a:t>
            </a:r>
            <a:r>
              <a:rPr lang="en-US" dirty="0" err="1">
                <a:solidFill>
                  <a:schemeClr val="accent1">
                    <a:lumMod val="50000"/>
                  </a:schemeClr>
                </a:solidFill>
              </a:rPr>
              <a:t>yêu</a:t>
            </a:r>
            <a:r>
              <a:rPr lang="en-US" dirty="0">
                <a:solidFill>
                  <a:schemeClr val="accent1">
                    <a:lumMod val="50000"/>
                  </a:schemeClr>
                </a:solidFill>
              </a:rPr>
              <a:t> </a:t>
            </a:r>
            <a:r>
              <a:rPr lang="en-US" dirty="0" err="1">
                <a:solidFill>
                  <a:schemeClr val="accent1">
                    <a:lumMod val="50000"/>
                  </a:schemeClr>
                </a:solidFill>
              </a:rPr>
              <a:t>cầu</a:t>
            </a:r>
            <a:r>
              <a:rPr lang="en-US" dirty="0">
                <a:solidFill>
                  <a:schemeClr val="accent1">
                    <a:lumMod val="50000"/>
                  </a:schemeClr>
                </a:solidFill>
              </a:rPr>
              <a:t> </a:t>
            </a:r>
            <a:r>
              <a:rPr lang="en-US" dirty="0" err="1">
                <a:solidFill>
                  <a:schemeClr val="accent1">
                    <a:lumMod val="50000"/>
                  </a:schemeClr>
                </a:solidFill>
              </a:rPr>
              <a:t>đổi</a:t>
            </a:r>
            <a:r>
              <a:rPr lang="en-US" dirty="0">
                <a:solidFill>
                  <a:schemeClr val="accent1">
                    <a:lumMod val="50000"/>
                  </a:schemeClr>
                </a:solidFill>
              </a:rPr>
              <a:t> </a:t>
            </a:r>
            <a:r>
              <a:rPr lang="en-US" dirty="0" err="1">
                <a:solidFill>
                  <a:schemeClr val="accent1">
                    <a:lumMod val="50000"/>
                  </a:schemeClr>
                </a:solidFill>
              </a:rPr>
              <a:t>mới</a:t>
            </a:r>
            <a:r>
              <a:rPr lang="en-US" dirty="0">
                <a:solidFill>
                  <a:schemeClr val="accent1">
                    <a:lumMod val="50000"/>
                  </a:schemeClr>
                </a:solidFill>
              </a:rPr>
              <a:t> </a:t>
            </a:r>
            <a:r>
              <a:rPr lang="en-US" dirty="0" err="1">
                <a:solidFill>
                  <a:schemeClr val="accent1">
                    <a:lumMod val="50000"/>
                  </a:schemeClr>
                </a:solidFill>
              </a:rPr>
              <a:t>trong</a:t>
            </a:r>
            <a:r>
              <a:rPr lang="en-US" dirty="0">
                <a:solidFill>
                  <a:schemeClr val="accent1">
                    <a:lumMod val="50000"/>
                  </a:schemeClr>
                </a:solidFill>
              </a:rPr>
              <a:t> </a:t>
            </a:r>
            <a:r>
              <a:rPr lang="en-US" dirty="0" err="1">
                <a:solidFill>
                  <a:schemeClr val="accent1">
                    <a:lumMod val="50000"/>
                  </a:schemeClr>
                </a:solidFill>
              </a:rPr>
              <a:t>dạy</a:t>
            </a:r>
            <a:r>
              <a:rPr lang="en-US" dirty="0">
                <a:solidFill>
                  <a:schemeClr val="accent1">
                    <a:lumMod val="50000"/>
                  </a:schemeClr>
                </a:solidFill>
              </a:rPr>
              <a:t> </a:t>
            </a:r>
            <a:r>
              <a:rPr lang="en-US" dirty="0" err="1">
                <a:solidFill>
                  <a:schemeClr val="accent1">
                    <a:lumMod val="50000"/>
                  </a:schemeClr>
                </a:solidFill>
              </a:rPr>
              <a:t>và</a:t>
            </a:r>
            <a:r>
              <a:rPr lang="en-US" dirty="0">
                <a:solidFill>
                  <a:schemeClr val="accent1">
                    <a:lumMod val="50000"/>
                  </a:schemeClr>
                </a:solidFill>
              </a:rPr>
              <a:t> </a:t>
            </a:r>
            <a:r>
              <a:rPr lang="en-US" dirty="0" err="1">
                <a:solidFill>
                  <a:schemeClr val="accent1">
                    <a:lumMod val="50000"/>
                  </a:schemeClr>
                </a:solidFill>
              </a:rPr>
              <a:t>học</a:t>
            </a:r>
            <a:r>
              <a:rPr lang="en-US" dirty="0">
                <a:solidFill>
                  <a:schemeClr val="accent1">
                    <a:lumMod val="50000"/>
                  </a:schemeClr>
                </a:solidFill>
              </a:rPr>
              <a:t> </a:t>
            </a:r>
            <a:r>
              <a:rPr lang="en-US" dirty="0" err="1">
                <a:solidFill>
                  <a:schemeClr val="accent1">
                    <a:lumMod val="50000"/>
                  </a:schemeClr>
                </a:solidFill>
              </a:rPr>
              <a:t>môn</a:t>
            </a:r>
            <a:r>
              <a:rPr lang="en-US" dirty="0">
                <a:solidFill>
                  <a:schemeClr val="accent1">
                    <a:lumMod val="50000"/>
                  </a:schemeClr>
                </a:solidFill>
              </a:rPr>
              <a:t> </a:t>
            </a:r>
            <a:r>
              <a:rPr lang="en-US" dirty="0" err="1">
                <a:solidFill>
                  <a:schemeClr val="accent1">
                    <a:lumMod val="50000"/>
                  </a:schemeClr>
                </a:solidFill>
              </a:rPr>
              <a:t>Tiếng</a:t>
            </a:r>
            <a:r>
              <a:rPr lang="en-US" dirty="0">
                <a:solidFill>
                  <a:schemeClr val="accent1">
                    <a:lumMod val="50000"/>
                  </a:schemeClr>
                </a:solidFill>
              </a:rPr>
              <a:t> </a:t>
            </a:r>
            <a:r>
              <a:rPr lang="en-US" dirty="0" err="1">
                <a:solidFill>
                  <a:schemeClr val="accent1">
                    <a:lumMod val="50000"/>
                  </a:schemeClr>
                </a:solidFill>
              </a:rPr>
              <a:t>Việt</a:t>
            </a:r>
            <a:r>
              <a:rPr lang="en-US" dirty="0">
                <a:solidFill>
                  <a:schemeClr val="accent1">
                    <a:lumMod val="50000"/>
                  </a:schemeClr>
                </a:solidFill>
              </a:rPr>
              <a:t> </a:t>
            </a:r>
            <a:r>
              <a:rPr lang="en-US" dirty="0" err="1">
                <a:solidFill>
                  <a:schemeClr val="accent1">
                    <a:lumMod val="50000"/>
                  </a:schemeClr>
                </a:solidFill>
              </a:rPr>
              <a:t>bậc</a:t>
            </a:r>
            <a:r>
              <a:rPr lang="en-US" dirty="0">
                <a:solidFill>
                  <a:schemeClr val="accent1">
                    <a:lumMod val="50000"/>
                  </a:schemeClr>
                </a:solidFill>
              </a:rPr>
              <a:t> </a:t>
            </a:r>
            <a:r>
              <a:rPr lang="en-US" dirty="0" err="1">
                <a:solidFill>
                  <a:schemeClr val="accent1">
                    <a:lumMod val="50000"/>
                  </a:schemeClr>
                </a:solidFill>
              </a:rPr>
              <a:t>tiểu</a:t>
            </a:r>
            <a:r>
              <a:rPr lang="en-US" dirty="0">
                <a:solidFill>
                  <a:schemeClr val="accent1">
                    <a:lumMod val="50000"/>
                  </a:schemeClr>
                </a:solidFill>
              </a:rPr>
              <a:t> </a:t>
            </a:r>
            <a:r>
              <a:rPr lang="en-US" dirty="0" err="1">
                <a:solidFill>
                  <a:schemeClr val="accent1">
                    <a:lumMod val="50000"/>
                  </a:schemeClr>
                </a:solidFill>
              </a:rPr>
              <a:t>học</a:t>
            </a:r>
            <a:endParaRPr lang="en-US" b="0" dirty="0">
              <a:solidFill>
                <a:schemeClr val="accent1">
                  <a:lumMod val="50000"/>
                </a:schemeClr>
              </a:solidFill>
            </a:endParaRPr>
          </a:p>
        </p:txBody>
      </p:sp>
      <p:sp>
        <p:nvSpPr>
          <p:cNvPr id="10" name="Google Shape;526;p38">
            <a:extLst>
              <a:ext uri="{FF2B5EF4-FFF2-40B4-BE49-F238E27FC236}">
                <a16:creationId xmlns:a16="http://schemas.microsoft.com/office/drawing/2014/main" id="{D6B18183-A51E-396C-E516-BD9CCB82F529}"/>
              </a:ext>
            </a:extLst>
          </p:cNvPr>
          <p:cNvSpPr txBox="1">
            <a:spLocks/>
          </p:cNvSpPr>
          <p:nvPr/>
        </p:nvSpPr>
        <p:spPr>
          <a:xfrm>
            <a:off x="952981" y="1730942"/>
            <a:ext cx="7238038" cy="257338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anose="020B0604020202020204" pitchFamily="34" charset="0"/>
              <a:buChar char="•"/>
            </a:pPr>
            <a:r>
              <a:rPr lang="vi-VN" dirty="0"/>
              <a:t>Tiểu học: bậc học nền tảng, hình thành nhân cách, phát triển ngôn ngữ và tư duy.</a:t>
            </a:r>
          </a:p>
          <a:p>
            <a:pPr marL="285750" indent="-285750">
              <a:buFont typeface="Arial" panose="020B0604020202020204" pitchFamily="34" charset="0"/>
              <a:buChar char="•"/>
            </a:pPr>
            <a:r>
              <a:rPr lang="vi-VN" dirty="0"/>
              <a:t>Tiếng Việt: môn học trung tâm, giúp phát triển năng lực ngôn ngữ – một trong 3 năng lực cốt lõi </a:t>
            </a:r>
            <a:r>
              <a:rPr lang="en-US" dirty="0" err="1"/>
              <a:t>theo</a:t>
            </a:r>
            <a:r>
              <a:rPr lang="en-US" dirty="0"/>
              <a:t> </a:t>
            </a:r>
            <a:r>
              <a:rPr lang="vi-VN" dirty="0"/>
              <a:t>TT 32/2018.</a:t>
            </a:r>
          </a:p>
          <a:p>
            <a:pPr marL="285750" indent="-285750">
              <a:buFont typeface="Arial" panose="020B0604020202020204" pitchFamily="34" charset="0"/>
              <a:buChar char="•"/>
            </a:pPr>
            <a:r>
              <a:rPr lang="en-US" dirty="0" err="1"/>
              <a:t>Với</a:t>
            </a:r>
            <a:r>
              <a:rPr lang="en-US" dirty="0"/>
              <a:t> y</a:t>
            </a:r>
            <a:r>
              <a:rPr lang="vi-VN" dirty="0"/>
              <a:t>êu cầu </a:t>
            </a:r>
            <a:r>
              <a:rPr lang="en-US" dirty="0" err="1"/>
              <a:t>đổi</a:t>
            </a:r>
            <a:r>
              <a:rPr lang="en-US" dirty="0"/>
              <a:t> </a:t>
            </a:r>
            <a:r>
              <a:rPr lang="vi-VN" dirty="0"/>
              <a:t>mới: học sinh không chỉ nhận diện chữ mà còn</a:t>
            </a:r>
            <a:r>
              <a:rPr lang="en-US" dirty="0"/>
              <a:t> </a:t>
            </a:r>
            <a:r>
              <a:rPr lang="en-US" dirty="0" err="1"/>
              <a:t>phải</a:t>
            </a:r>
            <a:r>
              <a:rPr lang="vi-VN" dirty="0"/>
              <a:t> hiểu, phân tích, suy luận, đánh giá, tóm tắt, kể lại </a:t>
            </a:r>
            <a:r>
              <a:rPr lang="en-US" dirty="0" err="1"/>
              <a:t>truyện</a:t>
            </a:r>
            <a:r>
              <a:rPr lang="en-US" dirty="0"/>
              <a:t> </a:t>
            </a:r>
            <a:r>
              <a:rPr lang="vi-VN" dirty="0"/>
              <a:t>→ hình thành tư duy phản biện.</a:t>
            </a:r>
          </a:p>
          <a:p>
            <a:pPr marL="285750" indent="-285750">
              <a:buFont typeface="Arial" panose="020B0604020202020204" pitchFamily="34" charset="0"/>
              <a:buChar char="•"/>
            </a:pPr>
            <a:r>
              <a:rPr lang="vi-VN" dirty="0"/>
              <a:t>Thực tiễn: nhiều nơi vẫn dạy theo lối truyền thống “cô đọc – trò chép” → học sinh thụ động.</a:t>
            </a:r>
          </a:p>
          <a:p>
            <a:pPr marL="285750" indent="-285750">
              <a:buFont typeface="Arial" panose="020B0604020202020204" pitchFamily="34" charset="0"/>
              <a:buChar char="•"/>
            </a:pPr>
            <a:r>
              <a:rPr lang="en-US" dirty="0"/>
              <a:t>Trong b</a:t>
            </a:r>
            <a:r>
              <a:rPr lang="vi-VN" dirty="0"/>
              <a:t>ối cảnh đổi mới &amp; chuyển đổi số </a:t>
            </a:r>
            <a:r>
              <a:rPr lang="en-US" dirty="0" err="1"/>
              <a:t>theo</a:t>
            </a:r>
            <a:r>
              <a:rPr lang="en-US" dirty="0"/>
              <a:t> </a:t>
            </a:r>
            <a:r>
              <a:rPr lang="en-US" dirty="0" err="1"/>
              <a:t>Quyết</a:t>
            </a:r>
            <a:r>
              <a:rPr lang="en-US" dirty="0"/>
              <a:t> </a:t>
            </a:r>
            <a:r>
              <a:rPr lang="en-US" dirty="0" err="1"/>
              <a:t>định</a:t>
            </a:r>
            <a:r>
              <a:rPr lang="en-US" dirty="0"/>
              <a:t> </a:t>
            </a:r>
            <a:r>
              <a:rPr lang="en-US" dirty="0" err="1"/>
              <a:t>số</a:t>
            </a:r>
            <a:r>
              <a:rPr lang="en-US" dirty="0"/>
              <a:t> 749/QĐ-</a:t>
            </a:r>
            <a:r>
              <a:rPr lang="en-US" dirty="0" err="1"/>
              <a:t>TTg</a:t>
            </a:r>
            <a:r>
              <a:rPr lang="en-US" dirty="0"/>
              <a:t> </a:t>
            </a:r>
            <a:r>
              <a:rPr lang="vi-VN" dirty="0"/>
              <a:t>→</a:t>
            </a:r>
            <a:r>
              <a:rPr lang="en-US" dirty="0"/>
              <a:t> </a:t>
            </a:r>
            <a:r>
              <a:rPr lang="vi-VN" dirty="0"/>
              <a:t>cần ứng dụng CNTT trong dạy </a:t>
            </a:r>
            <a:r>
              <a:rPr lang="en-US" dirty="0" err="1"/>
              <a:t>và</a:t>
            </a:r>
            <a:r>
              <a:rPr lang="vi-VN" dirty="0"/>
              <a:t> học.</a:t>
            </a:r>
          </a:p>
          <a:p>
            <a:pPr marL="285750" indent="-285750">
              <a:buFont typeface="Arial" panose="020B0604020202020204" pitchFamily="34" charset="0"/>
              <a:buChar char="•"/>
            </a:pPr>
            <a:r>
              <a:rPr lang="en-US" dirty="0" err="1"/>
              <a:t>Các</a:t>
            </a:r>
            <a:r>
              <a:rPr lang="en-US" dirty="0"/>
              <a:t> c</a:t>
            </a:r>
            <a:r>
              <a:rPr lang="vi-VN" dirty="0"/>
              <a:t>ông nghệ tiềm năng: AI, NLP, sơ đồ tư duy, tạo hình minh họa → </a:t>
            </a:r>
            <a:r>
              <a:rPr lang="en-US" dirty="0" err="1"/>
              <a:t>hướng</a:t>
            </a:r>
            <a:r>
              <a:rPr lang="en-US" dirty="0"/>
              <a:t> </a:t>
            </a:r>
            <a:r>
              <a:rPr lang="en-US" dirty="0" err="1"/>
              <a:t>tiếp</a:t>
            </a:r>
            <a:r>
              <a:rPr lang="en-US" dirty="0"/>
              <a:t> </a:t>
            </a:r>
            <a:r>
              <a:rPr lang="en-US" dirty="0" err="1"/>
              <a:t>cận</a:t>
            </a:r>
            <a:r>
              <a:rPr lang="en-US" dirty="0"/>
              <a:t> </a:t>
            </a:r>
            <a:r>
              <a:rPr lang="en-US" dirty="0" err="1"/>
              <a:t>mới</a:t>
            </a:r>
            <a:r>
              <a:rPr lang="vi-VN" dirty="0"/>
              <a:t>, nâng cao hiệu quả học tập.</a:t>
            </a:r>
          </a:p>
        </p:txBody>
      </p:sp>
    </p:spTree>
    <p:extLst>
      <p:ext uri="{BB962C8B-B14F-4D97-AF65-F5344CB8AC3E}">
        <p14:creationId xmlns:p14="http://schemas.microsoft.com/office/powerpoint/2010/main" val="3762900201"/>
      </p:ext>
    </p:extLst>
  </p:cSld>
  <p:clrMapOvr>
    <a:masterClrMapping/>
  </p:clrMapOvr>
  <p:extLst>
    <p:ext uri="{6950BFC3-D8DA-4A85-94F7-54DA5524770B}">
      <p188:commentRel xmlns:p188="http://schemas.microsoft.com/office/powerpoint/2018/8/main" r:id="rId2"/>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0">
            <a:extLst>
              <a:ext uri="{FF2B5EF4-FFF2-40B4-BE49-F238E27FC236}">
                <a16:creationId xmlns:a16="http://schemas.microsoft.com/office/drawing/2014/main" id="{B6485E93-8140-51F2-D8BA-EA8D6A44FF81}"/>
              </a:ext>
            </a:extLst>
          </p:cNvPr>
          <p:cNvSpPr>
            <a:spLocks noGrp="1"/>
          </p:cNvSpPr>
          <p:nvPr>
            <p:ph type="title"/>
          </p:nvPr>
        </p:nvSpPr>
        <p:spPr>
          <a:xfrm>
            <a:off x="421768" y="177236"/>
            <a:ext cx="7704000" cy="572700"/>
          </a:xfrm>
        </p:spPr>
        <p:txBody>
          <a:bodyPr/>
          <a:lstStyle/>
          <a:p>
            <a:r>
              <a:rPr lang="en-US" dirty="0"/>
              <a:t>2. </a:t>
            </a:r>
            <a:r>
              <a:rPr lang="en-US" dirty="0" err="1"/>
              <a:t>Tổng</a:t>
            </a:r>
            <a:r>
              <a:rPr lang="en-US" dirty="0"/>
              <a:t> </a:t>
            </a:r>
            <a:r>
              <a:rPr lang="en-US" dirty="0" err="1"/>
              <a:t>quan</a:t>
            </a:r>
            <a:r>
              <a:rPr lang="en-US" dirty="0"/>
              <a:t> </a:t>
            </a:r>
            <a:r>
              <a:rPr lang="en-US" dirty="0" err="1"/>
              <a:t>và</a:t>
            </a:r>
            <a:r>
              <a:rPr lang="en-US" dirty="0"/>
              <a:t> </a:t>
            </a:r>
            <a:r>
              <a:rPr lang="en-US" dirty="0" err="1"/>
              <a:t>đặt</a:t>
            </a:r>
            <a:r>
              <a:rPr lang="en-US" dirty="0"/>
              <a:t> </a:t>
            </a:r>
            <a:r>
              <a:rPr lang="en-US" dirty="0" err="1"/>
              <a:t>vấn</a:t>
            </a:r>
            <a:r>
              <a:rPr lang="en-US" dirty="0"/>
              <a:t> </a:t>
            </a:r>
            <a:r>
              <a:rPr lang="en-US" dirty="0" err="1"/>
              <a:t>đề</a:t>
            </a:r>
            <a:endParaRPr lang="en-US" dirty="0"/>
          </a:p>
        </p:txBody>
      </p:sp>
      <p:sp>
        <p:nvSpPr>
          <p:cNvPr id="9" name="Subtitle 14">
            <a:extLst>
              <a:ext uri="{FF2B5EF4-FFF2-40B4-BE49-F238E27FC236}">
                <a16:creationId xmlns:a16="http://schemas.microsoft.com/office/drawing/2014/main" id="{9D1D1ADB-CF7D-6CA6-9FEE-9FBCC11B15A2}"/>
              </a:ext>
            </a:extLst>
          </p:cNvPr>
          <p:cNvSpPr txBox="1">
            <a:spLocks/>
          </p:cNvSpPr>
          <p:nvPr/>
        </p:nvSpPr>
        <p:spPr>
          <a:xfrm>
            <a:off x="465763" y="834958"/>
            <a:ext cx="7725256" cy="8109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Sora"/>
              <a:buNone/>
              <a:defRPr sz="2000" b="1" i="0" u="none" strike="noStrike" cap="none">
                <a:solidFill>
                  <a:schemeClr val="dk1"/>
                </a:solidFill>
                <a:latin typeface="Sora"/>
                <a:ea typeface="Sora"/>
                <a:cs typeface="Sora"/>
                <a:sym typeface="Sora"/>
              </a:defRPr>
            </a:lvl1pPr>
            <a:lvl2pPr marL="914400" marR="0" lvl="1"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2pPr>
            <a:lvl3pPr marL="1371600" marR="0" lvl="2"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3pPr>
            <a:lvl4pPr marL="1828800" marR="0" lvl="3"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4pPr>
            <a:lvl5pPr marL="2286000" marR="0" lvl="4"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5pPr>
            <a:lvl6pPr marL="2743200" marR="0" lvl="5"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6pPr>
            <a:lvl7pPr marL="3200400" marR="0" lvl="6"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7pPr>
            <a:lvl8pPr marL="3657600" marR="0" lvl="7"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8pPr>
            <a:lvl9pPr marL="4114800" marR="0" lvl="8" indent="-317500" algn="ctr" rtl="0">
              <a:lnSpc>
                <a:spcPct val="115000"/>
              </a:lnSpc>
              <a:spcBef>
                <a:spcPts val="0"/>
              </a:spcBef>
              <a:spcAft>
                <a:spcPts val="0"/>
              </a:spcAft>
              <a:buClr>
                <a:schemeClr val="dk1"/>
              </a:buClr>
              <a:buSzPts val="2400"/>
              <a:buFont typeface="Sora"/>
              <a:buNone/>
              <a:defRPr sz="2400" b="1" i="0" u="none" strike="noStrike" cap="none">
                <a:solidFill>
                  <a:schemeClr val="dk1"/>
                </a:solidFill>
                <a:latin typeface="Sora"/>
                <a:ea typeface="Sora"/>
                <a:cs typeface="Sora"/>
                <a:sym typeface="Sora"/>
              </a:defRPr>
            </a:lvl9pPr>
          </a:lstStyle>
          <a:p>
            <a:r>
              <a:rPr lang="en-US" dirty="0">
                <a:solidFill>
                  <a:schemeClr val="accent1">
                    <a:lumMod val="50000"/>
                  </a:schemeClr>
                </a:solidFill>
              </a:rPr>
              <a:t>2.1 </a:t>
            </a:r>
            <a:r>
              <a:rPr lang="vi-VN" dirty="0">
                <a:solidFill>
                  <a:schemeClr val="accent1">
                    <a:lumMod val="50000"/>
                  </a:schemeClr>
                </a:solidFill>
              </a:rPr>
              <a:t>Cơ sở khoa học và tác động của công nghệ đối với hoạt động dạy và học</a:t>
            </a:r>
            <a:endParaRPr lang="en-US" b="0" dirty="0">
              <a:solidFill>
                <a:schemeClr val="accent1">
                  <a:lumMod val="50000"/>
                </a:schemeClr>
              </a:solidFill>
            </a:endParaRPr>
          </a:p>
        </p:txBody>
      </p:sp>
      <p:sp>
        <p:nvSpPr>
          <p:cNvPr id="10" name="Google Shape;526;p38">
            <a:extLst>
              <a:ext uri="{FF2B5EF4-FFF2-40B4-BE49-F238E27FC236}">
                <a16:creationId xmlns:a16="http://schemas.microsoft.com/office/drawing/2014/main" id="{D6B18183-A51E-396C-E516-BD9CCB82F529}"/>
              </a:ext>
            </a:extLst>
          </p:cNvPr>
          <p:cNvSpPr txBox="1">
            <a:spLocks/>
          </p:cNvSpPr>
          <p:nvPr/>
        </p:nvSpPr>
        <p:spPr>
          <a:xfrm>
            <a:off x="952981" y="1730942"/>
            <a:ext cx="7238038" cy="257338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anose="020B0604020202020204" pitchFamily="34" charset="0"/>
              <a:buChar char="•"/>
            </a:pPr>
            <a:r>
              <a:rPr lang="vi-VN" dirty="0"/>
              <a:t>Tiểu học: bậc học nền tảng, hình thành nhân cách, phát triển ngôn ngữ và tư duy.</a:t>
            </a:r>
          </a:p>
          <a:p>
            <a:pPr marL="285750" indent="-285750">
              <a:buFont typeface="Arial" panose="020B0604020202020204" pitchFamily="34" charset="0"/>
              <a:buChar char="•"/>
            </a:pPr>
            <a:r>
              <a:rPr lang="vi-VN" dirty="0"/>
              <a:t>Tiếng Việt: môn học trung tâm, giúp phát triển năng lực ngôn ngữ – một trong 3 năng lực cốt lõi </a:t>
            </a:r>
            <a:r>
              <a:rPr lang="en-US" dirty="0" err="1"/>
              <a:t>theo</a:t>
            </a:r>
            <a:r>
              <a:rPr lang="en-US" dirty="0"/>
              <a:t> </a:t>
            </a:r>
            <a:r>
              <a:rPr lang="vi-VN" dirty="0"/>
              <a:t>TT 32/2018.</a:t>
            </a:r>
          </a:p>
          <a:p>
            <a:pPr marL="285750" indent="-285750">
              <a:buFont typeface="Arial" panose="020B0604020202020204" pitchFamily="34" charset="0"/>
              <a:buChar char="•"/>
            </a:pPr>
            <a:r>
              <a:rPr lang="en-US" dirty="0" err="1"/>
              <a:t>Với</a:t>
            </a:r>
            <a:r>
              <a:rPr lang="en-US" dirty="0"/>
              <a:t> y</a:t>
            </a:r>
            <a:r>
              <a:rPr lang="vi-VN" dirty="0"/>
              <a:t>êu cầu </a:t>
            </a:r>
            <a:r>
              <a:rPr lang="en-US" dirty="0" err="1"/>
              <a:t>đổi</a:t>
            </a:r>
            <a:r>
              <a:rPr lang="en-US" dirty="0"/>
              <a:t> </a:t>
            </a:r>
            <a:r>
              <a:rPr lang="vi-VN" dirty="0"/>
              <a:t>mới: học sinh không chỉ nhận diện chữ mà còn</a:t>
            </a:r>
            <a:r>
              <a:rPr lang="en-US" dirty="0"/>
              <a:t> </a:t>
            </a:r>
            <a:r>
              <a:rPr lang="en-US" dirty="0" err="1"/>
              <a:t>phải</a:t>
            </a:r>
            <a:r>
              <a:rPr lang="vi-VN" dirty="0"/>
              <a:t> hiểu, phân tích, suy luận, đánh giá, tóm tắt, kể lại </a:t>
            </a:r>
            <a:r>
              <a:rPr lang="en-US" dirty="0" err="1"/>
              <a:t>truyện</a:t>
            </a:r>
            <a:r>
              <a:rPr lang="en-US" dirty="0"/>
              <a:t> </a:t>
            </a:r>
            <a:r>
              <a:rPr lang="vi-VN" dirty="0"/>
              <a:t>→ hình thành tư duy phản biện.</a:t>
            </a:r>
          </a:p>
          <a:p>
            <a:pPr marL="285750" indent="-285750">
              <a:buFont typeface="Arial" panose="020B0604020202020204" pitchFamily="34" charset="0"/>
              <a:buChar char="•"/>
            </a:pPr>
            <a:r>
              <a:rPr lang="vi-VN" dirty="0"/>
              <a:t>Thực tiễn: nhiều nơi vẫn dạy theo lối truyền thống “cô đọc – trò chép” → học sinh thụ động.</a:t>
            </a:r>
          </a:p>
          <a:p>
            <a:pPr marL="285750" indent="-285750">
              <a:buFont typeface="Arial" panose="020B0604020202020204" pitchFamily="34" charset="0"/>
              <a:buChar char="•"/>
            </a:pPr>
            <a:r>
              <a:rPr lang="en-US" dirty="0"/>
              <a:t>Trong b</a:t>
            </a:r>
            <a:r>
              <a:rPr lang="vi-VN" dirty="0"/>
              <a:t>ối cảnh đổi mới &amp; chuyển đổi số </a:t>
            </a:r>
            <a:r>
              <a:rPr lang="en-US" dirty="0" err="1"/>
              <a:t>theo</a:t>
            </a:r>
            <a:r>
              <a:rPr lang="en-US" dirty="0"/>
              <a:t> </a:t>
            </a:r>
            <a:r>
              <a:rPr lang="en-US" dirty="0" err="1"/>
              <a:t>Quyết</a:t>
            </a:r>
            <a:r>
              <a:rPr lang="en-US" dirty="0"/>
              <a:t> </a:t>
            </a:r>
            <a:r>
              <a:rPr lang="en-US" dirty="0" err="1"/>
              <a:t>định</a:t>
            </a:r>
            <a:r>
              <a:rPr lang="en-US" dirty="0"/>
              <a:t> </a:t>
            </a:r>
            <a:r>
              <a:rPr lang="en-US" dirty="0" err="1"/>
              <a:t>số</a:t>
            </a:r>
            <a:r>
              <a:rPr lang="en-US" dirty="0"/>
              <a:t> 749/QĐ-</a:t>
            </a:r>
            <a:r>
              <a:rPr lang="en-US" dirty="0" err="1"/>
              <a:t>TTg</a:t>
            </a:r>
            <a:r>
              <a:rPr lang="en-US" dirty="0"/>
              <a:t> </a:t>
            </a:r>
            <a:r>
              <a:rPr lang="vi-VN" dirty="0"/>
              <a:t>→</a:t>
            </a:r>
            <a:r>
              <a:rPr lang="en-US" dirty="0"/>
              <a:t> </a:t>
            </a:r>
            <a:r>
              <a:rPr lang="vi-VN" dirty="0"/>
              <a:t>cần ứng dụng CNTT trong dạy </a:t>
            </a:r>
            <a:r>
              <a:rPr lang="en-US" dirty="0" err="1"/>
              <a:t>và</a:t>
            </a:r>
            <a:r>
              <a:rPr lang="vi-VN" dirty="0"/>
              <a:t> học.</a:t>
            </a:r>
          </a:p>
          <a:p>
            <a:pPr marL="285750" indent="-285750">
              <a:buFont typeface="Arial" panose="020B0604020202020204" pitchFamily="34" charset="0"/>
              <a:buChar char="•"/>
            </a:pPr>
            <a:r>
              <a:rPr lang="en-US" dirty="0" err="1"/>
              <a:t>Các</a:t>
            </a:r>
            <a:r>
              <a:rPr lang="en-US" dirty="0"/>
              <a:t> c</a:t>
            </a:r>
            <a:r>
              <a:rPr lang="vi-VN" dirty="0"/>
              <a:t>ông nghệ tiềm năng: AI, NLP, sơ đồ tư duy, tạo hình minh họa → </a:t>
            </a:r>
            <a:r>
              <a:rPr lang="en-US" dirty="0" err="1"/>
              <a:t>hướng</a:t>
            </a:r>
            <a:r>
              <a:rPr lang="en-US" dirty="0"/>
              <a:t> </a:t>
            </a:r>
            <a:r>
              <a:rPr lang="en-US" dirty="0" err="1"/>
              <a:t>tiếp</a:t>
            </a:r>
            <a:r>
              <a:rPr lang="en-US" dirty="0"/>
              <a:t> </a:t>
            </a:r>
            <a:r>
              <a:rPr lang="en-US" dirty="0" err="1"/>
              <a:t>cận</a:t>
            </a:r>
            <a:r>
              <a:rPr lang="en-US" dirty="0"/>
              <a:t> </a:t>
            </a:r>
            <a:r>
              <a:rPr lang="en-US" dirty="0" err="1"/>
              <a:t>mới</a:t>
            </a:r>
            <a:r>
              <a:rPr lang="vi-VN" dirty="0"/>
              <a:t>, nâng cao hiệu quả học tập.</a:t>
            </a:r>
          </a:p>
        </p:txBody>
      </p:sp>
    </p:spTree>
    <p:extLst>
      <p:ext uri="{BB962C8B-B14F-4D97-AF65-F5344CB8AC3E}">
        <p14:creationId xmlns:p14="http://schemas.microsoft.com/office/powerpoint/2010/main" val="12841972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530846" y="1394912"/>
            <a:ext cx="4467198" cy="172005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Ý </a:t>
            </a:r>
            <a:r>
              <a:rPr lang="en-US" dirty="0" err="1"/>
              <a:t>nghĩa</a:t>
            </a:r>
            <a:r>
              <a:rPr lang="en-US" dirty="0"/>
              <a:t> khoa </a:t>
            </a:r>
            <a:r>
              <a:rPr lang="en-US" dirty="0" err="1"/>
              <a:t>học</a:t>
            </a:r>
            <a:r>
              <a:rPr lang="en-US" dirty="0"/>
              <a:t> </a:t>
            </a:r>
            <a:r>
              <a:rPr lang="en-US" dirty="0" err="1"/>
              <a:t>và</a:t>
            </a:r>
            <a:r>
              <a:rPr lang="en-US" dirty="0"/>
              <a:t> </a:t>
            </a:r>
            <a:r>
              <a:rPr lang="en-US" dirty="0" err="1"/>
              <a:t>thực</a:t>
            </a:r>
            <a:r>
              <a:rPr lang="en-US" dirty="0"/>
              <a:t> </a:t>
            </a:r>
            <a:r>
              <a:rPr lang="en-US" dirty="0" err="1"/>
              <a:t>tiễn</a:t>
            </a:r>
            <a:endParaRPr lang="en-US" dirty="0"/>
          </a:p>
        </p:txBody>
      </p:sp>
      <p:sp>
        <p:nvSpPr>
          <p:cNvPr id="467" name="Google Shape;467;p36"/>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Tác</a:t>
            </a:r>
            <a:r>
              <a:rPr lang="en-US" dirty="0"/>
              <a:t> </a:t>
            </a:r>
            <a:r>
              <a:rPr lang="en-US" dirty="0" err="1"/>
              <a:t>động</a:t>
            </a:r>
            <a:r>
              <a:rPr lang="en-US" dirty="0"/>
              <a:t> </a:t>
            </a:r>
            <a:r>
              <a:rPr lang="en-US" dirty="0" err="1"/>
              <a:t>và</a:t>
            </a:r>
            <a:r>
              <a:rPr lang="en-US" dirty="0"/>
              <a:t> </a:t>
            </a:r>
            <a:r>
              <a:rPr lang="en-US" dirty="0" err="1"/>
              <a:t>giá</a:t>
            </a:r>
            <a:r>
              <a:rPr lang="en-US" dirty="0"/>
              <a:t> </a:t>
            </a:r>
            <a:r>
              <a:rPr lang="en-US" dirty="0" err="1"/>
              <a:t>trị</a:t>
            </a:r>
            <a:r>
              <a:rPr lang="en-US" dirty="0"/>
              <a:t> </a:t>
            </a:r>
            <a:r>
              <a:rPr lang="en-US" dirty="0" err="1"/>
              <a:t>nghiên</a:t>
            </a:r>
            <a:r>
              <a:rPr lang="en-US" dirty="0"/>
              <a:t> </a:t>
            </a:r>
            <a:r>
              <a:rPr lang="en-US" dirty="0" err="1"/>
              <a:t>cứu</a:t>
            </a:r>
            <a:endParaRPr lang="en-US" sz="1800" dirty="0">
              <a:solidFill>
                <a:srgbClr val="666666"/>
              </a:solidFill>
            </a:endParaRPr>
          </a:p>
        </p:txBody>
      </p:sp>
      <p:sp>
        <p:nvSpPr>
          <p:cNvPr id="468" name="Google Shape;468;p36"/>
          <p:cNvSpPr txBox="1">
            <a:spLocks noGrp="1"/>
          </p:cNvSpPr>
          <p:nvPr>
            <p:ph type="title" idx="2"/>
          </p:nvPr>
        </p:nvSpPr>
        <p:spPr>
          <a:xfrm>
            <a:off x="4299900" y="298682"/>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cxnSp>
        <p:nvCxnSpPr>
          <p:cNvPr id="502" name="Google Shape;502;p36"/>
          <p:cNvCxnSpPr>
            <a:stCxn id="467" idx="3"/>
          </p:cNvCxnSpPr>
          <p:nvPr/>
        </p:nvCxnSpPr>
        <p:spPr>
          <a:xfrm flipV="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558" name="Google Shape;533;p39">
            <a:extLst>
              <a:ext uri="{FF2B5EF4-FFF2-40B4-BE49-F238E27FC236}">
                <a16:creationId xmlns:a16="http://schemas.microsoft.com/office/drawing/2014/main" id="{AAF43810-8E7F-6D10-10AF-85C4BA0EEC80}"/>
              </a:ext>
            </a:extLst>
          </p:cNvPr>
          <p:cNvGrpSpPr/>
          <p:nvPr/>
        </p:nvGrpSpPr>
        <p:grpSpPr>
          <a:xfrm>
            <a:off x="5824825" y="1527650"/>
            <a:ext cx="2854173" cy="2794752"/>
            <a:chOff x="5824825" y="1527650"/>
            <a:chExt cx="2854173" cy="2794752"/>
          </a:xfrm>
        </p:grpSpPr>
        <p:sp>
          <p:nvSpPr>
            <p:cNvPr id="559" name="Google Shape;534;p39">
              <a:extLst>
                <a:ext uri="{FF2B5EF4-FFF2-40B4-BE49-F238E27FC236}">
                  <a16:creationId xmlns:a16="http://schemas.microsoft.com/office/drawing/2014/main" id="{5F8BAD0A-E15F-2934-28E3-43B34514BEEC}"/>
                </a:ext>
              </a:extLst>
            </p:cNvPr>
            <p:cNvSpPr/>
            <p:nvPr/>
          </p:nvSpPr>
          <p:spPr>
            <a:xfrm>
              <a:off x="6851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35;p39">
              <a:extLst>
                <a:ext uri="{FF2B5EF4-FFF2-40B4-BE49-F238E27FC236}">
                  <a16:creationId xmlns:a16="http://schemas.microsoft.com/office/drawing/2014/main" id="{DFD7B101-164F-64C1-EF6C-ED3C68DD97D6}"/>
                </a:ext>
              </a:extLst>
            </p:cNvPr>
            <p:cNvSpPr/>
            <p:nvPr/>
          </p:nvSpPr>
          <p:spPr>
            <a:xfrm>
              <a:off x="7477175" y="4122900"/>
              <a:ext cx="1157331" cy="199500"/>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36;p39">
              <a:extLst>
                <a:ext uri="{FF2B5EF4-FFF2-40B4-BE49-F238E27FC236}">
                  <a16:creationId xmlns:a16="http://schemas.microsoft.com/office/drawing/2014/main" id="{DFAC71B6-7178-6749-37DE-8D1C8C4D8EF9}"/>
                </a:ext>
              </a:extLst>
            </p:cNvPr>
            <p:cNvSpPr/>
            <p:nvPr/>
          </p:nvSpPr>
          <p:spPr>
            <a:xfrm>
              <a:off x="5974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 name="Google Shape;537;p39">
              <a:extLst>
                <a:ext uri="{FF2B5EF4-FFF2-40B4-BE49-F238E27FC236}">
                  <a16:creationId xmlns:a16="http://schemas.microsoft.com/office/drawing/2014/main" id="{C7B80F86-FF27-0D63-C5A6-2C9B42F17823}"/>
                </a:ext>
              </a:extLst>
            </p:cNvPr>
            <p:cNvGrpSpPr/>
            <p:nvPr/>
          </p:nvGrpSpPr>
          <p:grpSpPr>
            <a:xfrm>
              <a:off x="5824825" y="1527650"/>
              <a:ext cx="2854173" cy="2794752"/>
              <a:chOff x="5824825" y="1527650"/>
              <a:chExt cx="2854173" cy="2794752"/>
            </a:xfrm>
          </p:grpSpPr>
          <p:sp>
            <p:nvSpPr>
              <p:cNvPr id="563" name="Google Shape;538;p39">
                <a:extLst>
                  <a:ext uri="{FF2B5EF4-FFF2-40B4-BE49-F238E27FC236}">
                    <a16:creationId xmlns:a16="http://schemas.microsoft.com/office/drawing/2014/main" id="{6066A855-B4A7-4BCC-8B03-21C5AE166E0B}"/>
                  </a:ext>
                </a:extLst>
              </p:cNvPr>
              <p:cNvSpPr/>
              <p:nvPr/>
            </p:nvSpPr>
            <p:spPr>
              <a:xfrm>
                <a:off x="6408134" y="1694871"/>
                <a:ext cx="256051" cy="259184"/>
              </a:xfrm>
              <a:custGeom>
                <a:avLst/>
                <a:gdLst/>
                <a:ahLst/>
                <a:cxnLst/>
                <a:rect l="l" t="t" r="r" b="b"/>
                <a:pathLst>
                  <a:path w="4168" h="4219" extrusionOk="0">
                    <a:moveTo>
                      <a:pt x="1" y="3482"/>
                    </a:moveTo>
                    <a:lnTo>
                      <a:pt x="2907" y="4219"/>
                    </a:lnTo>
                    <a:cubicBezTo>
                      <a:pt x="3143" y="3528"/>
                      <a:pt x="3592" y="2936"/>
                      <a:pt x="4167" y="2521"/>
                    </a:cubicBezTo>
                    <a:lnTo>
                      <a:pt x="2550" y="1"/>
                    </a:lnTo>
                    <a:cubicBezTo>
                      <a:pt x="1348" y="835"/>
                      <a:pt x="438" y="2061"/>
                      <a:pt x="1" y="34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39;p39">
                <a:extLst>
                  <a:ext uri="{FF2B5EF4-FFF2-40B4-BE49-F238E27FC236}">
                    <a16:creationId xmlns:a16="http://schemas.microsoft.com/office/drawing/2014/main" id="{4BC9B377-5AC2-9B56-32CA-CFE93DCC73CE}"/>
                  </a:ext>
                </a:extLst>
              </p:cNvPr>
              <p:cNvSpPr/>
              <p:nvPr/>
            </p:nvSpPr>
            <p:spPr>
              <a:xfrm>
                <a:off x="6724577" y="1833832"/>
                <a:ext cx="467808" cy="591841"/>
              </a:xfrm>
              <a:custGeom>
                <a:avLst/>
                <a:gdLst/>
                <a:ahLst/>
                <a:cxnLst/>
                <a:rect l="l" t="t" r="r" b="b"/>
                <a:pathLst>
                  <a:path w="7615" h="9634" extrusionOk="0">
                    <a:moveTo>
                      <a:pt x="1094" y="9634"/>
                    </a:moveTo>
                    <a:cubicBezTo>
                      <a:pt x="4691" y="9634"/>
                      <a:pt x="7614" y="6705"/>
                      <a:pt x="7614" y="3114"/>
                    </a:cubicBezTo>
                    <a:cubicBezTo>
                      <a:pt x="7614" y="1986"/>
                      <a:pt x="7326" y="927"/>
                      <a:pt x="6820" y="0"/>
                    </a:cubicBezTo>
                    <a:lnTo>
                      <a:pt x="4259" y="1560"/>
                    </a:lnTo>
                    <a:cubicBezTo>
                      <a:pt x="4489" y="2026"/>
                      <a:pt x="4622" y="2550"/>
                      <a:pt x="4622" y="3114"/>
                    </a:cubicBezTo>
                    <a:cubicBezTo>
                      <a:pt x="4622" y="5065"/>
                      <a:pt x="3039" y="6641"/>
                      <a:pt x="1094" y="6641"/>
                    </a:cubicBezTo>
                    <a:cubicBezTo>
                      <a:pt x="950" y="6641"/>
                      <a:pt x="806" y="6630"/>
                      <a:pt x="668" y="6613"/>
                    </a:cubicBezTo>
                    <a:lnTo>
                      <a:pt x="1" y="9536"/>
                    </a:lnTo>
                    <a:cubicBezTo>
                      <a:pt x="352" y="9594"/>
                      <a:pt x="720" y="9634"/>
                      <a:pt x="1094" y="9634"/>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40;p39">
                <a:extLst>
                  <a:ext uri="{FF2B5EF4-FFF2-40B4-BE49-F238E27FC236}">
                    <a16:creationId xmlns:a16="http://schemas.microsoft.com/office/drawing/2014/main" id="{6F0FF7DD-22D2-E35C-EFC7-036F0102D4F4}"/>
                  </a:ext>
                </a:extLst>
              </p:cNvPr>
              <p:cNvSpPr/>
              <p:nvPr/>
            </p:nvSpPr>
            <p:spPr>
              <a:xfrm>
                <a:off x="6363964" y="1606469"/>
                <a:ext cx="853482" cy="853543"/>
              </a:xfrm>
              <a:custGeom>
                <a:avLst/>
                <a:gdLst/>
                <a:ahLst/>
                <a:cxnLst/>
                <a:rect l="l" t="t" r="r" b="b"/>
                <a:pathLst>
                  <a:path w="13893" h="13894" extrusionOk="0">
                    <a:moveTo>
                      <a:pt x="12264" y="6953"/>
                    </a:moveTo>
                    <a:cubicBezTo>
                      <a:pt x="12264" y="3966"/>
                      <a:pt x="9836" y="1537"/>
                      <a:pt x="6849" y="1537"/>
                    </a:cubicBezTo>
                    <a:cubicBezTo>
                      <a:pt x="3862" y="1537"/>
                      <a:pt x="1434" y="3966"/>
                      <a:pt x="1434" y="6953"/>
                    </a:cubicBezTo>
                    <a:cubicBezTo>
                      <a:pt x="1434" y="9940"/>
                      <a:pt x="3862" y="12368"/>
                      <a:pt x="6849" y="12368"/>
                    </a:cubicBezTo>
                    <a:cubicBezTo>
                      <a:pt x="9836" y="12368"/>
                      <a:pt x="12264" y="9940"/>
                      <a:pt x="12264" y="6953"/>
                    </a:cubicBezTo>
                    <a:close/>
                    <a:moveTo>
                      <a:pt x="1497" y="6953"/>
                    </a:moveTo>
                    <a:cubicBezTo>
                      <a:pt x="1497" y="4001"/>
                      <a:pt x="3902" y="1607"/>
                      <a:pt x="6843" y="1607"/>
                    </a:cubicBezTo>
                    <a:cubicBezTo>
                      <a:pt x="9790" y="1607"/>
                      <a:pt x="12189" y="4012"/>
                      <a:pt x="12189" y="6953"/>
                    </a:cubicBezTo>
                    <a:cubicBezTo>
                      <a:pt x="12189" y="9893"/>
                      <a:pt x="9784" y="12299"/>
                      <a:pt x="6843" y="12299"/>
                    </a:cubicBezTo>
                    <a:cubicBezTo>
                      <a:pt x="3902" y="12299"/>
                      <a:pt x="1497" y="9899"/>
                      <a:pt x="1497" y="6953"/>
                    </a:cubicBezTo>
                    <a:close/>
                    <a:moveTo>
                      <a:pt x="12914" y="7016"/>
                    </a:moveTo>
                    <a:lnTo>
                      <a:pt x="12914" y="6884"/>
                    </a:lnTo>
                    <a:lnTo>
                      <a:pt x="13893" y="6884"/>
                    </a:lnTo>
                    <a:lnTo>
                      <a:pt x="13893" y="7016"/>
                    </a:lnTo>
                    <a:close/>
                    <a:moveTo>
                      <a:pt x="979" y="6884"/>
                    </a:moveTo>
                    <a:lnTo>
                      <a:pt x="979" y="7016"/>
                    </a:lnTo>
                    <a:lnTo>
                      <a:pt x="1" y="7016"/>
                    </a:lnTo>
                    <a:lnTo>
                      <a:pt x="1" y="6884"/>
                    </a:lnTo>
                    <a:close/>
                    <a:moveTo>
                      <a:pt x="12886" y="6360"/>
                    </a:moveTo>
                    <a:lnTo>
                      <a:pt x="13858" y="6274"/>
                    </a:lnTo>
                    <a:lnTo>
                      <a:pt x="13870" y="6406"/>
                    </a:lnTo>
                    <a:lnTo>
                      <a:pt x="12897" y="6492"/>
                    </a:lnTo>
                    <a:close/>
                    <a:moveTo>
                      <a:pt x="1008" y="7534"/>
                    </a:moveTo>
                    <a:lnTo>
                      <a:pt x="35" y="7620"/>
                    </a:lnTo>
                    <a:lnTo>
                      <a:pt x="24" y="7488"/>
                    </a:lnTo>
                    <a:lnTo>
                      <a:pt x="996" y="7402"/>
                    </a:lnTo>
                    <a:close/>
                    <a:moveTo>
                      <a:pt x="12805" y="5854"/>
                    </a:moveTo>
                    <a:lnTo>
                      <a:pt x="13760" y="5681"/>
                    </a:lnTo>
                    <a:lnTo>
                      <a:pt x="13783" y="5808"/>
                    </a:lnTo>
                    <a:lnTo>
                      <a:pt x="12828" y="5980"/>
                    </a:lnTo>
                    <a:close/>
                    <a:moveTo>
                      <a:pt x="1083" y="8052"/>
                    </a:moveTo>
                    <a:lnTo>
                      <a:pt x="121" y="8225"/>
                    </a:lnTo>
                    <a:lnTo>
                      <a:pt x="104" y="8098"/>
                    </a:lnTo>
                    <a:lnTo>
                      <a:pt x="1059" y="7925"/>
                    </a:lnTo>
                    <a:close/>
                    <a:moveTo>
                      <a:pt x="12690" y="5341"/>
                    </a:moveTo>
                    <a:lnTo>
                      <a:pt x="13634" y="5088"/>
                    </a:lnTo>
                    <a:lnTo>
                      <a:pt x="13668" y="5221"/>
                    </a:lnTo>
                    <a:lnTo>
                      <a:pt x="12725" y="5468"/>
                    </a:lnTo>
                    <a:close/>
                    <a:moveTo>
                      <a:pt x="1198" y="8564"/>
                    </a:moveTo>
                    <a:lnTo>
                      <a:pt x="254" y="8817"/>
                    </a:lnTo>
                    <a:lnTo>
                      <a:pt x="219" y="8685"/>
                    </a:lnTo>
                    <a:lnTo>
                      <a:pt x="1157" y="8432"/>
                    </a:lnTo>
                    <a:close/>
                    <a:moveTo>
                      <a:pt x="12523" y="4852"/>
                    </a:moveTo>
                    <a:lnTo>
                      <a:pt x="13438" y="4518"/>
                    </a:lnTo>
                    <a:lnTo>
                      <a:pt x="13484" y="4645"/>
                    </a:lnTo>
                    <a:lnTo>
                      <a:pt x="12569" y="4973"/>
                    </a:lnTo>
                    <a:close/>
                    <a:moveTo>
                      <a:pt x="1359" y="9053"/>
                    </a:moveTo>
                    <a:lnTo>
                      <a:pt x="444" y="9381"/>
                    </a:lnTo>
                    <a:lnTo>
                      <a:pt x="403" y="9260"/>
                    </a:lnTo>
                    <a:lnTo>
                      <a:pt x="1318" y="8932"/>
                    </a:lnTo>
                    <a:close/>
                    <a:moveTo>
                      <a:pt x="12322" y="4369"/>
                    </a:moveTo>
                    <a:lnTo>
                      <a:pt x="13208" y="3960"/>
                    </a:lnTo>
                    <a:lnTo>
                      <a:pt x="13265" y="4081"/>
                    </a:lnTo>
                    <a:lnTo>
                      <a:pt x="12379" y="4490"/>
                    </a:lnTo>
                    <a:close/>
                    <a:moveTo>
                      <a:pt x="1560" y="9537"/>
                    </a:moveTo>
                    <a:lnTo>
                      <a:pt x="680" y="9945"/>
                    </a:lnTo>
                    <a:lnTo>
                      <a:pt x="622" y="9824"/>
                    </a:lnTo>
                    <a:lnTo>
                      <a:pt x="1503" y="9410"/>
                    </a:lnTo>
                    <a:close/>
                    <a:moveTo>
                      <a:pt x="12080" y="3908"/>
                    </a:moveTo>
                    <a:lnTo>
                      <a:pt x="12920" y="3419"/>
                    </a:lnTo>
                    <a:lnTo>
                      <a:pt x="12983" y="3534"/>
                    </a:lnTo>
                    <a:lnTo>
                      <a:pt x="12143" y="4024"/>
                    </a:lnTo>
                    <a:close/>
                    <a:moveTo>
                      <a:pt x="1808" y="9997"/>
                    </a:moveTo>
                    <a:lnTo>
                      <a:pt x="962" y="10486"/>
                    </a:lnTo>
                    <a:lnTo>
                      <a:pt x="898" y="10371"/>
                    </a:lnTo>
                    <a:lnTo>
                      <a:pt x="1744" y="9882"/>
                    </a:lnTo>
                    <a:close/>
                    <a:moveTo>
                      <a:pt x="11792" y="3477"/>
                    </a:moveTo>
                    <a:lnTo>
                      <a:pt x="12586" y="2919"/>
                    </a:lnTo>
                    <a:lnTo>
                      <a:pt x="12667" y="3022"/>
                    </a:lnTo>
                    <a:lnTo>
                      <a:pt x="11867" y="3586"/>
                    </a:lnTo>
                    <a:close/>
                    <a:moveTo>
                      <a:pt x="2095" y="10429"/>
                    </a:moveTo>
                    <a:lnTo>
                      <a:pt x="1295" y="10987"/>
                    </a:lnTo>
                    <a:lnTo>
                      <a:pt x="1215" y="10878"/>
                    </a:lnTo>
                    <a:lnTo>
                      <a:pt x="2015" y="10319"/>
                    </a:lnTo>
                    <a:close/>
                    <a:moveTo>
                      <a:pt x="11476" y="3068"/>
                    </a:moveTo>
                    <a:lnTo>
                      <a:pt x="12224" y="2441"/>
                    </a:lnTo>
                    <a:lnTo>
                      <a:pt x="12310" y="2545"/>
                    </a:lnTo>
                    <a:lnTo>
                      <a:pt x="11562" y="3166"/>
                    </a:lnTo>
                    <a:close/>
                    <a:moveTo>
                      <a:pt x="2418" y="10837"/>
                    </a:moveTo>
                    <a:lnTo>
                      <a:pt x="1669" y="11465"/>
                    </a:lnTo>
                    <a:lnTo>
                      <a:pt x="1583" y="11361"/>
                    </a:lnTo>
                    <a:lnTo>
                      <a:pt x="2331" y="10734"/>
                    </a:lnTo>
                    <a:close/>
                    <a:moveTo>
                      <a:pt x="11113" y="2688"/>
                    </a:moveTo>
                    <a:lnTo>
                      <a:pt x="11804" y="1998"/>
                    </a:lnTo>
                    <a:lnTo>
                      <a:pt x="11902" y="2090"/>
                    </a:lnTo>
                    <a:lnTo>
                      <a:pt x="11211" y="2781"/>
                    </a:lnTo>
                    <a:close/>
                    <a:moveTo>
                      <a:pt x="2769" y="11217"/>
                    </a:moveTo>
                    <a:lnTo>
                      <a:pt x="2078" y="11908"/>
                    </a:lnTo>
                    <a:lnTo>
                      <a:pt x="1986" y="11816"/>
                    </a:lnTo>
                    <a:lnTo>
                      <a:pt x="2677" y="11125"/>
                    </a:lnTo>
                    <a:close/>
                    <a:moveTo>
                      <a:pt x="10728" y="2343"/>
                    </a:moveTo>
                    <a:lnTo>
                      <a:pt x="11355" y="1595"/>
                    </a:lnTo>
                    <a:lnTo>
                      <a:pt x="11453" y="1676"/>
                    </a:lnTo>
                    <a:lnTo>
                      <a:pt x="10825" y="2424"/>
                    </a:lnTo>
                    <a:close/>
                    <a:moveTo>
                      <a:pt x="3160" y="11562"/>
                    </a:moveTo>
                    <a:lnTo>
                      <a:pt x="2533" y="12311"/>
                    </a:lnTo>
                    <a:lnTo>
                      <a:pt x="2429" y="12224"/>
                    </a:lnTo>
                    <a:lnTo>
                      <a:pt x="3056" y="11476"/>
                    </a:lnTo>
                    <a:close/>
                    <a:moveTo>
                      <a:pt x="10307" y="2027"/>
                    </a:moveTo>
                    <a:lnTo>
                      <a:pt x="10871" y="1227"/>
                    </a:lnTo>
                    <a:lnTo>
                      <a:pt x="10981" y="1307"/>
                    </a:lnTo>
                    <a:lnTo>
                      <a:pt x="10417" y="2101"/>
                    </a:lnTo>
                    <a:close/>
                    <a:moveTo>
                      <a:pt x="3574" y="11879"/>
                    </a:moveTo>
                    <a:lnTo>
                      <a:pt x="3016" y="12679"/>
                    </a:lnTo>
                    <a:lnTo>
                      <a:pt x="2907" y="12598"/>
                    </a:lnTo>
                    <a:lnTo>
                      <a:pt x="3471" y="11798"/>
                    </a:lnTo>
                    <a:close/>
                    <a:moveTo>
                      <a:pt x="9870" y="1750"/>
                    </a:moveTo>
                    <a:lnTo>
                      <a:pt x="10359" y="910"/>
                    </a:lnTo>
                    <a:lnTo>
                      <a:pt x="10474" y="974"/>
                    </a:lnTo>
                    <a:lnTo>
                      <a:pt x="9985" y="1814"/>
                    </a:lnTo>
                    <a:close/>
                    <a:moveTo>
                      <a:pt x="4017" y="12155"/>
                    </a:moveTo>
                    <a:lnTo>
                      <a:pt x="3528" y="12995"/>
                    </a:lnTo>
                    <a:lnTo>
                      <a:pt x="3413" y="12932"/>
                    </a:lnTo>
                    <a:lnTo>
                      <a:pt x="3902" y="12086"/>
                    </a:lnTo>
                    <a:close/>
                    <a:moveTo>
                      <a:pt x="9404" y="1514"/>
                    </a:moveTo>
                    <a:lnTo>
                      <a:pt x="9813" y="628"/>
                    </a:lnTo>
                    <a:lnTo>
                      <a:pt x="9933" y="686"/>
                    </a:lnTo>
                    <a:lnTo>
                      <a:pt x="9525" y="1572"/>
                    </a:lnTo>
                    <a:close/>
                    <a:moveTo>
                      <a:pt x="4484" y="12391"/>
                    </a:moveTo>
                    <a:lnTo>
                      <a:pt x="4075" y="13277"/>
                    </a:lnTo>
                    <a:lnTo>
                      <a:pt x="3948" y="13220"/>
                    </a:lnTo>
                    <a:lnTo>
                      <a:pt x="4363" y="12334"/>
                    </a:lnTo>
                    <a:close/>
                    <a:moveTo>
                      <a:pt x="8921" y="1319"/>
                    </a:moveTo>
                    <a:lnTo>
                      <a:pt x="9254" y="404"/>
                    </a:lnTo>
                    <a:lnTo>
                      <a:pt x="9375" y="450"/>
                    </a:lnTo>
                    <a:lnTo>
                      <a:pt x="9041" y="1365"/>
                    </a:lnTo>
                    <a:close/>
                    <a:moveTo>
                      <a:pt x="4967" y="12587"/>
                    </a:moveTo>
                    <a:lnTo>
                      <a:pt x="4633" y="13496"/>
                    </a:lnTo>
                    <a:lnTo>
                      <a:pt x="4512" y="13456"/>
                    </a:lnTo>
                    <a:lnTo>
                      <a:pt x="4840" y="12541"/>
                    </a:lnTo>
                    <a:close/>
                    <a:moveTo>
                      <a:pt x="8426" y="1169"/>
                    </a:moveTo>
                    <a:lnTo>
                      <a:pt x="8679" y="225"/>
                    </a:lnTo>
                    <a:lnTo>
                      <a:pt x="8805" y="260"/>
                    </a:lnTo>
                    <a:lnTo>
                      <a:pt x="8552" y="1204"/>
                    </a:lnTo>
                    <a:close/>
                    <a:moveTo>
                      <a:pt x="5462" y="12736"/>
                    </a:moveTo>
                    <a:lnTo>
                      <a:pt x="5209" y="13680"/>
                    </a:lnTo>
                    <a:lnTo>
                      <a:pt x="5082" y="13640"/>
                    </a:lnTo>
                    <a:lnTo>
                      <a:pt x="5330" y="12702"/>
                    </a:lnTo>
                    <a:close/>
                    <a:moveTo>
                      <a:pt x="7913" y="1060"/>
                    </a:moveTo>
                    <a:lnTo>
                      <a:pt x="8086" y="105"/>
                    </a:lnTo>
                    <a:lnTo>
                      <a:pt x="8218" y="128"/>
                    </a:lnTo>
                    <a:lnTo>
                      <a:pt x="8046" y="1083"/>
                    </a:lnTo>
                    <a:close/>
                    <a:moveTo>
                      <a:pt x="5974" y="12834"/>
                    </a:moveTo>
                    <a:lnTo>
                      <a:pt x="5801" y="13795"/>
                    </a:lnTo>
                    <a:lnTo>
                      <a:pt x="5669" y="13772"/>
                    </a:lnTo>
                    <a:lnTo>
                      <a:pt x="5842" y="12817"/>
                    </a:lnTo>
                    <a:close/>
                    <a:moveTo>
                      <a:pt x="7396" y="1002"/>
                    </a:moveTo>
                    <a:lnTo>
                      <a:pt x="7482" y="30"/>
                    </a:lnTo>
                    <a:lnTo>
                      <a:pt x="7614" y="47"/>
                    </a:lnTo>
                    <a:lnTo>
                      <a:pt x="7528" y="1020"/>
                    </a:lnTo>
                    <a:close/>
                    <a:moveTo>
                      <a:pt x="6492" y="12903"/>
                    </a:moveTo>
                    <a:lnTo>
                      <a:pt x="6406" y="13870"/>
                    </a:lnTo>
                    <a:lnTo>
                      <a:pt x="6273" y="13859"/>
                    </a:lnTo>
                    <a:lnTo>
                      <a:pt x="6360" y="12886"/>
                    </a:lnTo>
                    <a:close/>
                    <a:moveTo>
                      <a:pt x="6878" y="979"/>
                    </a:moveTo>
                    <a:lnTo>
                      <a:pt x="6878" y="1"/>
                    </a:lnTo>
                    <a:lnTo>
                      <a:pt x="7010" y="1"/>
                    </a:lnTo>
                    <a:lnTo>
                      <a:pt x="7010" y="979"/>
                    </a:lnTo>
                    <a:close/>
                    <a:moveTo>
                      <a:pt x="7010" y="13893"/>
                    </a:moveTo>
                    <a:lnTo>
                      <a:pt x="6878" y="13893"/>
                    </a:lnTo>
                    <a:lnTo>
                      <a:pt x="6878" y="12915"/>
                    </a:lnTo>
                    <a:lnTo>
                      <a:pt x="7010" y="12915"/>
                    </a:lnTo>
                    <a:close/>
                    <a:moveTo>
                      <a:pt x="6360" y="1008"/>
                    </a:moveTo>
                    <a:lnTo>
                      <a:pt x="6273" y="41"/>
                    </a:lnTo>
                    <a:lnTo>
                      <a:pt x="6400" y="24"/>
                    </a:lnTo>
                    <a:lnTo>
                      <a:pt x="6492" y="997"/>
                    </a:lnTo>
                    <a:close/>
                    <a:moveTo>
                      <a:pt x="7534" y="12886"/>
                    </a:moveTo>
                    <a:lnTo>
                      <a:pt x="7620" y="13859"/>
                    </a:lnTo>
                    <a:lnTo>
                      <a:pt x="7488" y="13870"/>
                    </a:lnTo>
                    <a:lnTo>
                      <a:pt x="7396" y="12903"/>
                    </a:lnTo>
                    <a:close/>
                    <a:moveTo>
                      <a:pt x="5842" y="1089"/>
                    </a:moveTo>
                    <a:lnTo>
                      <a:pt x="5669" y="133"/>
                    </a:lnTo>
                    <a:lnTo>
                      <a:pt x="5801" y="110"/>
                    </a:lnTo>
                    <a:lnTo>
                      <a:pt x="5974" y="1066"/>
                    </a:lnTo>
                    <a:close/>
                    <a:moveTo>
                      <a:pt x="8046" y="12817"/>
                    </a:moveTo>
                    <a:lnTo>
                      <a:pt x="8218" y="13772"/>
                    </a:lnTo>
                    <a:lnTo>
                      <a:pt x="8086" y="13795"/>
                    </a:lnTo>
                    <a:lnTo>
                      <a:pt x="7913" y="12834"/>
                    </a:lnTo>
                    <a:close/>
                    <a:moveTo>
                      <a:pt x="5330" y="1204"/>
                    </a:moveTo>
                    <a:lnTo>
                      <a:pt x="5082" y="260"/>
                    </a:lnTo>
                    <a:lnTo>
                      <a:pt x="5209" y="225"/>
                    </a:lnTo>
                    <a:lnTo>
                      <a:pt x="5462" y="1169"/>
                    </a:lnTo>
                    <a:close/>
                    <a:moveTo>
                      <a:pt x="8552" y="12702"/>
                    </a:moveTo>
                    <a:lnTo>
                      <a:pt x="8805" y="13640"/>
                    </a:lnTo>
                    <a:lnTo>
                      <a:pt x="8679" y="13680"/>
                    </a:lnTo>
                    <a:lnTo>
                      <a:pt x="8426" y="12736"/>
                    </a:lnTo>
                    <a:close/>
                    <a:moveTo>
                      <a:pt x="4840" y="1371"/>
                    </a:moveTo>
                    <a:lnTo>
                      <a:pt x="4512" y="456"/>
                    </a:lnTo>
                    <a:lnTo>
                      <a:pt x="4633" y="415"/>
                    </a:lnTo>
                    <a:lnTo>
                      <a:pt x="4967" y="1325"/>
                    </a:lnTo>
                    <a:close/>
                    <a:moveTo>
                      <a:pt x="9041" y="12535"/>
                    </a:moveTo>
                    <a:lnTo>
                      <a:pt x="9375" y="13450"/>
                    </a:lnTo>
                    <a:lnTo>
                      <a:pt x="9254" y="13490"/>
                    </a:lnTo>
                    <a:lnTo>
                      <a:pt x="8921" y="12575"/>
                    </a:lnTo>
                    <a:close/>
                    <a:moveTo>
                      <a:pt x="4363" y="1572"/>
                    </a:moveTo>
                    <a:lnTo>
                      <a:pt x="3948" y="686"/>
                    </a:lnTo>
                    <a:lnTo>
                      <a:pt x="4075" y="628"/>
                    </a:lnTo>
                    <a:lnTo>
                      <a:pt x="4484" y="1514"/>
                    </a:lnTo>
                    <a:close/>
                    <a:moveTo>
                      <a:pt x="9525" y="12334"/>
                    </a:moveTo>
                    <a:lnTo>
                      <a:pt x="9933" y="13220"/>
                    </a:lnTo>
                    <a:lnTo>
                      <a:pt x="9813" y="13277"/>
                    </a:lnTo>
                    <a:lnTo>
                      <a:pt x="9404" y="12391"/>
                    </a:lnTo>
                    <a:close/>
                    <a:moveTo>
                      <a:pt x="3902" y="1814"/>
                    </a:moveTo>
                    <a:lnTo>
                      <a:pt x="3413" y="974"/>
                    </a:lnTo>
                    <a:lnTo>
                      <a:pt x="3528" y="910"/>
                    </a:lnTo>
                    <a:lnTo>
                      <a:pt x="4017" y="1750"/>
                    </a:lnTo>
                    <a:close/>
                    <a:moveTo>
                      <a:pt x="9985" y="12086"/>
                    </a:moveTo>
                    <a:lnTo>
                      <a:pt x="10474" y="12932"/>
                    </a:lnTo>
                    <a:lnTo>
                      <a:pt x="10359" y="12995"/>
                    </a:lnTo>
                    <a:lnTo>
                      <a:pt x="9870" y="12155"/>
                    </a:lnTo>
                    <a:close/>
                    <a:moveTo>
                      <a:pt x="3471" y="2101"/>
                    </a:moveTo>
                    <a:lnTo>
                      <a:pt x="2907" y="1307"/>
                    </a:lnTo>
                    <a:lnTo>
                      <a:pt x="3016" y="1227"/>
                    </a:lnTo>
                    <a:lnTo>
                      <a:pt x="3574" y="2027"/>
                    </a:lnTo>
                    <a:close/>
                    <a:moveTo>
                      <a:pt x="10417" y="11798"/>
                    </a:moveTo>
                    <a:lnTo>
                      <a:pt x="10981" y="12598"/>
                    </a:lnTo>
                    <a:lnTo>
                      <a:pt x="10871" y="12679"/>
                    </a:lnTo>
                    <a:lnTo>
                      <a:pt x="10307" y="11879"/>
                    </a:lnTo>
                    <a:close/>
                    <a:moveTo>
                      <a:pt x="3056" y="2418"/>
                    </a:moveTo>
                    <a:lnTo>
                      <a:pt x="2435" y="1681"/>
                    </a:lnTo>
                    <a:lnTo>
                      <a:pt x="2533" y="1595"/>
                    </a:lnTo>
                    <a:lnTo>
                      <a:pt x="3160" y="2343"/>
                    </a:lnTo>
                    <a:close/>
                    <a:moveTo>
                      <a:pt x="10825" y="11476"/>
                    </a:moveTo>
                    <a:lnTo>
                      <a:pt x="11453" y="12224"/>
                    </a:lnTo>
                    <a:lnTo>
                      <a:pt x="11355" y="12311"/>
                    </a:lnTo>
                    <a:lnTo>
                      <a:pt x="10728" y="11562"/>
                    </a:lnTo>
                    <a:close/>
                    <a:moveTo>
                      <a:pt x="2677" y="2781"/>
                    </a:moveTo>
                    <a:lnTo>
                      <a:pt x="1986" y="2090"/>
                    </a:lnTo>
                    <a:lnTo>
                      <a:pt x="2078" y="1998"/>
                    </a:lnTo>
                    <a:lnTo>
                      <a:pt x="2769" y="2688"/>
                    </a:lnTo>
                    <a:close/>
                    <a:moveTo>
                      <a:pt x="11211" y="11125"/>
                    </a:moveTo>
                    <a:lnTo>
                      <a:pt x="11902" y="11816"/>
                    </a:lnTo>
                    <a:lnTo>
                      <a:pt x="11804" y="11908"/>
                    </a:lnTo>
                    <a:lnTo>
                      <a:pt x="11113" y="11217"/>
                    </a:lnTo>
                    <a:close/>
                    <a:moveTo>
                      <a:pt x="2331" y="3166"/>
                    </a:moveTo>
                    <a:lnTo>
                      <a:pt x="1583" y="2545"/>
                    </a:lnTo>
                    <a:lnTo>
                      <a:pt x="1669" y="2441"/>
                    </a:lnTo>
                    <a:lnTo>
                      <a:pt x="2418" y="3068"/>
                    </a:lnTo>
                    <a:close/>
                    <a:moveTo>
                      <a:pt x="11556" y="10734"/>
                    </a:moveTo>
                    <a:lnTo>
                      <a:pt x="12304" y="11361"/>
                    </a:lnTo>
                    <a:lnTo>
                      <a:pt x="12218" y="11459"/>
                    </a:lnTo>
                    <a:lnTo>
                      <a:pt x="11470" y="10837"/>
                    </a:lnTo>
                    <a:close/>
                    <a:moveTo>
                      <a:pt x="2015" y="3586"/>
                    </a:moveTo>
                    <a:lnTo>
                      <a:pt x="1215" y="3022"/>
                    </a:lnTo>
                    <a:lnTo>
                      <a:pt x="1295" y="2919"/>
                    </a:lnTo>
                    <a:lnTo>
                      <a:pt x="2095" y="3477"/>
                    </a:lnTo>
                    <a:close/>
                    <a:moveTo>
                      <a:pt x="11873" y="10319"/>
                    </a:moveTo>
                    <a:lnTo>
                      <a:pt x="12667" y="10878"/>
                    </a:lnTo>
                    <a:lnTo>
                      <a:pt x="12592" y="10987"/>
                    </a:lnTo>
                    <a:lnTo>
                      <a:pt x="11792" y="10429"/>
                    </a:lnTo>
                    <a:close/>
                    <a:moveTo>
                      <a:pt x="1744" y="4024"/>
                    </a:moveTo>
                    <a:lnTo>
                      <a:pt x="898" y="3534"/>
                    </a:lnTo>
                    <a:lnTo>
                      <a:pt x="967" y="3419"/>
                    </a:lnTo>
                    <a:lnTo>
                      <a:pt x="1808" y="3908"/>
                    </a:lnTo>
                    <a:close/>
                    <a:moveTo>
                      <a:pt x="12143" y="9882"/>
                    </a:moveTo>
                    <a:lnTo>
                      <a:pt x="12983" y="10371"/>
                    </a:lnTo>
                    <a:lnTo>
                      <a:pt x="12920" y="10486"/>
                    </a:lnTo>
                    <a:lnTo>
                      <a:pt x="12080" y="9997"/>
                    </a:lnTo>
                    <a:close/>
                    <a:moveTo>
                      <a:pt x="1560" y="4369"/>
                    </a:moveTo>
                    <a:lnTo>
                      <a:pt x="1503" y="4490"/>
                    </a:lnTo>
                    <a:lnTo>
                      <a:pt x="622" y="4081"/>
                    </a:lnTo>
                    <a:lnTo>
                      <a:pt x="680" y="3960"/>
                    </a:lnTo>
                    <a:close/>
                    <a:moveTo>
                      <a:pt x="12322" y="9537"/>
                    </a:moveTo>
                    <a:lnTo>
                      <a:pt x="12379" y="9410"/>
                    </a:lnTo>
                    <a:lnTo>
                      <a:pt x="13265" y="9824"/>
                    </a:lnTo>
                    <a:lnTo>
                      <a:pt x="13208" y="9945"/>
                    </a:lnTo>
                    <a:close/>
                    <a:moveTo>
                      <a:pt x="1359" y="4852"/>
                    </a:moveTo>
                    <a:lnTo>
                      <a:pt x="1318" y="4973"/>
                    </a:lnTo>
                    <a:lnTo>
                      <a:pt x="403" y="4645"/>
                    </a:lnTo>
                    <a:lnTo>
                      <a:pt x="444" y="4518"/>
                    </a:lnTo>
                    <a:close/>
                    <a:moveTo>
                      <a:pt x="12523" y="9053"/>
                    </a:moveTo>
                    <a:lnTo>
                      <a:pt x="12569" y="8932"/>
                    </a:lnTo>
                    <a:lnTo>
                      <a:pt x="13484" y="9260"/>
                    </a:lnTo>
                    <a:lnTo>
                      <a:pt x="13438" y="9381"/>
                    </a:lnTo>
                    <a:close/>
                    <a:moveTo>
                      <a:pt x="1198" y="5341"/>
                    </a:moveTo>
                    <a:lnTo>
                      <a:pt x="1157" y="5468"/>
                    </a:lnTo>
                    <a:lnTo>
                      <a:pt x="219" y="5221"/>
                    </a:lnTo>
                    <a:lnTo>
                      <a:pt x="254" y="5088"/>
                    </a:lnTo>
                    <a:close/>
                    <a:moveTo>
                      <a:pt x="12690" y="8564"/>
                    </a:moveTo>
                    <a:lnTo>
                      <a:pt x="12725" y="8432"/>
                    </a:lnTo>
                    <a:lnTo>
                      <a:pt x="13668" y="8685"/>
                    </a:lnTo>
                    <a:lnTo>
                      <a:pt x="13634" y="8817"/>
                    </a:lnTo>
                    <a:close/>
                    <a:moveTo>
                      <a:pt x="1083" y="5854"/>
                    </a:moveTo>
                    <a:lnTo>
                      <a:pt x="1059" y="5980"/>
                    </a:lnTo>
                    <a:lnTo>
                      <a:pt x="104" y="5808"/>
                    </a:lnTo>
                    <a:lnTo>
                      <a:pt x="121" y="5681"/>
                    </a:lnTo>
                    <a:close/>
                    <a:moveTo>
                      <a:pt x="12805" y="8052"/>
                    </a:moveTo>
                    <a:lnTo>
                      <a:pt x="12828" y="7925"/>
                    </a:lnTo>
                    <a:lnTo>
                      <a:pt x="13783" y="8098"/>
                    </a:lnTo>
                    <a:lnTo>
                      <a:pt x="13760" y="8225"/>
                    </a:lnTo>
                    <a:close/>
                    <a:moveTo>
                      <a:pt x="1008" y="6360"/>
                    </a:moveTo>
                    <a:lnTo>
                      <a:pt x="996" y="6492"/>
                    </a:lnTo>
                    <a:lnTo>
                      <a:pt x="24" y="6406"/>
                    </a:lnTo>
                    <a:lnTo>
                      <a:pt x="35" y="6274"/>
                    </a:lnTo>
                    <a:close/>
                    <a:moveTo>
                      <a:pt x="12886" y="7534"/>
                    </a:moveTo>
                    <a:lnTo>
                      <a:pt x="12897" y="7402"/>
                    </a:lnTo>
                    <a:lnTo>
                      <a:pt x="13870" y="7488"/>
                    </a:lnTo>
                    <a:lnTo>
                      <a:pt x="13858" y="76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41;p39">
                <a:extLst>
                  <a:ext uri="{FF2B5EF4-FFF2-40B4-BE49-F238E27FC236}">
                    <a16:creationId xmlns:a16="http://schemas.microsoft.com/office/drawing/2014/main" id="{39B3F712-D8B5-50BD-AC8F-40FB29FF495E}"/>
                  </a:ext>
                </a:extLst>
              </p:cNvPr>
              <p:cNvSpPr/>
              <p:nvPr/>
            </p:nvSpPr>
            <p:spPr>
              <a:xfrm>
                <a:off x="6573635" y="1921865"/>
                <a:ext cx="199103" cy="201929"/>
              </a:xfrm>
              <a:custGeom>
                <a:avLst/>
                <a:gdLst/>
                <a:ahLst/>
                <a:cxnLst/>
                <a:rect l="l" t="t" r="r" b="b"/>
                <a:pathLst>
                  <a:path w="3241" h="3287" extrusionOk="0">
                    <a:moveTo>
                      <a:pt x="3240" y="576"/>
                    </a:moveTo>
                    <a:lnTo>
                      <a:pt x="979" y="0"/>
                    </a:lnTo>
                    <a:cubicBezTo>
                      <a:pt x="789" y="535"/>
                      <a:pt x="443" y="996"/>
                      <a:pt x="0" y="1318"/>
                    </a:cubicBezTo>
                    <a:lnTo>
                      <a:pt x="1266" y="3286"/>
                    </a:lnTo>
                    <a:cubicBezTo>
                      <a:pt x="2199" y="2636"/>
                      <a:pt x="2912" y="1686"/>
                      <a:pt x="3240" y="5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42;p39">
                <a:extLst>
                  <a:ext uri="{FF2B5EF4-FFF2-40B4-BE49-F238E27FC236}">
                    <a16:creationId xmlns:a16="http://schemas.microsoft.com/office/drawing/2014/main" id="{35A5DD26-656B-13E9-B6CB-6FD436FF7424}"/>
                  </a:ext>
                </a:extLst>
              </p:cNvPr>
              <p:cNvSpPr/>
              <p:nvPr/>
            </p:nvSpPr>
            <p:spPr>
              <a:xfrm>
                <a:off x="6161418" y="1554496"/>
                <a:ext cx="364909" cy="461788"/>
              </a:xfrm>
              <a:custGeom>
                <a:avLst/>
                <a:gdLst/>
                <a:ahLst/>
                <a:cxnLst/>
                <a:rect l="l" t="t" r="r" b="b"/>
                <a:pathLst>
                  <a:path w="5940" h="7517" extrusionOk="0">
                    <a:moveTo>
                      <a:pt x="5087" y="1"/>
                    </a:moveTo>
                    <a:cubicBezTo>
                      <a:pt x="2285" y="1"/>
                      <a:pt x="0" y="2280"/>
                      <a:pt x="0" y="5088"/>
                    </a:cubicBezTo>
                    <a:cubicBezTo>
                      <a:pt x="0" y="5963"/>
                      <a:pt x="225" y="6792"/>
                      <a:pt x="622" y="7517"/>
                    </a:cubicBezTo>
                    <a:lnTo>
                      <a:pt x="2613" y="6303"/>
                    </a:lnTo>
                    <a:cubicBezTo>
                      <a:pt x="2434" y="5934"/>
                      <a:pt x="2331" y="5526"/>
                      <a:pt x="2331" y="5094"/>
                    </a:cubicBezTo>
                    <a:cubicBezTo>
                      <a:pt x="2331" y="3575"/>
                      <a:pt x="3562" y="2343"/>
                      <a:pt x="5082" y="2343"/>
                    </a:cubicBezTo>
                    <a:cubicBezTo>
                      <a:pt x="5197" y="2343"/>
                      <a:pt x="5306" y="2355"/>
                      <a:pt x="5410" y="2366"/>
                    </a:cubicBezTo>
                    <a:lnTo>
                      <a:pt x="5939" y="87"/>
                    </a:lnTo>
                    <a:cubicBezTo>
                      <a:pt x="5663" y="24"/>
                      <a:pt x="5375" y="1"/>
                      <a:pt x="5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43;p39">
                <a:extLst>
                  <a:ext uri="{FF2B5EF4-FFF2-40B4-BE49-F238E27FC236}">
                    <a16:creationId xmlns:a16="http://schemas.microsoft.com/office/drawing/2014/main" id="{C18A998D-9221-5DAD-7D15-8311BE1ABF24}"/>
                  </a:ext>
                </a:extLst>
              </p:cNvPr>
              <p:cNvSpPr/>
              <p:nvPr/>
            </p:nvSpPr>
            <p:spPr>
              <a:xfrm>
                <a:off x="6142312" y="1527650"/>
                <a:ext cx="665375" cy="665068"/>
              </a:xfrm>
              <a:custGeom>
                <a:avLst/>
                <a:gdLst/>
                <a:ahLst/>
                <a:cxnLst/>
                <a:rect l="l" t="t" r="r" b="b"/>
                <a:pathLst>
                  <a:path w="10831" h="10826" extrusionOk="0">
                    <a:moveTo>
                      <a:pt x="1261" y="5410"/>
                    </a:moveTo>
                    <a:cubicBezTo>
                      <a:pt x="1261" y="7735"/>
                      <a:pt x="3154" y="9628"/>
                      <a:pt x="5485" y="9628"/>
                    </a:cubicBezTo>
                    <a:cubicBezTo>
                      <a:pt x="7815" y="9628"/>
                      <a:pt x="9709" y="7735"/>
                      <a:pt x="9709" y="5410"/>
                    </a:cubicBezTo>
                    <a:cubicBezTo>
                      <a:pt x="9709" y="3079"/>
                      <a:pt x="7815" y="1186"/>
                      <a:pt x="5485" y="1186"/>
                    </a:cubicBezTo>
                    <a:cubicBezTo>
                      <a:pt x="3165" y="1186"/>
                      <a:pt x="1261" y="3085"/>
                      <a:pt x="1261" y="5410"/>
                    </a:cubicBezTo>
                    <a:close/>
                    <a:moveTo>
                      <a:pt x="9657" y="5410"/>
                    </a:moveTo>
                    <a:cubicBezTo>
                      <a:pt x="9657" y="7712"/>
                      <a:pt x="7787" y="9582"/>
                      <a:pt x="5485" y="9582"/>
                    </a:cubicBezTo>
                    <a:cubicBezTo>
                      <a:pt x="3183" y="9582"/>
                      <a:pt x="1312" y="7712"/>
                      <a:pt x="1312" y="5410"/>
                    </a:cubicBezTo>
                    <a:cubicBezTo>
                      <a:pt x="1312" y="3108"/>
                      <a:pt x="3183" y="1238"/>
                      <a:pt x="5485" y="1238"/>
                    </a:cubicBezTo>
                    <a:cubicBezTo>
                      <a:pt x="7787" y="1238"/>
                      <a:pt x="9657" y="3114"/>
                      <a:pt x="9657" y="5410"/>
                    </a:cubicBezTo>
                    <a:close/>
                    <a:moveTo>
                      <a:pt x="760" y="5358"/>
                    </a:moveTo>
                    <a:lnTo>
                      <a:pt x="760" y="5456"/>
                    </a:lnTo>
                    <a:lnTo>
                      <a:pt x="0" y="5456"/>
                    </a:lnTo>
                    <a:lnTo>
                      <a:pt x="0" y="5358"/>
                    </a:lnTo>
                    <a:close/>
                    <a:moveTo>
                      <a:pt x="10071" y="5468"/>
                    </a:moveTo>
                    <a:lnTo>
                      <a:pt x="10071" y="5364"/>
                    </a:lnTo>
                    <a:lnTo>
                      <a:pt x="10831" y="5364"/>
                    </a:lnTo>
                    <a:lnTo>
                      <a:pt x="10831" y="5468"/>
                    </a:lnTo>
                    <a:close/>
                    <a:moveTo>
                      <a:pt x="783" y="5871"/>
                    </a:moveTo>
                    <a:lnTo>
                      <a:pt x="29" y="5934"/>
                    </a:lnTo>
                    <a:lnTo>
                      <a:pt x="18" y="5830"/>
                    </a:lnTo>
                    <a:lnTo>
                      <a:pt x="777" y="5767"/>
                    </a:lnTo>
                    <a:close/>
                    <a:moveTo>
                      <a:pt x="10048" y="4956"/>
                    </a:moveTo>
                    <a:lnTo>
                      <a:pt x="10802" y="4892"/>
                    </a:lnTo>
                    <a:lnTo>
                      <a:pt x="10808" y="4990"/>
                    </a:lnTo>
                    <a:lnTo>
                      <a:pt x="10054" y="5053"/>
                    </a:lnTo>
                    <a:close/>
                    <a:moveTo>
                      <a:pt x="841" y="6273"/>
                    </a:moveTo>
                    <a:lnTo>
                      <a:pt x="92" y="6400"/>
                    </a:lnTo>
                    <a:lnTo>
                      <a:pt x="69" y="6302"/>
                    </a:lnTo>
                    <a:lnTo>
                      <a:pt x="818" y="6170"/>
                    </a:lnTo>
                    <a:close/>
                    <a:moveTo>
                      <a:pt x="9991" y="4553"/>
                    </a:moveTo>
                    <a:lnTo>
                      <a:pt x="10739" y="4420"/>
                    </a:lnTo>
                    <a:lnTo>
                      <a:pt x="10762" y="4524"/>
                    </a:lnTo>
                    <a:lnTo>
                      <a:pt x="10014" y="4651"/>
                    </a:lnTo>
                    <a:close/>
                    <a:moveTo>
                      <a:pt x="933" y="6665"/>
                    </a:moveTo>
                    <a:lnTo>
                      <a:pt x="202" y="6860"/>
                    </a:lnTo>
                    <a:lnTo>
                      <a:pt x="167" y="6763"/>
                    </a:lnTo>
                    <a:lnTo>
                      <a:pt x="904" y="6567"/>
                    </a:lnTo>
                    <a:close/>
                    <a:moveTo>
                      <a:pt x="9899" y="4156"/>
                    </a:moveTo>
                    <a:lnTo>
                      <a:pt x="10629" y="3960"/>
                    </a:lnTo>
                    <a:lnTo>
                      <a:pt x="10658" y="4064"/>
                    </a:lnTo>
                    <a:lnTo>
                      <a:pt x="9927" y="4259"/>
                    </a:lnTo>
                    <a:close/>
                    <a:moveTo>
                      <a:pt x="1065" y="7050"/>
                    </a:moveTo>
                    <a:lnTo>
                      <a:pt x="351" y="7309"/>
                    </a:lnTo>
                    <a:lnTo>
                      <a:pt x="311" y="7206"/>
                    </a:lnTo>
                    <a:lnTo>
                      <a:pt x="1025" y="6947"/>
                    </a:lnTo>
                    <a:close/>
                    <a:moveTo>
                      <a:pt x="9772" y="3770"/>
                    </a:moveTo>
                    <a:lnTo>
                      <a:pt x="10486" y="3511"/>
                    </a:lnTo>
                    <a:lnTo>
                      <a:pt x="10520" y="3609"/>
                    </a:lnTo>
                    <a:lnTo>
                      <a:pt x="9812" y="3868"/>
                    </a:lnTo>
                    <a:close/>
                    <a:moveTo>
                      <a:pt x="1220" y="7424"/>
                    </a:moveTo>
                    <a:lnTo>
                      <a:pt x="530" y="7747"/>
                    </a:lnTo>
                    <a:lnTo>
                      <a:pt x="489" y="7655"/>
                    </a:lnTo>
                    <a:lnTo>
                      <a:pt x="1180" y="7327"/>
                    </a:lnTo>
                    <a:close/>
                    <a:moveTo>
                      <a:pt x="9611" y="3396"/>
                    </a:moveTo>
                    <a:lnTo>
                      <a:pt x="10296" y="3068"/>
                    </a:lnTo>
                    <a:lnTo>
                      <a:pt x="10342" y="3166"/>
                    </a:lnTo>
                    <a:lnTo>
                      <a:pt x="9651" y="3488"/>
                    </a:lnTo>
                    <a:close/>
                    <a:moveTo>
                      <a:pt x="1416" y="7781"/>
                    </a:moveTo>
                    <a:lnTo>
                      <a:pt x="754" y="8161"/>
                    </a:lnTo>
                    <a:lnTo>
                      <a:pt x="702" y="8075"/>
                    </a:lnTo>
                    <a:lnTo>
                      <a:pt x="1364" y="7695"/>
                    </a:lnTo>
                    <a:close/>
                    <a:moveTo>
                      <a:pt x="9421" y="3039"/>
                    </a:moveTo>
                    <a:lnTo>
                      <a:pt x="10083" y="2659"/>
                    </a:lnTo>
                    <a:lnTo>
                      <a:pt x="10135" y="2746"/>
                    </a:lnTo>
                    <a:lnTo>
                      <a:pt x="9473" y="3125"/>
                    </a:lnTo>
                    <a:close/>
                    <a:moveTo>
                      <a:pt x="1629" y="8121"/>
                    </a:moveTo>
                    <a:lnTo>
                      <a:pt x="1007" y="8558"/>
                    </a:lnTo>
                    <a:lnTo>
                      <a:pt x="950" y="8472"/>
                    </a:lnTo>
                    <a:lnTo>
                      <a:pt x="1571" y="8034"/>
                    </a:lnTo>
                    <a:close/>
                    <a:moveTo>
                      <a:pt x="9197" y="2694"/>
                    </a:moveTo>
                    <a:lnTo>
                      <a:pt x="9824" y="2257"/>
                    </a:lnTo>
                    <a:lnTo>
                      <a:pt x="9881" y="2343"/>
                    </a:lnTo>
                    <a:lnTo>
                      <a:pt x="9254" y="2780"/>
                    </a:lnTo>
                    <a:close/>
                    <a:moveTo>
                      <a:pt x="1882" y="8443"/>
                    </a:moveTo>
                    <a:lnTo>
                      <a:pt x="1301" y="8932"/>
                    </a:lnTo>
                    <a:lnTo>
                      <a:pt x="1238" y="8852"/>
                    </a:lnTo>
                    <a:lnTo>
                      <a:pt x="1819" y="8362"/>
                    </a:lnTo>
                    <a:close/>
                    <a:moveTo>
                      <a:pt x="8949" y="2377"/>
                    </a:moveTo>
                    <a:lnTo>
                      <a:pt x="9530" y="1888"/>
                    </a:lnTo>
                    <a:lnTo>
                      <a:pt x="9594" y="1969"/>
                    </a:lnTo>
                    <a:lnTo>
                      <a:pt x="9012" y="2458"/>
                    </a:lnTo>
                    <a:close/>
                    <a:moveTo>
                      <a:pt x="2164" y="8736"/>
                    </a:moveTo>
                    <a:lnTo>
                      <a:pt x="1623" y="9277"/>
                    </a:lnTo>
                    <a:lnTo>
                      <a:pt x="1548" y="9208"/>
                    </a:lnTo>
                    <a:lnTo>
                      <a:pt x="2089" y="8667"/>
                    </a:lnTo>
                    <a:close/>
                    <a:moveTo>
                      <a:pt x="8673" y="2084"/>
                    </a:moveTo>
                    <a:lnTo>
                      <a:pt x="9214" y="1543"/>
                    </a:lnTo>
                    <a:lnTo>
                      <a:pt x="9283" y="1618"/>
                    </a:lnTo>
                    <a:lnTo>
                      <a:pt x="8748" y="2159"/>
                    </a:lnTo>
                    <a:close/>
                    <a:moveTo>
                      <a:pt x="2463" y="9013"/>
                    </a:moveTo>
                    <a:lnTo>
                      <a:pt x="1974" y="9594"/>
                    </a:lnTo>
                    <a:lnTo>
                      <a:pt x="1899" y="9531"/>
                    </a:lnTo>
                    <a:lnTo>
                      <a:pt x="2389" y="8949"/>
                    </a:lnTo>
                    <a:close/>
                    <a:moveTo>
                      <a:pt x="8374" y="1813"/>
                    </a:moveTo>
                    <a:lnTo>
                      <a:pt x="8863" y="1226"/>
                    </a:lnTo>
                    <a:lnTo>
                      <a:pt x="8938" y="1295"/>
                    </a:lnTo>
                    <a:lnTo>
                      <a:pt x="8448" y="1877"/>
                    </a:lnTo>
                    <a:close/>
                    <a:moveTo>
                      <a:pt x="2791" y="9249"/>
                    </a:moveTo>
                    <a:lnTo>
                      <a:pt x="2348" y="9876"/>
                    </a:lnTo>
                    <a:lnTo>
                      <a:pt x="2262" y="9818"/>
                    </a:lnTo>
                    <a:lnTo>
                      <a:pt x="2699" y="9191"/>
                    </a:lnTo>
                    <a:close/>
                    <a:moveTo>
                      <a:pt x="8040" y="1566"/>
                    </a:moveTo>
                    <a:lnTo>
                      <a:pt x="8477" y="939"/>
                    </a:lnTo>
                    <a:lnTo>
                      <a:pt x="8563" y="996"/>
                    </a:lnTo>
                    <a:lnTo>
                      <a:pt x="8126" y="1623"/>
                    </a:lnTo>
                    <a:close/>
                    <a:moveTo>
                      <a:pt x="3131" y="9462"/>
                    </a:moveTo>
                    <a:lnTo>
                      <a:pt x="2751" y="10123"/>
                    </a:lnTo>
                    <a:lnTo>
                      <a:pt x="2665" y="10077"/>
                    </a:lnTo>
                    <a:lnTo>
                      <a:pt x="3045" y="9416"/>
                    </a:lnTo>
                    <a:close/>
                    <a:moveTo>
                      <a:pt x="7695" y="1353"/>
                    </a:moveTo>
                    <a:lnTo>
                      <a:pt x="8074" y="691"/>
                    </a:lnTo>
                    <a:lnTo>
                      <a:pt x="8161" y="737"/>
                    </a:lnTo>
                    <a:lnTo>
                      <a:pt x="7781" y="1399"/>
                    </a:lnTo>
                    <a:close/>
                    <a:moveTo>
                      <a:pt x="3493" y="9651"/>
                    </a:moveTo>
                    <a:lnTo>
                      <a:pt x="3171" y="10342"/>
                    </a:lnTo>
                    <a:lnTo>
                      <a:pt x="3079" y="10302"/>
                    </a:lnTo>
                    <a:lnTo>
                      <a:pt x="3401" y="9605"/>
                    </a:lnTo>
                    <a:close/>
                    <a:moveTo>
                      <a:pt x="7338" y="1169"/>
                    </a:moveTo>
                    <a:lnTo>
                      <a:pt x="7660" y="478"/>
                    </a:lnTo>
                    <a:lnTo>
                      <a:pt x="7752" y="524"/>
                    </a:lnTo>
                    <a:lnTo>
                      <a:pt x="7430" y="1215"/>
                    </a:lnTo>
                    <a:close/>
                    <a:moveTo>
                      <a:pt x="3873" y="9801"/>
                    </a:moveTo>
                    <a:lnTo>
                      <a:pt x="3614" y="10515"/>
                    </a:lnTo>
                    <a:lnTo>
                      <a:pt x="3517" y="10480"/>
                    </a:lnTo>
                    <a:lnTo>
                      <a:pt x="3775" y="9767"/>
                    </a:lnTo>
                    <a:close/>
                    <a:moveTo>
                      <a:pt x="6964" y="1019"/>
                    </a:moveTo>
                    <a:lnTo>
                      <a:pt x="7223" y="306"/>
                    </a:lnTo>
                    <a:lnTo>
                      <a:pt x="7320" y="346"/>
                    </a:lnTo>
                    <a:lnTo>
                      <a:pt x="7061" y="1054"/>
                    </a:lnTo>
                    <a:close/>
                    <a:moveTo>
                      <a:pt x="4265" y="9916"/>
                    </a:moveTo>
                    <a:lnTo>
                      <a:pt x="4069" y="10653"/>
                    </a:lnTo>
                    <a:lnTo>
                      <a:pt x="3965" y="10624"/>
                    </a:lnTo>
                    <a:lnTo>
                      <a:pt x="4161" y="9887"/>
                    </a:lnTo>
                    <a:close/>
                    <a:moveTo>
                      <a:pt x="6572" y="904"/>
                    </a:moveTo>
                    <a:lnTo>
                      <a:pt x="6768" y="173"/>
                    </a:lnTo>
                    <a:lnTo>
                      <a:pt x="6866" y="202"/>
                    </a:lnTo>
                    <a:lnTo>
                      <a:pt x="6676" y="933"/>
                    </a:lnTo>
                    <a:close/>
                    <a:moveTo>
                      <a:pt x="4662" y="10002"/>
                    </a:moveTo>
                    <a:lnTo>
                      <a:pt x="4529" y="10751"/>
                    </a:lnTo>
                    <a:lnTo>
                      <a:pt x="4426" y="10728"/>
                    </a:lnTo>
                    <a:lnTo>
                      <a:pt x="4558" y="9979"/>
                    </a:lnTo>
                    <a:close/>
                    <a:moveTo>
                      <a:pt x="6169" y="818"/>
                    </a:moveTo>
                    <a:lnTo>
                      <a:pt x="6302" y="70"/>
                    </a:lnTo>
                    <a:lnTo>
                      <a:pt x="6400" y="93"/>
                    </a:lnTo>
                    <a:lnTo>
                      <a:pt x="6273" y="841"/>
                    </a:lnTo>
                    <a:close/>
                    <a:moveTo>
                      <a:pt x="5065" y="10049"/>
                    </a:moveTo>
                    <a:lnTo>
                      <a:pt x="4996" y="10802"/>
                    </a:lnTo>
                    <a:lnTo>
                      <a:pt x="4898" y="10797"/>
                    </a:lnTo>
                    <a:lnTo>
                      <a:pt x="4961" y="10037"/>
                    </a:lnTo>
                    <a:close/>
                    <a:moveTo>
                      <a:pt x="5767" y="766"/>
                    </a:moveTo>
                    <a:lnTo>
                      <a:pt x="5830" y="12"/>
                    </a:lnTo>
                    <a:lnTo>
                      <a:pt x="5934" y="18"/>
                    </a:lnTo>
                    <a:lnTo>
                      <a:pt x="5870" y="778"/>
                    </a:lnTo>
                    <a:close/>
                    <a:moveTo>
                      <a:pt x="5467" y="10060"/>
                    </a:moveTo>
                    <a:lnTo>
                      <a:pt x="5467" y="10825"/>
                    </a:lnTo>
                    <a:lnTo>
                      <a:pt x="5364" y="10825"/>
                    </a:lnTo>
                    <a:lnTo>
                      <a:pt x="5364" y="10060"/>
                    </a:lnTo>
                    <a:close/>
                    <a:moveTo>
                      <a:pt x="5364" y="1"/>
                    </a:moveTo>
                    <a:lnTo>
                      <a:pt x="5467" y="1"/>
                    </a:lnTo>
                    <a:lnTo>
                      <a:pt x="5467" y="760"/>
                    </a:lnTo>
                    <a:lnTo>
                      <a:pt x="5364" y="760"/>
                    </a:lnTo>
                    <a:close/>
                    <a:moveTo>
                      <a:pt x="5876" y="10037"/>
                    </a:moveTo>
                    <a:lnTo>
                      <a:pt x="5939" y="10797"/>
                    </a:lnTo>
                    <a:lnTo>
                      <a:pt x="5841" y="10802"/>
                    </a:lnTo>
                    <a:lnTo>
                      <a:pt x="5772" y="10049"/>
                    </a:lnTo>
                    <a:close/>
                    <a:moveTo>
                      <a:pt x="4961" y="778"/>
                    </a:moveTo>
                    <a:lnTo>
                      <a:pt x="4898" y="18"/>
                    </a:lnTo>
                    <a:lnTo>
                      <a:pt x="4996" y="12"/>
                    </a:lnTo>
                    <a:lnTo>
                      <a:pt x="5065" y="766"/>
                    </a:lnTo>
                    <a:close/>
                    <a:moveTo>
                      <a:pt x="6279" y="9985"/>
                    </a:moveTo>
                    <a:lnTo>
                      <a:pt x="6405" y="10733"/>
                    </a:lnTo>
                    <a:lnTo>
                      <a:pt x="6308" y="10751"/>
                    </a:lnTo>
                    <a:lnTo>
                      <a:pt x="6175" y="10002"/>
                    </a:lnTo>
                    <a:close/>
                    <a:moveTo>
                      <a:pt x="4558" y="835"/>
                    </a:moveTo>
                    <a:lnTo>
                      <a:pt x="4432" y="87"/>
                    </a:lnTo>
                    <a:lnTo>
                      <a:pt x="4529" y="64"/>
                    </a:lnTo>
                    <a:lnTo>
                      <a:pt x="4662" y="812"/>
                    </a:lnTo>
                    <a:close/>
                    <a:moveTo>
                      <a:pt x="6676" y="9887"/>
                    </a:moveTo>
                    <a:lnTo>
                      <a:pt x="6866" y="10624"/>
                    </a:lnTo>
                    <a:lnTo>
                      <a:pt x="6768" y="10653"/>
                    </a:lnTo>
                    <a:lnTo>
                      <a:pt x="6572" y="9916"/>
                    </a:lnTo>
                    <a:close/>
                    <a:moveTo>
                      <a:pt x="4161" y="927"/>
                    </a:moveTo>
                    <a:lnTo>
                      <a:pt x="3971" y="191"/>
                    </a:lnTo>
                    <a:lnTo>
                      <a:pt x="4069" y="162"/>
                    </a:lnTo>
                    <a:lnTo>
                      <a:pt x="4265" y="898"/>
                    </a:lnTo>
                    <a:close/>
                    <a:moveTo>
                      <a:pt x="7056" y="9767"/>
                    </a:moveTo>
                    <a:lnTo>
                      <a:pt x="7315" y="10480"/>
                    </a:lnTo>
                    <a:lnTo>
                      <a:pt x="7211" y="10515"/>
                    </a:lnTo>
                    <a:lnTo>
                      <a:pt x="6952" y="9801"/>
                    </a:lnTo>
                    <a:close/>
                    <a:moveTo>
                      <a:pt x="3775" y="1054"/>
                    </a:moveTo>
                    <a:lnTo>
                      <a:pt x="3517" y="346"/>
                    </a:lnTo>
                    <a:lnTo>
                      <a:pt x="3614" y="306"/>
                    </a:lnTo>
                    <a:lnTo>
                      <a:pt x="3873" y="1019"/>
                    </a:lnTo>
                    <a:close/>
                    <a:moveTo>
                      <a:pt x="7430" y="9605"/>
                    </a:moveTo>
                    <a:lnTo>
                      <a:pt x="7752" y="10302"/>
                    </a:lnTo>
                    <a:lnTo>
                      <a:pt x="7660" y="10342"/>
                    </a:lnTo>
                    <a:lnTo>
                      <a:pt x="7338" y="9651"/>
                    </a:lnTo>
                    <a:close/>
                    <a:moveTo>
                      <a:pt x="3401" y="1215"/>
                    </a:moveTo>
                    <a:lnTo>
                      <a:pt x="3079" y="524"/>
                    </a:lnTo>
                    <a:lnTo>
                      <a:pt x="3171" y="478"/>
                    </a:lnTo>
                    <a:lnTo>
                      <a:pt x="3493" y="1169"/>
                    </a:lnTo>
                    <a:close/>
                    <a:moveTo>
                      <a:pt x="7787" y="9416"/>
                    </a:moveTo>
                    <a:lnTo>
                      <a:pt x="8172" y="10077"/>
                    </a:lnTo>
                    <a:lnTo>
                      <a:pt x="8086" y="10123"/>
                    </a:lnTo>
                    <a:lnTo>
                      <a:pt x="7700" y="9462"/>
                    </a:lnTo>
                    <a:close/>
                    <a:moveTo>
                      <a:pt x="3039" y="1411"/>
                    </a:moveTo>
                    <a:lnTo>
                      <a:pt x="2659" y="749"/>
                    </a:lnTo>
                    <a:lnTo>
                      <a:pt x="2745" y="697"/>
                    </a:lnTo>
                    <a:lnTo>
                      <a:pt x="3125" y="1359"/>
                    </a:lnTo>
                    <a:close/>
                    <a:moveTo>
                      <a:pt x="8126" y="9191"/>
                    </a:moveTo>
                    <a:lnTo>
                      <a:pt x="8563" y="9818"/>
                    </a:lnTo>
                    <a:lnTo>
                      <a:pt x="8477" y="9876"/>
                    </a:lnTo>
                    <a:lnTo>
                      <a:pt x="8040" y="9249"/>
                    </a:lnTo>
                    <a:close/>
                    <a:moveTo>
                      <a:pt x="2699" y="1629"/>
                    </a:moveTo>
                    <a:lnTo>
                      <a:pt x="2262" y="1008"/>
                    </a:lnTo>
                    <a:lnTo>
                      <a:pt x="2348" y="950"/>
                    </a:lnTo>
                    <a:lnTo>
                      <a:pt x="2791" y="1572"/>
                    </a:lnTo>
                    <a:close/>
                    <a:moveTo>
                      <a:pt x="8448" y="8938"/>
                    </a:moveTo>
                    <a:lnTo>
                      <a:pt x="8938" y="9525"/>
                    </a:lnTo>
                    <a:lnTo>
                      <a:pt x="8863" y="9588"/>
                    </a:lnTo>
                    <a:lnTo>
                      <a:pt x="8374" y="9007"/>
                    </a:lnTo>
                    <a:close/>
                    <a:moveTo>
                      <a:pt x="2389" y="1877"/>
                    </a:moveTo>
                    <a:lnTo>
                      <a:pt x="1899" y="1295"/>
                    </a:lnTo>
                    <a:lnTo>
                      <a:pt x="1974" y="1226"/>
                    </a:lnTo>
                    <a:lnTo>
                      <a:pt x="2463" y="1813"/>
                    </a:lnTo>
                    <a:close/>
                    <a:moveTo>
                      <a:pt x="8748" y="8667"/>
                    </a:moveTo>
                    <a:lnTo>
                      <a:pt x="9283" y="9208"/>
                    </a:lnTo>
                    <a:lnTo>
                      <a:pt x="9214" y="9277"/>
                    </a:lnTo>
                    <a:lnTo>
                      <a:pt x="8673" y="8736"/>
                    </a:lnTo>
                    <a:close/>
                    <a:moveTo>
                      <a:pt x="2089" y="2159"/>
                    </a:moveTo>
                    <a:lnTo>
                      <a:pt x="1548" y="1618"/>
                    </a:lnTo>
                    <a:lnTo>
                      <a:pt x="1623" y="1543"/>
                    </a:lnTo>
                    <a:lnTo>
                      <a:pt x="2164" y="2084"/>
                    </a:lnTo>
                    <a:close/>
                    <a:moveTo>
                      <a:pt x="9012" y="8362"/>
                    </a:moveTo>
                    <a:lnTo>
                      <a:pt x="9594" y="8852"/>
                    </a:lnTo>
                    <a:lnTo>
                      <a:pt x="9530" y="8932"/>
                    </a:lnTo>
                    <a:lnTo>
                      <a:pt x="8949" y="8443"/>
                    </a:lnTo>
                    <a:close/>
                    <a:moveTo>
                      <a:pt x="1819" y="2458"/>
                    </a:moveTo>
                    <a:lnTo>
                      <a:pt x="1238" y="1969"/>
                    </a:lnTo>
                    <a:lnTo>
                      <a:pt x="1301" y="1888"/>
                    </a:lnTo>
                    <a:lnTo>
                      <a:pt x="1882" y="2377"/>
                    </a:lnTo>
                    <a:close/>
                    <a:moveTo>
                      <a:pt x="9254" y="8034"/>
                    </a:moveTo>
                    <a:lnTo>
                      <a:pt x="9881" y="8472"/>
                    </a:lnTo>
                    <a:lnTo>
                      <a:pt x="9824" y="8558"/>
                    </a:lnTo>
                    <a:lnTo>
                      <a:pt x="9197" y="8121"/>
                    </a:lnTo>
                    <a:close/>
                    <a:moveTo>
                      <a:pt x="1571" y="2780"/>
                    </a:moveTo>
                    <a:lnTo>
                      <a:pt x="950" y="2343"/>
                    </a:lnTo>
                    <a:lnTo>
                      <a:pt x="1007" y="2257"/>
                    </a:lnTo>
                    <a:lnTo>
                      <a:pt x="1629" y="2694"/>
                    </a:lnTo>
                    <a:close/>
                    <a:moveTo>
                      <a:pt x="9473" y="7695"/>
                    </a:moveTo>
                    <a:lnTo>
                      <a:pt x="10135" y="8075"/>
                    </a:lnTo>
                    <a:lnTo>
                      <a:pt x="10083" y="8161"/>
                    </a:lnTo>
                    <a:lnTo>
                      <a:pt x="9421" y="7781"/>
                    </a:lnTo>
                    <a:close/>
                    <a:moveTo>
                      <a:pt x="1358" y="3125"/>
                    </a:moveTo>
                    <a:lnTo>
                      <a:pt x="697" y="2746"/>
                    </a:lnTo>
                    <a:lnTo>
                      <a:pt x="748" y="2659"/>
                    </a:lnTo>
                    <a:lnTo>
                      <a:pt x="1410" y="3039"/>
                    </a:lnTo>
                    <a:close/>
                    <a:moveTo>
                      <a:pt x="9611" y="7424"/>
                    </a:moveTo>
                    <a:lnTo>
                      <a:pt x="9651" y="7327"/>
                    </a:lnTo>
                    <a:lnTo>
                      <a:pt x="10342" y="7655"/>
                    </a:lnTo>
                    <a:lnTo>
                      <a:pt x="10296" y="7747"/>
                    </a:lnTo>
                    <a:close/>
                    <a:moveTo>
                      <a:pt x="1220" y="3396"/>
                    </a:moveTo>
                    <a:lnTo>
                      <a:pt x="1180" y="3488"/>
                    </a:lnTo>
                    <a:lnTo>
                      <a:pt x="489" y="3166"/>
                    </a:lnTo>
                    <a:lnTo>
                      <a:pt x="530" y="3068"/>
                    </a:lnTo>
                    <a:close/>
                    <a:moveTo>
                      <a:pt x="9772" y="7050"/>
                    </a:moveTo>
                    <a:lnTo>
                      <a:pt x="9812" y="6947"/>
                    </a:lnTo>
                    <a:lnTo>
                      <a:pt x="10520" y="7206"/>
                    </a:lnTo>
                    <a:lnTo>
                      <a:pt x="10486" y="7309"/>
                    </a:lnTo>
                    <a:close/>
                    <a:moveTo>
                      <a:pt x="1065" y="3770"/>
                    </a:moveTo>
                    <a:lnTo>
                      <a:pt x="1025" y="3868"/>
                    </a:lnTo>
                    <a:lnTo>
                      <a:pt x="311" y="3609"/>
                    </a:lnTo>
                    <a:lnTo>
                      <a:pt x="351" y="3511"/>
                    </a:lnTo>
                    <a:close/>
                    <a:moveTo>
                      <a:pt x="9899" y="6665"/>
                    </a:moveTo>
                    <a:lnTo>
                      <a:pt x="9927" y="6567"/>
                    </a:lnTo>
                    <a:lnTo>
                      <a:pt x="10658" y="6763"/>
                    </a:lnTo>
                    <a:lnTo>
                      <a:pt x="10629" y="6860"/>
                    </a:lnTo>
                    <a:close/>
                    <a:moveTo>
                      <a:pt x="933" y="4156"/>
                    </a:moveTo>
                    <a:lnTo>
                      <a:pt x="904" y="4259"/>
                    </a:lnTo>
                    <a:lnTo>
                      <a:pt x="167" y="4064"/>
                    </a:lnTo>
                    <a:lnTo>
                      <a:pt x="202" y="3960"/>
                    </a:lnTo>
                    <a:close/>
                    <a:moveTo>
                      <a:pt x="9991" y="6273"/>
                    </a:moveTo>
                    <a:lnTo>
                      <a:pt x="10014" y="6170"/>
                    </a:lnTo>
                    <a:lnTo>
                      <a:pt x="10762" y="6302"/>
                    </a:lnTo>
                    <a:lnTo>
                      <a:pt x="10739" y="6400"/>
                    </a:lnTo>
                    <a:close/>
                    <a:moveTo>
                      <a:pt x="841" y="4553"/>
                    </a:moveTo>
                    <a:lnTo>
                      <a:pt x="818" y="4651"/>
                    </a:lnTo>
                    <a:lnTo>
                      <a:pt x="69" y="4524"/>
                    </a:lnTo>
                    <a:lnTo>
                      <a:pt x="92" y="4420"/>
                    </a:lnTo>
                    <a:close/>
                    <a:moveTo>
                      <a:pt x="10048" y="5871"/>
                    </a:moveTo>
                    <a:lnTo>
                      <a:pt x="10054" y="5767"/>
                    </a:lnTo>
                    <a:lnTo>
                      <a:pt x="10808" y="5830"/>
                    </a:lnTo>
                    <a:lnTo>
                      <a:pt x="10802" y="5934"/>
                    </a:lnTo>
                    <a:close/>
                    <a:moveTo>
                      <a:pt x="783" y="4956"/>
                    </a:moveTo>
                    <a:lnTo>
                      <a:pt x="777" y="5053"/>
                    </a:lnTo>
                    <a:lnTo>
                      <a:pt x="18" y="4990"/>
                    </a:lnTo>
                    <a:lnTo>
                      <a:pt x="29" y="48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44;p39">
                <a:extLst>
                  <a:ext uri="{FF2B5EF4-FFF2-40B4-BE49-F238E27FC236}">
                    <a16:creationId xmlns:a16="http://schemas.microsoft.com/office/drawing/2014/main" id="{66136BCB-AAAD-4CF1-20BD-BACC8DDDB37A}"/>
                  </a:ext>
                </a:extLst>
              </p:cNvPr>
              <p:cNvSpPr/>
              <p:nvPr/>
            </p:nvSpPr>
            <p:spPr>
              <a:xfrm>
                <a:off x="5824825" y="2060089"/>
                <a:ext cx="585145" cy="538149"/>
              </a:xfrm>
              <a:custGeom>
                <a:avLst/>
                <a:gdLst/>
                <a:ahLst/>
                <a:cxnLst/>
                <a:rect l="l" t="t" r="r" b="b"/>
                <a:pathLst>
                  <a:path w="9525" h="8760" extrusionOk="0">
                    <a:moveTo>
                      <a:pt x="8765" y="0"/>
                    </a:moveTo>
                    <a:lnTo>
                      <a:pt x="754" y="0"/>
                    </a:lnTo>
                    <a:cubicBezTo>
                      <a:pt x="340" y="0"/>
                      <a:pt x="0" y="340"/>
                      <a:pt x="0" y="754"/>
                    </a:cubicBezTo>
                    <a:lnTo>
                      <a:pt x="0" y="6371"/>
                    </a:lnTo>
                    <a:cubicBezTo>
                      <a:pt x="0" y="6791"/>
                      <a:pt x="340" y="7131"/>
                      <a:pt x="754" y="7131"/>
                    </a:cubicBezTo>
                    <a:lnTo>
                      <a:pt x="4835" y="7131"/>
                    </a:lnTo>
                    <a:cubicBezTo>
                      <a:pt x="5301" y="7131"/>
                      <a:pt x="5755" y="7263"/>
                      <a:pt x="6147" y="7516"/>
                    </a:cubicBezTo>
                    <a:lnTo>
                      <a:pt x="7879" y="8661"/>
                    </a:lnTo>
                    <a:cubicBezTo>
                      <a:pt x="8028" y="8759"/>
                      <a:pt x="8224" y="8621"/>
                      <a:pt x="8190" y="8448"/>
                    </a:cubicBezTo>
                    <a:lnTo>
                      <a:pt x="7948" y="7372"/>
                    </a:lnTo>
                    <a:cubicBezTo>
                      <a:pt x="7919" y="7251"/>
                      <a:pt x="8017" y="7131"/>
                      <a:pt x="8144" y="7131"/>
                    </a:cubicBezTo>
                    <a:lnTo>
                      <a:pt x="8754" y="7131"/>
                    </a:lnTo>
                    <a:cubicBezTo>
                      <a:pt x="9174" y="7131"/>
                      <a:pt x="9513" y="6791"/>
                      <a:pt x="9513" y="6371"/>
                    </a:cubicBezTo>
                    <a:lnTo>
                      <a:pt x="9513" y="754"/>
                    </a:lnTo>
                    <a:cubicBezTo>
                      <a:pt x="9525" y="340"/>
                      <a:pt x="9185" y="0"/>
                      <a:pt x="8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45;p39">
                <a:extLst>
                  <a:ext uri="{FF2B5EF4-FFF2-40B4-BE49-F238E27FC236}">
                    <a16:creationId xmlns:a16="http://schemas.microsoft.com/office/drawing/2014/main" id="{847E2EFE-A757-82EA-11EC-6399E5D56D21}"/>
                  </a:ext>
                </a:extLst>
              </p:cNvPr>
              <p:cNvSpPr/>
              <p:nvPr/>
            </p:nvSpPr>
            <p:spPr>
              <a:xfrm>
                <a:off x="5922074" y="2214900"/>
                <a:ext cx="204755" cy="22361"/>
              </a:xfrm>
              <a:custGeom>
                <a:avLst/>
                <a:gdLst/>
                <a:ahLst/>
                <a:cxnLst/>
                <a:rect l="l" t="t" r="r" b="b"/>
                <a:pathLst>
                  <a:path w="3333" h="364" extrusionOk="0">
                    <a:moveTo>
                      <a:pt x="0" y="1"/>
                    </a:moveTo>
                    <a:lnTo>
                      <a:pt x="3332" y="1"/>
                    </a:lnTo>
                    <a:lnTo>
                      <a:pt x="3332" y="364"/>
                    </a:lnTo>
                    <a:lnTo>
                      <a:pt x="0"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46;p39">
                <a:extLst>
                  <a:ext uri="{FF2B5EF4-FFF2-40B4-BE49-F238E27FC236}">
                    <a16:creationId xmlns:a16="http://schemas.microsoft.com/office/drawing/2014/main" id="{D4A60A74-5C35-2F46-AE47-5BE160C2DE16}"/>
                  </a:ext>
                </a:extLst>
              </p:cNvPr>
              <p:cNvSpPr/>
              <p:nvPr/>
            </p:nvSpPr>
            <p:spPr>
              <a:xfrm>
                <a:off x="6144770" y="2214900"/>
                <a:ext cx="168018" cy="22361"/>
              </a:xfrm>
              <a:custGeom>
                <a:avLst/>
                <a:gdLst/>
                <a:ahLst/>
                <a:cxnLst/>
                <a:rect l="l" t="t" r="r" b="b"/>
                <a:pathLst>
                  <a:path w="2735" h="364" extrusionOk="0">
                    <a:moveTo>
                      <a:pt x="1" y="1"/>
                    </a:moveTo>
                    <a:lnTo>
                      <a:pt x="2734" y="1"/>
                    </a:lnTo>
                    <a:lnTo>
                      <a:pt x="2734" y="364"/>
                    </a:lnTo>
                    <a:lnTo>
                      <a:pt x="1"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47;p39">
                <a:extLst>
                  <a:ext uri="{FF2B5EF4-FFF2-40B4-BE49-F238E27FC236}">
                    <a16:creationId xmlns:a16="http://schemas.microsoft.com/office/drawing/2014/main" id="{6005A1FD-9B6D-3EF2-0BE0-4DBAA7CBE629}"/>
                  </a:ext>
                </a:extLst>
              </p:cNvPr>
              <p:cNvSpPr/>
              <p:nvPr/>
            </p:nvSpPr>
            <p:spPr>
              <a:xfrm>
                <a:off x="5922074" y="2276455"/>
                <a:ext cx="132264" cy="22300"/>
              </a:xfrm>
              <a:custGeom>
                <a:avLst/>
                <a:gdLst/>
                <a:ahLst/>
                <a:cxnLst/>
                <a:rect l="l" t="t" r="r" b="b"/>
                <a:pathLst>
                  <a:path w="2153" h="363" extrusionOk="0">
                    <a:moveTo>
                      <a:pt x="0" y="0"/>
                    </a:moveTo>
                    <a:lnTo>
                      <a:pt x="2152" y="0"/>
                    </a:lnTo>
                    <a:lnTo>
                      <a:pt x="21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48;p39">
                <a:extLst>
                  <a:ext uri="{FF2B5EF4-FFF2-40B4-BE49-F238E27FC236}">
                    <a16:creationId xmlns:a16="http://schemas.microsoft.com/office/drawing/2014/main" id="{B3BDD60A-EE4C-5C82-25FC-CB2340EE92EA}"/>
                  </a:ext>
                </a:extLst>
              </p:cNvPr>
              <p:cNvSpPr/>
              <p:nvPr/>
            </p:nvSpPr>
            <p:spPr>
              <a:xfrm>
                <a:off x="6066319" y="2276455"/>
                <a:ext cx="166175" cy="22300"/>
              </a:xfrm>
              <a:custGeom>
                <a:avLst/>
                <a:gdLst/>
                <a:ahLst/>
                <a:cxnLst/>
                <a:rect l="l" t="t" r="r" b="b"/>
                <a:pathLst>
                  <a:path w="2705" h="363" extrusionOk="0">
                    <a:moveTo>
                      <a:pt x="0" y="0"/>
                    </a:moveTo>
                    <a:lnTo>
                      <a:pt x="2705" y="0"/>
                    </a:lnTo>
                    <a:lnTo>
                      <a:pt x="2705"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49;p39">
                <a:extLst>
                  <a:ext uri="{FF2B5EF4-FFF2-40B4-BE49-F238E27FC236}">
                    <a16:creationId xmlns:a16="http://schemas.microsoft.com/office/drawing/2014/main" id="{37016C28-FD36-9B7F-0A8A-D955E53C485D}"/>
                  </a:ext>
                </a:extLst>
              </p:cNvPr>
              <p:cNvSpPr/>
              <p:nvPr/>
            </p:nvSpPr>
            <p:spPr>
              <a:xfrm>
                <a:off x="6252954" y="2276455"/>
                <a:ext cx="59467" cy="22300"/>
              </a:xfrm>
              <a:custGeom>
                <a:avLst/>
                <a:gdLst/>
                <a:ahLst/>
                <a:cxnLst/>
                <a:rect l="l" t="t" r="r" b="b"/>
                <a:pathLst>
                  <a:path w="968" h="363" extrusionOk="0">
                    <a:moveTo>
                      <a:pt x="1" y="0"/>
                    </a:moveTo>
                    <a:lnTo>
                      <a:pt x="967" y="0"/>
                    </a:lnTo>
                    <a:lnTo>
                      <a:pt x="967"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50;p39">
                <a:extLst>
                  <a:ext uri="{FF2B5EF4-FFF2-40B4-BE49-F238E27FC236}">
                    <a16:creationId xmlns:a16="http://schemas.microsoft.com/office/drawing/2014/main" id="{6B0E9F83-E355-38B0-4AF0-1391048FBEEA}"/>
                  </a:ext>
                </a:extLst>
              </p:cNvPr>
              <p:cNvSpPr/>
              <p:nvPr/>
            </p:nvSpPr>
            <p:spPr>
              <a:xfrm>
                <a:off x="5922074" y="2337950"/>
                <a:ext cx="101486" cy="22361"/>
              </a:xfrm>
              <a:custGeom>
                <a:avLst/>
                <a:gdLst/>
                <a:ahLst/>
                <a:cxnLst/>
                <a:rect l="l" t="t" r="r" b="b"/>
                <a:pathLst>
                  <a:path w="1652" h="364" extrusionOk="0">
                    <a:moveTo>
                      <a:pt x="0" y="1"/>
                    </a:moveTo>
                    <a:lnTo>
                      <a:pt x="1652" y="1"/>
                    </a:lnTo>
                    <a:lnTo>
                      <a:pt x="16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51;p39">
                <a:extLst>
                  <a:ext uri="{FF2B5EF4-FFF2-40B4-BE49-F238E27FC236}">
                    <a16:creationId xmlns:a16="http://schemas.microsoft.com/office/drawing/2014/main" id="{8695F20D-B66B-213D-8482-2E66CDFC9B56}"/>
                  </a:ext>
                </a:extLst>
              </p:cNvPr>
              <p:cNvSpPr/>
              <p:nvPr/>
            </p:nvSpPr>
            <p:spPr>
              <a:xfrm>
                <a:off x="6032347" y="2337950"/>
                <a:ext cx="83118" cy="22361"/>
              </a:xfrm>
              <a:custGeom>
                <a:avLst/>
                <a:gdLst/>
                <a:ahLst/>
                <a:cxnLst/>
                <a:rect l="l" t="t" r="r" b="b"/>
                <a:pathLst>
                  <a:path w="1353" h="364" extrusionOk="0">
                    <a:moveTo>
                      <a:pt x="1" y="1"/>
                    </a:moveTo>
                    <a:lnTo>
                      <a:pt x="1353" y="1"/>
                    </a:lnTo>
                    <a:lnTo>
                      <a:pt x="1353"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52;p39">
                <a:extLst>
                  <a:ext uri="{FF2B5EF4-FFF2-40B4-BE49-F238E27FC236}">
                    <a16:creationId xmlns:a16="http://schemas.microsoft.com/office/drawing/2014/main" id="{3CEFCDFD-DE40-1B0B-EFB4-46A9D7D8DEDD}"/>
                  </a:ext>
                </a:extLst>
              </p:cNvPr>
              <p:cNvSpPr/>
              <p:nvPr/>
            </p:nvSpPr>
            <p:spPr>
              <a:xfrm>
                <a:off x="7584704" y="2233329"/>
                <a:ext cx="925296" cy="2033231"/>
              </a:xfrm>
              <a:custGeom>
                <a:avLst/>
                <a:gdLst/>
                <a:ahLst/>
                <a:cxnLst/>
                <a:rect l="l" t="t" r="r" b="b"/>
                <a:pathLst>
                  <a:path w="15062" h="33097" extrusionOk="0">
                    <a:moveTo>
                      <a:pt x="14434" y="12"/>
                    </a:moveTo>
                    <a:cubicBezTo>
                      <a:pt x="14532" y="0"/>
                      <a:pt x="14618" y="12"/>
                      <a:pt x="14693" y="52"/>
                    </a:cubicBezTo>
                    <a:cubicBezTo>
                      <a:pt x="14774" y="87"/>
                      <a:pt x="14837" y="144"/>
                      <a:pt x="14894" y="213"/>
                    </a:cubicBezTo>
                    <a:cubicBezTo>
                      <a:pt x="14952" y="288"/>
                      <a:pt x="14998" y="380"/>
                      <a:pt x="15027" y="489"/>
                    </a:cubicBezTo>
                    <a:cubicBezTo>
                      <a:pt x="15056" y="587"/>
                      <a:pt x="15061" y="714"/>
                      <a:pt x="15056" y="835"/>
                    </a:cubicBezTo>
                    <a:lnTo>
                      <a:pt x="13145" y="32198"/>
                    </a:lnTo>
                    <a:cubicBezTo>
                      <a:pt x="13139" y="32342"/>
                      <a:pt x="13110" y="32469"/>
                      <a:pt x="13070" y="32584"/>
                    </a:cubicBezTo>
                    <a:cubicBezTo>
                      <a:pt x="13024" y="32699"/>
                      <a:pt x="12967" y="32803"/>
                      <a:pt x="12898" y="32883"/>
                    </a:cubicBezTo>
                    <a:cubicBezTo>
                      <a:pt x="12823" y="32958"/>
                      <a:pt x="12748" y="33016"/>
                      <a:pt x="12662" y="33056"/>
                    </a:cubicBezTo>
                    <a:cubicBezTo>
                      <a:pt x="12570" y="33090"/>
                      <a:pt x="12477" y="33096"/>
                      <a:pt x="12380" y="33085"/>
                    </a:cubicBezTo>
                    <a:lnTo>
                      <a:pt x="496" y="30771"/>
                    </a:lnTo>
                    <a:cubicBezTo>
                      <a:pt x="415" y="30760"/>
                      <a:pt x="341" y="30714"/>
                      <a:pt x="277" y="30656"/>
                    </a:cubicBezTo>
                    <a:cubicBezTo>
                      <a:pt x="214" y="30599"/>
                      <a:pt x="156" y="30524"/>
                      <a:pt x="110" y="30426"/>
                    </a:cubicBezTo>
                    <a:cubicBezTo>
                      <a:pt x="70" y="30334"/>
                      <a:pt x="36" y="30230"/>
                      <a:pt x="18" y="30121"/>
                    </a:cubicBezTo>
                    <a:cubicBezTo>
                      <a:pt x="1" y="30000"/>
                      <a:pt x="1" y="29879"/>
                      <a:pt x="7" y="29758"/>
                    </a:cubicBezTo>
                    <a:lnTo>
                      <a:pt x="2337" y="2250"/>
                    </a:lnTo>
                    <a:cubicBezTo>
                      <a:pt x="2343" y="2135"/>
                      <a:pt x="2372" y="2026"/>
                      <a:pt x="2407" y="1928"/>
                    </a:cubicBezTo>
                    <a:cubicBezTo>
                      <a:pt x="2447" y="1825"/>
                      <a:pt x="2493" y="1732"/>
                      <a:pt x="2550" y="1652"/>
                    </a:cubicBezTo>
                    <a:cubicBezTo>
                      <a:pt x="2608" y="1571"/>
                      <a:pt x="2677" y="1508"/>
                      <a:pt x="2746" y="1456"/>
                    </a:cubicBezTo>
                    <a:cubicBezTo>
                      <a:pt x="2821" y="1410"/>
                      <a:pt x="2890" y="1381"/>
                      <a:pt x="2970" y="1376"/>
                    </a:cubicBezTo>
                    <a:lnTo>
                      <a:pt x="5474" y="1076"/>
                    </a:lnTo>
                    <a:cubicBezTo>
                      <a:pt x="5531" y="1071"/>
                      <a:pt x="5589" y="1076"/>
                      <a:pt x="5635" y="1105"/>
                    </a:cubicBezTo>
                    <a:cubicBezTo>
                      <a:pt x="5687" y="1134"/>
                      <a:pt x="5733" y="1168"/>
                      <a:pt x="5767" y="1220"/>
                    </a:cubicBezTo>
                    <a:cubicBezTo>
                      <a:pt x="5802" y="1272"/>
                      <a:pt x="5831" y="1335"/>
                      <a:pt x="5848" y="1410"/>
                    </a:cubicBezTo>
                    <a:cubicBezTo>
                      <a:pt x="5859" y="1479"/>
                      <a:pt x="5865" y="1560"/>
                      <a:pt x="5859" y="1646"/>
                    </a:cubicBezTo>
                    <a:cubicBezTo>
                      <a:pt x="5854" y="1732"/>
                      <a:pt x="5859" y="1813"/>
                      <a:pt x="5877" y="1882"/>
                    </a:cubicBezTo>
                    <a:cubicBezTo>
                      <a:pt x="5888" y="1957"/>
                      <a:pt x="5917" y="2020"/>
                      <a:pt x="5951" y="2072"/>
                    </a:cubicBezTo>
                    <a:cubicBezTo>
                      <a:pt x="5992" y="2124"/>
                      <a:pt x="6032" y="2164"/>
                      <a:pt x="6084" y="2193"/>
                    </a:cubicBezTo>
                    <a:cubicBezTo>
                      <a:pt x="6136" y="2222"/>
                      <a:pt x="6193" y="2227"/>
                      <a:pt x="6251" y="2222"/>
                    </a:cubicBezTo>
                    <a:lnTo>
                      <a:pt x="10498" y="1761"/>
                    </a:lnTo>
                    <a:cubicBezTo>
                      <a:pt x="10567" y="1755"/>
                      <a:pt x="10630" y="1732"/>
                      <a:pt x="10688" y="1692"/>
                    </a:cubicBezTo>
                    <a:cubicBezTo>
                      <a:pt x="10745" y="1652"/>
                      <a:pt x="10803" y="1594"/>
                      <a:pt x="10843" y="1531"/>
                    </a:cubicBezTo>
                    <a:cubicBezTo>
                      <a:pt x="10895" y="1468"/>
                      <a:pt x="10929" y="1393"/>
                      <a:pt x="10958" y="1318"/>
                    </a:cubicBezTo>
                    <a:cubicBezTo>
                      <a:pt x="10987" y="1238"/>
                      <a:pt x="11010" y="1151"/>
                      <a:pt x="11016" y="1059"/>
                    </a:cubicBezTo>
                    <a:cubicBezTo>
                      <a:pt x="11027" y="961"/>
                      <a:pt x="11045" y="875"/>
                      <a:pt x="11073" y="800"/>
                    </a:cubicBezTo>
                    <a:cubicBezTo>
                      <a:pt x="11102" y="720"/>
                      <a:pt x="11148" y="639"/>
                      <a:pt x="11188" y="581"/>
                    </a:cubicBezTo>
                    <a:cubicBezTo>
                      <a:pt x="11240" y="518"/>
                      <a:pt x="11292" y="466"/>
                      <a:pt x="11355" y="426"/>
                    </a:cubicBezTo>
                    <a:cubicBezTo>
                      <a:pt x="11413" y="380"/>
                      <a:pt x="11476" y="357"/>
                      <a:pt x="11551" y="3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53;p39">
                <a:extLst>
                  <a:ext uri="{FF2B5EF4-FFF2-40B4-BE49-F238E27FC236}">
                    <a16:creationId xmlns:a16="http://schemas.microsoft.com/office/drawing/2014/main" id="{90A3E750-C79E-00B5-6DCF-636D156AF6F3}"/>
                  </a:ext>
                </a:extLst>
              </p:cNvPr>
              <p:cNvSpPr/>
              <p:nvPr/>
            </p:nvSpPr>
            <p:spPr>
              <a:xfrm>
                <a:off x="8377377" y="2203596"/>
                <a:ext cx="244010" cy="2112787"/>
              </a:xfrm>
              <a:custGeom>
                <a:avLst/>
                <a:gdLst/>
                <a:ahLst/>
                <a:cxnLst/>
                <a:rect l="l" t="t" r="r" b="b"/>
                <a:pathLst>
                  <a:path w="3972" h="34392" extrusionOk="0">
                    <a:moveTo>
                      <a:pt x="3960" y="1457"/>
                    </a:moveTo>
                    <a:cubicBezTo>
                      <a:pt x="3919" y="835"/>
                      <a:pt x="2935" y="202"/>
                      <a:pt x="2389" y="1"/>
                    </a:cubicBezTo>
                    <a:cubicBezTo>
                      <a:pt x="2786" y="634"/>
                      <a:pt x="2757" y="1434"/>
                      <a:pt x="2711" y="2176"/>
                    </a:cubicBezTo>
                    <a:cubicBezTo>
                      <a:pt x="2020" y="12178"/>
                      <a:pt x="1571" y="22191"/>
                      <a:pt x="915" y="32199"/>
                    </a:cubicBezTo>
                    <a:cubicBezTo>
                      <a:pt x="864" y="33028"/>
                      <a:pt x="725" y="34000"/>
                      <a:pt x="0" y="34392"/>
                    </a:cubicBezTo>
                    <a:cubicBezTo>
                      <a:pt x="553" y="34271"/>
                      <a:pt x="1784" y="33805"/>
                      <a:pt x="2003" y="33269"/>
                    </a:cubicBezTo>
                    <a:cubicBezTo>
                      <a:pt x="2210" y="32746"/>
                      <a:pt x="2245" y="32170"/>
                      <a:pt x="2273" y="31601"/>
                    </a:cubicBezTo>
                    <a:lnTo>
                      <a:pt x="3971" y="1842"/>
                    </a:lnTo>
                    <a:cubicBezTo>
                      <a:pt x="3965" y="1848"/>
                      <a:pt x="3965" y="1589"/>
                      <a:pt x="3960" y="14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54;p39">
                <a:extLst>
                  <a:ext uri="{FF2B5EF4-FFF2-40B4-BE49-F238E27FC236}">
                    <a16:creationId xmlns:a16="http://schemas.microsoft.com/office/drawing/2014/main" id="{381AE291-A2F4-DAA0-1D97-0EB4D3AEDE29}"/>
                  </a:ext>
                </a:extLst>
              </p:cNvPr>
              <p:cNvSpPr/>
              <p:nvPr/>
            </p:nvSpPr>
            <p:spPr>
              <a:xfrm>
                <a:off x="7552206" y="2184183"/>
                <a:ext cx="995268" cy="2138220"/>
              </a:xfrm>
              <a:custGeom>
                <a:avLst/>
                <a:gdLst/>
                <a:ahLst/>
                <a:cxnLst/>
                <a:rect l="l" t="t" r="r" b="b"/>
                <a:pathLst>
                  <a:path w="16201" h="34806" extrusionOk="0">
                    <a:moveTo>
                      <a:pt x="15015" y="23"/>
                    </a:moveTo>
                    <a:cubicBezTo>
                      <a:pt x="15188" y="0"/>
                      <a:pt x="15354" y="29"/>
                      <a:pt x="15504" y="92"/>
                    </a:cubicBezTo>
                    <a:cubicBezTo>
                      <a:pt x="15654" y="156"/>
                      <a:pt x="15786" y="265"/>
                      <a:pt x="15884" y="403"/>
                    </a:cubicBezTo>
                    <a:cubicBezTo>
                      <a:pt x="15993" y="541"/>
                      <a:pt x="16074" y="714"/>
                      <a:pt x="16131" y="910"/>
                    </a:cubicBezTo>
                    <a:cubicBezTo>
                      <a:pt x="16183" y="1099"/>
                      <a:pt x="16200" y="1324"/>
                      <a:pt x="16189" y="1560"/>
                    </a:cubicBezTo>
                    <a:lnTo>
                      <a:pt x="14301" y="33114"/>
                    </a:lnTo>
                    <a:cubicBezTo>
                      <a:pt x="14290" y="33378"/>
                      <a:pt x="14232" y="33626"/>
                      <a:pt x="14146" y="33839"/>
                    </a:cubicBezTo>
                    <a:cubicBezTo>
                      <a:pt x="14060" y="34057"/>
                      <a:pt x="13950" y="34242"/>
                      <a:pt x="13812" y="34391"/>
                    </a:cubicBezTo>
                    <a:cubicBezTo>
                      <a:pt x="13686" y="34547"/>
                      <a:pt x="13524" y="34650"/>
                      <a:pt x="13363" y="34719"/>
                    </a:cubicBezTo>
                    <a:cubicBezTo>
                      <a:pt x="13196" y="34782"/>
                      <a:pt x="13018" y="34805"/>
                      <a:pt x="12834" y="34759"/>
                    </a:cubicBezTo>
                    <a:lnTo>
                      <a:pt x="939" y="32360"/>
                    </a:lnTo>
                    <a:cubicBezTo>
                      <a:pt x="789" y="32331"/>
                      <a:pt x="651" y="32250"/>
                      <a:pt x="536" y="32141"/>
                    </a:cubicBezTo>
                    <a:cubicBezTo>
                      <a:pt x="415" y="32026"/>
                      <a:pt x="311" y="31882"/>
                      <a:pt x="225" y="31709"/>
                    </a:cubicBezTo>
                    <a:cubicBezTo>
                      <a:pt x="144" y="31537"/>
                      <a:pt x="81" y="31341"/>
                      <a:pt x="47" y="31128"/>
                    </a:cubicBezTo>
                    <a:cubicBezTo>
                      <a:pt x="12" y="30909"/>
                      <a:pt x="1" y="30691"/>
                      <a:pt x="24" y="30449"/>
                    </a:cubicBezTo>
                    <a:lnTo>
                      <a:pt x="2372" y="3085"/>
                    </a:lnTo>
                    <a:cubicBezTo>
                      <a:pt x="2389" y="2878"/>
                      <a:pt x="2435" y="2676"/>
                      <a:pt x="2498" y="2481"/>
                    </a:cubicBezTo>
                    <a:cubicBezTo>
                      <a:pt x="2561" y="2296"/>
                      <a:pt x="2659" y="2124"/>
                      <a:pt x="2763" y="1974"/>
                    </a:cubicBezTo>
                    <a:cubicBezTo>
                      <a:pt x="2872" y="1819"/>
                      <a:pt x="2987" y="1698"/>
                      <a:pt x="3125" y="1606"/>
                    </a:cubicBezTo>
                    <a:cubicBezTo>
                      <a:pt x="3252" y="1514"/>
                      <a:pt x="3396" y="1456"/>
                      <a:pt x="3540" y="1433"/>
                    </a:cubicBezTo>
                    <a:close/>
                    <a:moveTo>
                      <a:pt x="13680" y="33004"/>
                    </a:moveTo>
                    <a:lnTo>
                      <a:pt x="15585" y="1640"/>
                    </a:lnTo>
                    <a:cubicBezTo>
                      <a:pt x="15590" y="1520"/>
                      <a:pt x="15585" y="1399"/>
                      <a:pt x="15556" y="1295"/>
                    </a:cubicBezTo>
                    <a:cubicBezTo>
                      <a:pt x="15527" y="1197"/>
                      <a:pt x="15481" y="1099"/>
                      <a:pt x="15423" y="1025"/>
                    </a:cubicBezTo>
                    <a:cubicBezTo>
                      <a:pt x="15366" y="950"/>
                      <a:pt x="15303" y="892"/>
                      <a:pt x="15222" y="858"/>
                    </a:cubicBezTo>
                    <a:cubicBezTo>
                      <a:pt x="15147" y="823"/>
                      <a:pt x="15061" y="806"/>
                      <a:pt x="14963" y="823"/>
                    </a:cubicBezTo>
                    <a:lnTo>
                      <a:pt x="12057" y="1169"/>
                    </a:lnTo>
                    <a:cubicBezTo>
                      <a:pt x="11994" y="1174"/>
                      <a:pt x="11930" y="1203"/>
                      <a:pt x="11867" y="1238"/>
                    </a:cubicBezTo>
                    <a:cubicBezTo>
                      <a:pt x="11809" y="1284"/>
                      <a:pt x="11752" y="1330"/>
                      <a:pt x="11700" y="1399"/>
                    </a:cubicBezTo>
                    <a:cubicBezTo>
                      <a:pt x="11648" y="1462"/>
                      <a:pt x="11614" y="1531"/>
                      <a:pt x="11585" y="1612"/>
                    </a:cubicBezTo>
                    <a:cubicBezTo>
                      <a:pt x="11556" y="1692"/>
                      <a:pt x="11533" y="1779"/>
                      <a:pt x="11527" y="1871"/>
                    </a:cubicBezTo>
                    <a:cubicBezTo>
                      <a:pt x="11522" y="1963"/>
                      <a:pt x="11499" y="2049"/>
                      <a:pt x="11470" y="2130"/>
                    </a:cubicBezTo>
                    <a:cubicBezTo>
                      <a:pt x="11441" y="2210"/>
                      <a:pt x="11395" y="2291"/>
                      <a:pt x="11355" y="2348"/>
                    </a:cubicBezTo>
                    <a:cubicBezTo>
                      <a:pt x="11303" y="2412"/>
                      <a:pt x="11251" y="2463"/>
                      <a:pt x="11194" y="2504"/>
                    </a:cubicBezTo>
                    <a:cubicBezTo>
                      <a:pt x="11136" y="2538"/>
                      <a:pt x="11073" y="2567"/>
                      <a:pt x="11010" y="2578"/>
                    </a:cubicBezTo>
                    <a:lnTo>
                      <a:pt x="6757" y="3039"/>
                    </a:lnTo>
                    <a:cubicBezTo>
                      <a:pt x="6699" y="3045"/>
                      <a:pt x="6642" y="3027"/>
                      <a:pt x="6590" y="3010"/>
                    </a:cubicBezTo>
                    <a:cubicBezTo>
                      <a:pt x="6544" y="2981"/>
                      <a:pt x="6498" y="2941"/>
                      <a:pt x="6463" y="2883"/>
                    </a:cubicBezTo>
                    <a:cubicBezTo>
                      <a:pt x="6429" y="2837"/>
                      <a:pt x="6400" y="2768"/>
                      <a:pt x="6383" y="2699"/>
                    </a:cubicBezTo>
                    <a:cubicBezTo>
                      <a:pt x="6371" y="2625"/>
                      <a:pt x="6360" y="2550"/>
                      <a:pt x="6371" y="2463"/>
                    </a:cubicBezTo>
                    <a:cubicBezTo>
                      <a:pt x="6377" y="2377"/>
                      <a:pt x="6371" y="2296"/>
                      <a:pt x="6354" y="2222"/>
                    </a:cubicBezTo>
                    <a:cubicBezTo>
                      <a:pt x="6342" y="2153"/>
                      <a:pt x="6314" y="2089"/>
                      <a:pt x="6273" y="2038"/>
                    </a:cubicBezTo>
                    <a:cubicBezTo>
                      <a:pt x="6239" y="1986"/>
                      <a:pt x="6199" y="1945"/>
                      <a:pt x="6147" y="1922"/>
                    </a:cubicBezTo>
                    <a:cubicBezTo>
                      <a:pt x="6095" y="1894"/>
                      <a:pt x="6037" y="1888"/>
                      <a:pt x="5980" y="1894"/>
                    </a:cubicBezTo>
                    <a:lnTo>
                      <a:pt x="3476" y="2187"/>
                    </a:lnTo>
                    <a:cubicBezTo>
                      <a:pt x="3396" y="2193"/>
                      <a:pt x="3327" y="2233"/>
                      <a:pt x="3252" y="2273"/>
                    </a:cubicBezTo>
                    <a:cubicBezTo>
                      <a:pt x="3183" y="2325"/>
                      <a:pt x="3120" y="2389"/>
                      <a:pt x="3062" y="2469"/>
                    </a:cubicBezTo>
                    <a:cubicBezTo>
                      <a:pt x="3005" y="2550"/>
                      <a:pt x="2953" y="2642"/>
                      <a:pt x="2918" y="2740"/>
                    </a:cubicBezTo>
                    <a:cubicBezTo>
                      <a:pt x="2878" y="2843"/>
                      <a:pt x="2849" y="2953"/>
                      <a:pt x="2843" y="3068"/>
                    </a:cubicBezTo>
                    <a:lnTo>
                      <a:pt x="513" y="30576"/>
                    </a:lnTo>
                    <a:cubicBezTo>
                      <a:pt x="501" y="30697"/>
                      <a:pt x="507" y="30817"/>
                      <a:pt x="530" y="30932"/>
                    </a:cubicBezTo>
                    <a:cubicBezTo>
                      <a:pt x="547" y="31048"/>
                      <a:pt x="576" y="31157"/>
                      <a:pt x="622" y="31243"/>
                    </a:cubicBezTo>
                    <a:cubicBezTo>
                      <a:pt x="662" y="31335"/>
                      <a:pt x="720" y="31416"/>
                      <a:pt x="789" y="31473"/>
                    </a:cubicBezTo>
                    <a:cubicBezTo>
                      <a:pt x="852" y="31531"/>
                      <a:pt x="921" y="31571"/>
                      <a:pt x="1002" y="31589"/>
                    </a:cubicBezTo>
                    <a:lnTo>
                      <a:pt x="12886" y="33896"/>
                    </a:lnTo>
                    <a:cubicBezTo>
                      <a:pt x="12989" y="33919"/>
                      <a:pt x="13081" y="33902"/>
                      <a:pt x="13168" y="33867"/>
                    </a:cubicBezTo>
                    <a:cubicBezTo>
                      <a:pt x="13254" y="33833"/>
                      <a:pt x="13340" y="33775"/>
                      <a:pt x="13404" y="33695"/>
                    </a:cubicBezTo>
                    <a:cubicBezTo>
                      <a:pt x="13478" y="33614"/>
                      <a:pt x="13536" y="33516"/>
                      <a:pt x="13576" y="33401"/>
                    </a:cubicBezTo>
                    <a:cubicBezTo>
                      <a:pt x="13639" y="33269"/>
                      <a:pt x="13668" y="33142"/>
                      <a:pt x="13680" y="330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55;p39">
                <a:extLst>
                  <a:ext uri="{FF2B5EF4-FFF2-40B4-BE49-F238E27FC236}">
                    <a16:creationId xmlns:a16="http://schemas.microsoft.com/office/drawing/2014/main" id="{C96671DB-DE55-97BC-8575-FD39BCE92C14}"/>
                  </a:ext>
                </a:extLst>
              </p:cNvPr>
              <p:cNvSpPr/>
              <p:nvPr/>
            </p:nvSpPr>
            <p:spPr>
              <a:xfrm>
                <a:off x="7565659" y="2256674"/>
                <a:ext cx="657942" cy="1658432"/>
              </a:xfrm>
              <a:custGeom>
                <a:avLst/>
                <a:gdLst/>
                <a:ahLst/>
                <a:cxnLst/>
                <a:rect l="l" t="t" r="r" b="b"/>
                <a:pathLst>
                  <a:path w="10710" h="26996" extrusionOk="0">
                    <a:moveTo>
                      <a:pt x="5128" y="0"/>
                    </a:moveTo>
                    <a:lnTo>
                      <a:pt x="4575" y="63"/>
                    </a:lnTo>
                    <a:lnTo>
                      <a:pt x="4575" y="311"/>
                    </a:lnTo>
                    <a:cubicBezTo>
                      <a:pt x="4558" y="230"/>
                      <a:pt x="4541" y="150"/>
                      <a:pt x="4518" y="69"/>
                    </a:cubicBezTo>
                    <a:lnTo>
                      <a:pt x="3793" y="167"/>
                    </a:lnTo>
                    <a:cubicBezTo>
                      <a:pt x="3821" y="276"/>
                      <a:pt x="3850" y="374"/>
                      <a:pt x="3867" y="483"/>
                    </a:cubicBezTo>
                    <a:cubicBezTo>
                      <a:pt x="3660" y="524"/>
                      <a:pt x="3505" y="714"/>
                      <a:pt x="3505" y="927"/>
                    </a:cubicBezTo>
                    <a:lnTo>
                      <a:pt x="3505" y="1105"/>
                    </a:lnTo>
                    <a:cubicBezTo>
                      <a:pt x="3407" y="817"/>
                      <a:pt x="3286" y="541"/>
                      <a:pt x="3142" y="265"/>
                    </a:cubicBezTo>
                    <a:cubicBezTo>
                      <a:pt x="3062" y="294"/>
                      <a:pt x="2987" y="340"/>
                      <a:pt x="2906" y="386"/>
                    </a:cubicBezTo>
                    <a:cubicBezTo>
                      <a:pt x="2774" y="483"/>
                      <a:pt x="2653" y="604"/>
                      <a:pt x="2544" y="754"/>
                    </a:cubicBezTo>
                    <a:cubicBezTo>
                      <a:pt x="2440" y="909"/>
                      <a:pt x="2354" y="1076"/>
                      <a:pt x="2279" y="1266"/>
                    </a:cubicBezTo>
                    <a:cubicBezTo>
                      <a:pt x="2216" y="1456"/>
                      <a:pt x="2164" y="1652"/>
                      <a:pt x="2153" y="1870"/>
                    </a:cubicBezTo>
                    <a:lnTo>
                      <a:pt x="1675" y="7424"/>
                    </a:lnTo>
                    <a:cubicBezTo>
                      <a:pt x="2527" y="6647"/>
                      <a:pt x="3160" y="5720"/>
                      <a:pt x="3493" y="4696"/>
                    </a:cubicBezTo>
                    <a:lnTo>
                      <a:pt x="3493" y="4926"/>
                    </a:lnTo>
                    <a:cubicBezTo>
                      <a:pt x="3493" y="5179"/>
                      <a:pt x="3706" y="5387"/>
                      <a:pt x="3954" y="5387"/>
                    </a:cubicBezTo>
                    <a:lnTo>
                      <a:pt x="4126" y="5387"/>
                    </a:lnTo>
                    <a:cubicBezTo>
                      <a:pt x="3925" y="5962"/>
                      <a:pt x="3447" y="6946"/>
                      <a:pt x="2337" y="7735"/>
                    </a:cubicBezTo>
                    <a:cubicBezTo>
                      <a:pt x="2135" y="7631"/>
                      <a:pt x="1911" y="7539"/>
                      <a:pt x="1675" y="7447"/>
                    </a:cubicBezTo>
                    <a:lnTo>
                      <a:pt x="0" y="26996"/>
                    </a:lnTo>
                    <a:cubicBezTo>
                      <a:pt x="1836" y="24343"/>
                      <a:pt x="3085" y="20372"/>
                      <a:pt x="3919" y="16712"/>
                    </a:cubicBezTo>
                    <a:cubicBezTo>
                      <a:pt x="4339" y="17144"/>
                      <a:pt x="4759" y="17558"/>
                      <a:pt x="5191" y="17949"/>
                    </a:cubicBezTo>
                    <a:cubicBezTo>
                      <a:pt x="6705" y="19322"/>
                      <a:pt x="8203" y="20337"/>
                      <a:pt x="9021" y="20337"/>
                    </a:cubicBezTo>
                    <a:cubicBezTo>
                      <a:pt x="9208" y="20337"/>
                      <a:pt x="9359" y="20284"/>
                      <a:pt x="9467" y="20171"/>
                    </a:cubicBezTo>
                    <a:cubicBezTo>
                      <a:pt x="10710" y="18859"/>
                      <a:pt x="7683" y="12695"/>
                      <a:pt x="5277" y="10393"/>
                    </a:cubicBezTo>
                    <a:cubicBezTo>
                      <a:pt x="5036" y="10163"/>
                      <a:pt x="4788" y="9979"/>
                      <a:pt x="4552" y="9829"/>
                    </a:cubicBezTo>
                    <a:cubicBezTo>
                      <a:pt x="4213" y="9087"/>
                      <a:pt x="3637" y="8460"/>
                      <a:pt x="2912" y="8045"/>
                    </a:cubicBezTo>
                    <a:cubicBezTo>
                      <a:pt x="4092" y="7107"/>
                      <a:pt x="4581" y="5968"/>
                      <a:pt x="4759" y="5387"/>
                    </a:cubicBezTo>
                    <a:lnTo>
                      <a:pt x="5162" y="5387"/>
                    </a:lnTo>
                    <a:cubicBezTo>
                      <a:pt x="5416" y="5387"/>
                      <a:pt x="5623" y="5179"/>
                      <a:pt x="5623" y="4926"/>
                    </a:cubicBezTo>
                    <a:lnTo>
                      <a:pt x="5623" y="938"/>
                    </a:lnTo>
                    <a:cubicBezTo>
                      <a:pt x="5623" y="685"/>
                      <a:pt x="5416" y="478"/>
                      <a:pt x="5162" y="478"/>
                    </a:cubicBezTo>
                    <a:lnTo>
                      <a:pt x="5128" y="478"/>
                    </a:lnTo>
                    <a:lnTo>
                      <a:pt x="512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56;p39">
                <a:extLst>
                  <a:ext uri="{FF2B5EF4-FFF2-40B4-BE49-F238E27FC236}">
                    <a16:creationId xmlns:a16="http://schemas.microsoft.com/office/drawing/2014/main" id="{0AB6E915-A4B3-9C15-C5A7-C85714F08E8B}"/>
                  </a:ext>
                </a:extLst>
              </p:cNvPr>
              <p:cNvSpPr/>
              <p:nvPr/>
            </p:nvSpPr>
            <p:spPr>
              <a:xfrm>
                <a:off x="7516881" y="2637066"/>
                <a:ext cx="627533" cy="824854"/>
              </a:xfrm>
              <a:custGeom>
                <a:avLst/>
                <a:gdLst/>
                <a:ahLst/>
                <a:cxnLst/>
                <a:rect l="l" t="t" r="r" b="b"/>
                <a:pathLst>
                  <a:path w="10215" h="13427" extrusionOk="0">
                    <a:moveTo>
                      <a:pt x="4788" y="2268"/>
                    </a:moveTo>
                    <a:cubicBezTo>
                      <a:pt x="7188" y="4570"/>
                      <a:pt x="10215" y="10733"/>
                      <a:pt x="8972" y="12045"/>
                    </a:cubicBezTo>
                    <a:cubicBezTo>
                      <a:pt x="7654" y="13426"/>
                      <a:pt x="23" y="5899"/>
                      <a:pt x="12" y="3338"/>
                    </a:cubicBezTo>
                    <a:cubicBezTo>
                      <a:pt x="0" y="1917"/>
                      <a:pt x="2429" y="0"/>
                      <a:pt x="4788" y="2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57;p39">
                <a:extLst>
                  <a:ext uri="{FF2B5EF4-FFF2-40B4-BE49-F238E27FC236}">
                    <a16:creationId xmlns:a16="http://schemas.microsoft.com/office/drawing/2014/main" id="{FB72416C-EC55-30BD-C90F-4A78C0304C7B}"/>
                  </a:ext>
                </a:extLst>
              </p:cNvPr>
              <p:cNvSpPr/>
              <p:nvPr/>
            </p:nvSpPr>
            <p:spPr>
              <a:xfrm>
                <a:off x="7516943" y="2712444"/>
                <a:ext cx="326637" cy="528135"/>
              </a:xfrm>
              <a:custGeom>
                <a:avLst/>
                <a:gdLst/>
                <a:ahLst/>
                <a:cxnLst/>
                <a:rect l="l" t="t" r="r" b="b"/>
                <a:pathLst>
                  <a:path w="5317" h="8597" extrusionOk="0">
                    <a:moveTo>
                      <a:pt x="2502" y="1"/>
                    </a:moveTo>
                    <a:cubicBezTo>
                      <a:pt x="1081" y="1"/>
                      <a:pt x="1" y="1166"/>
                      <a:pt x="5" y="2111"/>
                    </a:cubicBezTo>
                    <a:cubicBezTo>
                      <a:pt x="22" y="3532"/>
                      <a:pt x="2376" y="6485"/>
                      <a:pt x="4701" y="8597"/>
                    </a:cubicBezTo>
                    <a:cubicBezTo>
                      <a:pt x="4816" y="8154"/>
                      <a:pt x="4891" y="7710"/>
                      <a:pt x="4937" y="7256"/>
                    </a:cubicBezTo>
                    <a:cubicBezTo>
                      <a:pt x="5132" y="5196"/>
                      <a:pt x="5317" y="3199"/>
                      <a:pt x="4816" y="1069"/>
                    </a:cubicBezTo>
                    <a:lnTo>
                      <a:pt x="4787" y="1041"/>
                    </a:lnTo>
                    <a:cubicBezTo>
                      <a:pt x="4002" y="290"/>
                      <a:pt x="3210" y="1"/>
                      <a:pt x="2502"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58;p39">
                <a:extLst>
                  <a:ext uri="{FF2B5EF4-FFF2-40B4-BE49-F238E27FC236}">
                    <a16:creationId xmlns:a16="http://schemas.microsoft.com/office/drawing/2014/main" id="{CB57D617-931E-D68B-A65D-5F5FB7A9C159}"/>
                  </a:ext>
                </a:extLst>
              </p:cNvPr>
              <p:cNvSpPr/>
              <p:nvPr/>
            </p:nvSpPr>
            <p:spPr>
              <a:xfrm>
                <a:off x="6575355" y="2597810"/>
                <a:ext cx="1230739" cy="1389419"/>
              </a:xfrm>
              <a:custGeom>
                <a:avLst/>
                <a:gdLst/>
                <a:ahLst/>
                <a:cxnLst/>
                <a:rect l="l" t="t" r="r" b="b"/>
                <a:pathLst>
                  <a:path w="20034" h="22617" extrusionOk="0">
                    <a:moveTo>
                      <a:pt x="10020" y="22617"/>
                    </a:moveTo>
                    <a:cubicBezTo>
                      <a:pt x="4075" y="22617"/>
                      <a:pt x="1399" y="11015"/>
                      <a:pt x="364" y="4426"/>
                    </a:cubicBezTo>
                    <a:cubicBezTo>
                      <a:pt x="1" y="2095"/>
                      <a:pt x="1900" y="0"/>
                      <a:pt x="4386" y="0"/>
                    </a:cubicBezTo>
                    <a:lnTo>
                      <a:pt x="15643" y="0"/>
                    </a:lnTo>
                    <a:cubicBezTo>
                      <a:pt x="18134" y="0"/>
                      <a:pt x="20034" y="2095"/>
                      <a:pt x="19665" y="4426"/>
                    </a:cubicBezTo>
                    <a:cubicBezTo>
                      <a:pt x="18629" y="11015"/>
                      <a:pt x="15959" y="22617"/>
                      <a:pt x="10020" y="226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59;p39">
                <a:extLst>
                  <a:ext uri="{FF2B5EF4-FFF2-40B4-BE49-F238E27FC236}">
                    <a16:creationId xmlns:a16="http://schemas.microsoft.com/office/drawing/2014/main" id="{833E8557-29E8-9A2B-08C8-E9782946BF95}"/>
                  </a:ext>
                </a:extLst>
              </p:cNvPr>
              <p:cNvSpPr/>
              <p:nvPr/>
            </p:nvSpPr>
            <p:spPr>
              <a:xfrm>
                <a:off x="6906665" y="2978940"/>
                <a:ext cx="567821" cy="273313"/>
              </a:xfrm>
              <a:custGeom>
                <a:avLst/>
                <a:gdLst/>
                <a:ahLst/>
                <a:cxnLst/>
                <a:rect l="l" t="t" r="r" b="b"/>
                <a:pathLst>
                  <a:path w="9243" h="4449" extrusionOk="0">
                    <a:moveTo>
                      <a:pt x="8287" y="4449"/>
                    </a:moveTo>
                    <a:lnTo>
                      <a:pt x="956" y="4449"/>
                    </a:lnTo>
                    <a:cubicBezTo>
                      <a:pt x="432" y="4449"/>
                      <a:pt x="0" y="4029"/>
                      <a:pt x="0" y="3493"/>
                    </a:cubicBezTo>
                    <a:lnTo>
                      <a:pt x="0" y="955"/>
                    </a:lnTo>
                    <a:cubicBezTo>
                      <a:pt x="0" y="432"/>
                      <a:pt x="426" y="0"/>
                      <a:pt x="956" y="0"/>
                    </a:cubicBezTo>
                    <a:lnTo>
                      <a:pt x="8287" y="0"/>
                    </a:lnTo>
                    <a:cubicBezTo>
                      <a:pt x="8811" y="0"/>
                      <a:pt x="9242" y="420"/>
                      <a:pt x="9242" y="955"/>
                    </a:cubicBezTo>
                    <a:lnTo>
                      <a:pt x="9242" y="3493"/>
                    </a:lnTo>
                    <a:cubicBezTo>
                      <a:pt x="9242" y="4029"/>
                      <a:pt x="8811" y="4449"/>
                      <a:pt x="8287" y="44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60;p39">
                <a:extLst>
                  <a:ext uri="{FF2B5EF4-FFF2-40B4-BE49-F238E27FC236}">
                    <a16:creationId xmlns:a16="http://schemas.microsoft.com/office/drawing/2014/main" id="{B282BB46-5F36-82D0-0681-44CE38979A9F}"/>
                  </a:ext>
                </a:extLst>
              </p:cNvPr>
              <p:cNvSpPr/>
              <p:nvPr/>
            </p:nvSpPr>
            <p:spPr>
              <a:xfrm>
                <a:off x="6904896" y="2934159"/>
                <a:ext cx="567452" cy="141172"/>
              </a:xfrm>
              <a:custGeom>
                <a:avLst/>
                <a:gdLst/>
                <a:ahLst/>
                <a:cxnLst/>
                <a:rect l="l" t="t" r="r" b="b"/>
                <a:pathLst>
                  <a:path w="9237" h="2298" extrusionOk="0">
                    <a:moveTo>
                      <a:pt x="7677" y="1"/>
                    </a:moveTo>
                    <a:lnTo>
                      <a:pt x="1565" y="1"/>
                    </a:lnTo>
                    <a:cubicBezTo>
                      <a:pt x="702" y="1"/>
                      <a:pt x="0" y="697"/>
                      <a:pt x="0" y="1560"/>
                    </a:cubicBezTo>
                    <a:lnTo>
                      <a:pt x="0" y="2297"/>
                    </a:lnTo>
                    <a:cubicBezTo>
                      <a:pt x="0" y="1434"/>
                      <a:pt x="702" y="732"/>
                      <a:pt x="1565" y="732"/>
                    </a:cubicBezTo>
                    <a:lnTo>
                      <a:pt x="7677" y="732"/>
                    </a:lnTo>
                    <a:cubicBezTo>
                      <a:pt x="8540" y="732"/>
                      <a:pt x="9236" y="1434"/>
                      <a:pt x="9236" y="2297"/>
                    </a:cubicBezTo>
                    <a:lnTo>
                      <a:pt x="9236" y="1560"/>
                    </a:lnTo>
                    <a:cubicBezTo>
                      <a:pt x="9236" y="697"/>
                      <a:pt x="8534" y="1"/>
                      <a:pt x="7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61;p39">
                <a:extLst>
                  <a:ext uri="{FF2B5EF4-FFF2-40B4-BE49-F238E27FC236}">
                    <a16:creationId xmlns:a16="http://schemas.microsoft.com/office/drawing/2014/main" id="{64CE574E-444D-463D-A3DB-C8E2D9991A44}"/>
                  </a:ext>
                </a:extLst>
              </p:cNvPr>
              <p:cNvSpPr/>
              <p:nvPr/>
            </p:nvSpPr>
            <p:spPr>
              <a:xfrm>
                <a:off x="6680038" y="2537729"/>
                <a:ext cx="1021745" cy="305872"/>
              </a:xfrm>
              <a:custGeom>
                <a:avLst/>
                <a:gdLst/>
                <a:ahLst/>
                <a:cxnLst/>
                <a:rect l="l" t="t" r="r" b="b"/>
                <a:pathLst>
                  <a:path w="16632" h="4979" extrusionOk="0">
                    <a:moveTo>
                      <a:pt x="16632" y="2492"/>
                    </a:moveTo>
                    <a:cubicBezTo>
                      <a:pt x="16632" y="3862"/>
                      <a:pt x="12908" y="4978"/>
                      <a:pt x="8316" y="4978"/>
                    </a:cubicBezTo>
                    <a:cubicBezTo>
                      <a:pt x="3724" y="4978"/>
                      <a:pt x="0" y="3862"/>
                      <a:pt x="0" y="2492"/>
                    </a:cubicBezTo>
                    <a:cubicBezTo>
                      <a:pt x="0" y="1117"/>
                      <a:pt x="3724" y="0"/>
                      <a:pt x="8316" y="0"/>
                    </a:cubicBezTo>
                    <a:cubicBezTo>
                      <a:pt x="12908" y="0"/>
                      <a:pt x="16632" y="1117"/>
                      <a:pt x="16632" y="24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62;p39">
                <a:extLst>
                  <a:ext uri="{FF2B5EF4-FFF2-40B4-BE49-F238E27FC236}">
                    <a16:creationId xmlns:a16="http://schemas.microsoft.com/office/drawing/2014/main" id="{EB3BEABE-62B0-C74A-26D9-57E3CB10A6C6}"/>
                  </a:ext>
                </a:extLst>
              </p:cNvPr>
              <p:cNvSpPr/>
              <p:nvPr/>
            </p:nvSpPr>
            <p:spPr>
              <a:xfrm>
                <a:off x="6661976" y="1892869"/>
                <a:ext cx="1057868" cy="846786"/>
              </a:xfrm>
              <a:custGeom>
                <a:avLst/>
                <a:gdLst/>
                <a:ahLst/>
                <a:cxnLst/>
                <a:rect l="l" t="t" r="r" b="b"/>
                <a:pathLst>
                  <a:path w="17220" h="13784" extrusionOk="0">
                    <a:moveTo>
                      <a:pt x="17219" y="6895"/>
                    </a:moveTo>
                    <a:cubicBezTo>
                      <a:pt x="17219" y="10699"/>
                      <a:pt x="13364" y="13783"/>
                      <a:pt x="8610" y="13783"/>
                    </a:cubicBezTo>
                    <a:cubicBezTo>
                      <a:pt x="3851" y="13783"/>
                      <a:pt x="1" y="10699"/>
                      <a:pt x="1" y="6895"/>
                    </a:cubicBezTo>
                    <a:cubicBezTo>
                      <a:pt x="1" y="3085"/>
                      <a:pt x="3851" y="0"/>
                      <a:pt x="8610" y="0"/>
                    </a:cubicBezTo>
                    <a:cubicBezTo>
                      <a:pt x="13364" y="0"/>
                      <a:pt x="17219" y="3085"/>
                      <a:pt x="17219" y="68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63;p39">
                <a:extLst>
                  <a:ext uri="{FF2B5EF4-FFF2-40B4-BE49-F238E27FC236}">
                    <a16:creationId xmlns:a16="http://schemas.microsoft.com/office/drawing/2014/main" id="{9C8DB602-1E8C-2C7D-77DA-9C5A06DD6083}"/>
                  </a:ext>
                </a:extLst>
              </p:cNvPr>
              <p:cNvSpPr/>
              <p:nvPr/>
            </p:nvSpPr>
            <p:spPr>
              <a:xfrm>
                <a:off x="6754986" y="2078457"/>
                <a:ext cx="871543" cy="563582"/>
              </a:xfrm>
              <a:custGeom>
                <a:avLst/>
                <a:gdLst/>
                <a:ahLst/>
                <a:cxnLst/>
                <a:rect l="l" t="t" r="r" b="b"/>
                <a:pathLst>
                  <a:path w="14187" h="9174" extrusionOk="0">
                    <a:moveTo>
                      <a:pt x="2820" y="1"/>
                    </a:moveTo>
                    <a:cubicBezTo>
                      <a:pt x="1266" y="1"/>
                      <a:pt x="0" y="1261"/>
                      <a:pt x="0" y="2820"/>
                    </a:cubicBezTo>
                    <a:lnTo>
                      <a:pt x="0" y="2820"/>
                    </a:lnTo>
                    <a:cubicBezTo>
                      <a:pt x="0" y="5825"/>
                      <a:pt x="3177" y="9174"/>
                      <a:pt x="7096" y="9174"/>
                    </a:cubicBezTo>
                    <a:cubicBezTo>
                      <a:pt x="11015" y="9174"/>
                      <a:pt x="14186" y="5825"/>
                      <a:pt x="14186" y="2820"/>
                    </a:cubicBezTo>
                    <a:lnTo>
                      <a:pt x="14186" y="2820"/>
                    </a:lnTo>
                    <a:cubicBezTo>
                      <a:pt x="14186" y="1267"/>
                      <a:pt x="12932" y="1"/>
                      <a:pt x="11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64;p39">
                <a:extLst>
                  <a:ext uri="{FF2B5EF4-FFF2-40B4-BE49-F238E27FC236}">
                    <a16:creationId xmlns:a16="http://schemas.microsoft.com/office/drawing/2014/main" id="{42E9E966-4CEF-0AE3-4B01-C12D60F83E0F}"/>
                  </a:ext>
                </a:extLst>
              </p:cNvPr>
              <p:cNvSpPr/>
              <p:nvPr/>
            </p:nvSpPr>
            <p:spPr>
              <a:xfrm>
                <a:off x="6824959" y="2140320"/>
                <a:ext cx="731907" cy="248617"/>
              </a:xfrm>
              <a:custGeom>
                <a:avLst/>
                <a:gdLst/>
                <a:ahLst/>
                <a:cxnLst/>
                <a:rect l="l" t="t" r="r" b="b"/>
                <a:pathLst>
                  <a:path w="11914" h="4047" extrusionOk="0">
                    <a:moveTo>
                      <a:pt x="9882" y="4046"/>
                    </a:moveTo>
                    <a:lnTo>
                      <a:pt x="2021" y="4046"/>
                    </a:lnTo>
                    <a:cubicBezTo>
                      <a:pt x="904" y="4046"/>
                      <a:pt x="1" y="3137"/>
                      <a:pt x="1" y="2026"/>
                    </a:cubicBezTo>
                    <a:lnTo>
                      <a:pt x="1" y="2026"/>
                    </a:lnTo>
                    <a:cubicBezTo>
                      <a:pt x="1" y="910"/>
                      <a:pt x="904" y="1"/>
                      <a:pt x="2021" y="1"/>
                    </a:cubicBezTo>
                    <a:lnTo>
                      <a:pt x="9882" y="1"/>
                    </a:lnTo>
                    <a:cubicBezTo>
                      <a:pt x="10998" y="1"/>
                      <a:pt x="11908" y="910"/>
                      <a:pt x="11908" y="2026"/>
                    </a:cubicBezTo>
                    <a:lnTo>
                      <a:pt x="11908" y="2026"/>
                    </a:lnTo>
                    <a:cubicBezTo>
                      <a:pt x="11913" y="3137"/>
                      <a:pt x="11004" y="4046"/>
                      <a:pt x="9882" y="40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65;p39">
                <a:extLst>
                  <a:ext uri="{FF2B5EF4-FFF2-40B4-BE49-F238E27FC236}">
                    <a16:creationId xmlns:a16="http://schemas.microsoft.com/office/drawing/2014/main" id="{B31E1A54-A0DF-A49B-B2C2-758F21819CF4}"/>
                  </a:ext>
                </a:extLst>
              </p:cNvPr>
              <p:cNvSpPr/>
              <p:nvPr/>
            </p:nvSpPr>
            <p:spPr>
              <a:xfrm>
                <a:off x="7105709" y="2445088"/>
                <a:ext cx="170107" cy="60880"/>
              </a:xfrm>
              <a:custGeom>
                <a:avLst/>
                <a:gdLst/>
                <a:ahLst/>
                <a:cxnLst/>
                <a:rect l="l" t="t" r="r" b="b"/>
                <a:pathLst>
                  <a:path w="2769" h="991" extrusionOk="0">
                    <a:moveTo>
                      <a:pt x="2032" y="990"/>
                    </a:moveTo>
                    <a:lnTo>
                      <a:pt x="731" y="990"/>
                    </a:lnTo>
                    <a:cubicBezTo>
                      <a:pt x="328" y="990"/>
                      <a:pt x="0" y="662"/>
                      <a:pt x="0" y="259"/>
                    </a:cubicBezTo>
                    <a:lnTo>
                      <a:pt x="0" y="259"/>
                    </a:lnTo>
                    <a:cubicBezTo>
                      <a:pt x="0" y="115"/>
                      <a:pt x="115" y="0"/>
                      <a:pt x="259" y="0"/>
                    </a:cubicBezTo>
                    <a:lnTo>
                      <a:pt x="2509" y="0"/>
                    </a:lnTo>
                    <a:cubicBezTo>
                      <a:pt x="2653" y="0"/>
                      <a:pt x="2768" y="115"/>
                      <a:pt x="2768" y="259"/>
                    </a:cubicBezTo>
                    <a:lnTo>
                      <a:pt x="2768" y="259"/>
                    </a:lnTo>
                    <a:cubicBezTo>
                      <a:pt x="2768" y="668"/>
                      <a:pt x="2446" y="990"/>
                      <a:pt x="2032"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66;p39">
                <a:extLst>
                  <a:ext uri="{FF2B5EF4-FFF2-40B4-BE49-F238E27FC236}">
                    <a16:creationId xmlns:a16="http://schemas.microsoft.com/office/drawing/2014/main" id="{265D0583-5865-4CC1-FDB6-6CA954D395BD}"/>
                  </a:ext>
                </a:extLst>
              </p:cNvPr>
              <p:cNvSpPr/>
              <p:nvPr/>
            </p:nvSpPr>
            <p:spPr>
              <a:xfrm>
                <a:off x="6945184" y="2233329"/>
                <a:ext cx="134046" cy="75685"/>
              </a:xfrm>
              <a:custGeom>
                <a:avLst/>
                <a:gdLst/>
                <a:ahLst/>
                <a:cxnLst/>
                <a:rect l="l" t="t" r="r" b="b"/>
                <a:pathLst>
                  <a:path w="2182" h="1232" extrusionOk="0">
                    <a:moveTo>
                      <a:pt x="1957" y="1232"/>
                    </a:moveTo>
                    <a:lnTo>
                      <a:pt x="213" y="1232"/>
                    </a:lnTo>
                    <a:cubicBezTo>
                      <a:pt x="93" y="1232"/>
                      <a:pt x="1" y="1128"/>
                      <a:pt x="1" y="1013"/>
                    </a:cubicBezTo>
                    <a:lnTo>
                      <a:pt x="1" y="213"/>
                    </a:lnTo>
                    <a:cubicBezTo>
                      <a:pt x="1" y="92"/>
                      <a:pt x="98" y="0"/>
                      <a:pt x="213" y="0"/>
                    </a:cubicBezTo>
                    <a:lnTo>
                      <a:pt x="1957" y="0"/>
                    </a:lnTo>
                    <a:cubicBezTo>
                      <a:pt x="2078" y="0"/>
                      <a:pt x="2170" y="98"/>
                      <a:pt x="2170" y="213"/>
                    </a:cubicBezTo>
                    <a:lnTo>
                      <a:pt x="2170" y="1013"/>
                    </a:lnTo>
                    <a:cubicBezTo>
                      <a:pt x="2182"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67;p39">
                <a:extLst>
                  <a:ext uri="{FF2B5EF4-FFF2-40B4-BE49-F238E27FC236}">
                    <a16:creationId xmlns:a16="http://schemas.microsoft.com/office/drawing/2014/main" id="{37ED3BB7-C221-973F-592B-A55FC9FAEC45}"/>
                  </a:ext>
                </a:extLst>
              </p:cNvPr>
              <p:cNvSpPr/>
              <p:nvPr/>
            </p:nvSpPr>
            <p:spPr>
              <a:xfrm>
                <a:off x="7302602" y="2233329"/>
                <a:ext cx="133677" cy="75685"/>
              </a:xfrm>
              <a:custGeom>
                <a:avLst/>
                <a:gdLst/>
                <a:ahLst/>
                <a:cxnLst/>
                <a:rect l="l" t="t" r="r" b="b"/>
                <a:pathLst>
                  <a:path w="2176" h="1232" extrusionOk="0">
                    <a:moveTo>
                      <a:pt x="1957" y="1232"/>
                    </a:moveTo>
                    <a:lnTo>
                      <a:pt x="219" y="1232"/>
                    </a:lnTo>
                    <a:cubicBezTo>
                      <a:pt x="93" y="1232"/>
                      <a:pt x="1" y="1128"/>
                      <a:pt x="1" y="1013"/>
                    </a:cubicBezTo>
                    <a:lnTo>
                      <a:pt x="1" y="213"/>
                    </a:lnTo>
                    <a:cubicBezTo>
                      <a:pt x="1" y="92"/>
                      <a:pt x="104" y="0"/>
                      <a:pt x="219" y="0"/>
                    </a:cubicBezTo>
                    <a:lnTo>
                      <a:pt x="1957" y="0"/>
                    </a:lnTo>
                    <a:cubicBezTo>
                      <a:pt x="2078" y="0"/>
                      <a:pt x="2176" y="98"/>
                      <a:pt x="2176" y="213"/>
                    </a:cubicBezTo>
                    <a:lnTo>
                      <a:pt x="2176" y="1013"/>
                    </a:lnTo>
                    <a:cubicBezTo>
                      <a:pt x="2176"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68;p39">
                <a:extLst>
                  <a:ext uri="{FF2B5EF4-FFF2-40B4-BE49-F238E27FC236}">
                    <a16:creationId xmlns:a16="http://schemas.microsoft.com/office/drawing/2014/main" id="{FEE7E8A5-8114-A14B-FEA4-8D5BF99B63DC}"/>
                  </a:ext>
                </a:extLst>
              </p:cNvPr>
              <p:cNvSpPr/>
              <p:nvPr/>
            </p:nvSpPr>
            <p:spPr>
              <a:xfrm>
                <a:off x="6768072" y="1921128"/>
                <a:ext cx="902628" cy="379407"/>
              </a:xfrm>
              <a:custGeom>
                <a:avLst/>
                <a:gdLst/>
                <a:ahLst/>
                <a:cxnLst/>
                <a:rect l="l" t="t" r="r" b="b"/>
                <a:pathLst>
                  <a:path w="14693" h="6176" extrusionOk="0">
                    <a:moveTo>
                      <a:pt x="6791" y="1"/>
                    </a:moveTo>
                    <a:cubicBezTo>
                      <a:pt x="3960" y="1"/>
                      <a:pt x="1474" y="1146"/>
                      <a:pt x="0" y="2878"/>
                    </a:cubicBezTo>
                    <a:cubicBezTo>
                      <a:pt x="1681" y="4524"/>
                      <a:pt x="4501" y="5727"/>
                      <a:pt x="7758" y="5974"/>
                    </a:cubicBezTo>
                    <a:cubicBezTo>
                      <a:pt x="10399" y="6176"/>
                      <a:pt x="12845" y="5710"/>
                      <a:pt x="14692" y="4795"/>
                    </a:cubicBezTo>
                    <a:cubicBezTo>
                      <a:pt x="13726" y="2032"/>
                      <a:pt x="10560" y="1"/>
                      <a:pt x="6791" y="1"/>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69;p39">
                <a:extLst>
                  <a:ext uri="{FF2B5EF4-FFF2-40B4-BE49-F238E27FC236}">
                    <a16:creationId xmlns:a16="http://schemas.microsoft.com/office/drawing/2014/main" id="{D08F4414-D143-E1AB-284C-41E02303AA3F}"/>
                  </a:ext>
                </a:extLst>
              </p:cNvPr>
              <p:cNvSpPr/>
              <p:nvPr/>
            </p:nvSpPr>
            <p:spPr>
              <a:xfrm>
                <a:off x="7767529" y="1927148"/>
                <a:ext cx="34709" cy="283941"/>
              </a:xfrm>
              <a:custGeom>
                <a:avLst/>
                <a:gdLst/>
                <a:ahLst/>
                <a:cxnLst/>
                <a:rect l="l" t="t" r="r" b="b"/>
                <a:pathLst>
                  <a:path w="565" h="4622" extrusionOk="0">
                    <a:moveTo>
                      <a:pt x="282" y="4622"/>
                    </a:moveTo>
                    <a:lnTo>
                      <a:pt x="282" y="4622"/>
                    </a:lnTo>
                    <a:cubicBezTo>
                      <a:pt x="133" y="4622"/>
                      <a:pt x="0" y="4501"/>
                      <a:pt x="0" y="4345"/>
                    </a:cubicBezTo>
                    <a:lnTo>
                      <a:pt x="0" y="277"/>
                    </a:lnTo>
                    <a:cubicBezTo>
                      <a:pt x="0" y="127"/>
                      <a:pt x="121" y="1"/>
                      <a:pt x="282" y="1"/>
                    </a:cubicBezTo>
                    <a:lnTo>
                      <a:pt x="282" y="1"/>
                    </a:lnTo>
                    <a:cubicBezTo>
                      <a:pt x="432" y="1"/>
                      <a:pt x="564" y="121"/>
                      <a:pt x="564" y="277"/>
                    </a:cubicBezTo>
                    <a:lnTo>
                      <a:pt x="564" y="4345"/>
                    </a:lnTo>
                    <a:cubicBezTo>
                      <a:pt x="553" y="4501"/>
                      <a:pt x="432" y="4622"/>
                      <a:pt x="282" y="46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70;p39">
                <a:extLst>
                  <a:ext uri="{FF2B5EF4-FFF2-40B4-BE49-F238E27FC236}">
                    <a16:creationId xmlns:a16="http://schemas.microsoft.com/office/drawing/2014/main" id="{216B07B0-4A8C-6E0D-17E4-8292B24748CE}"/>
                  </a:ext>
                </a:extLst>
              </p:cNvPr>
              <p:cNvSpPr/>
              <p:nvPr/>
            </p:nvSpPr>
            <p:spPr>
              <a:xfrm>
                <a:off x="6607178" y="1789600"/>
                <a:ext cx="1167463" cy="435311"/>
              </a:xfrm>
              <a:custGeom>
                <a:avLst/>
                <a:gdLst/>
                <a:ahLst/>
                <a:cxnLst/>
                <a:rect l="l" t="t" r="r" b="b"/>
                <a:pathLst>
                  <a:path w="19004" h="7086" extrusionOk="0">
                    <a:moveTo>
                      <a:pt x="19003" y="7085"/>
                    </a:moveTo>
                    <a:lnTo>
                      <a:pt x="18278" y="7085"/>
                    </a:lnTo>
                    <a:cubicBezTo>
                      <a:pt x="18278" y="3580"/>
                      <a:pt x="14342" y="732"/>
                      <a:pt x="9502" y="732"/>
                    </a:cubicBezTo>
                    <a:cubicBezTo>
                      <a:pt x="4662" y="732"/>
                      <a:pt x="726" y="3580"/>
                      <a:pt x="726" y="7085"/>
                    </a:cubicBezTo>
                    <a:lnTo>
                      <a:pt x="1" y="7085"/>
                    </a:lnTo>
                    <a:cubicBezTo>
                      <a:pt x="1" y="3178"/>
                      <a:pt x="4265" y="1"/>
                      <a:pt x="9502" y="1"/>
                    </a:cubicBezTo>
                    <a:cubicBezTo>
                      <a:pt x="14739" y="1"/>
                      <a:pt x="19003" y="3178"/>
                      <a:pt x="19003" y="70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71;p39">
                <a:extLst>
                  <a:ext uri="{FF2B5EF4-FFF2-40B4-BE49-F238E27FC236}">
                    <a16:creationId xmlns:a16="http://schemas.microsoft.com/office/drawing/2014/main" id="{8F7383E0-555D-7349-80E4-D6236EF6AE81}"/>
                  </a:ext>
                </a:extLst>
              </p:cNvPr>
              <p:cNvSpPr/>
              <p:nvPr/>
            </p:nvSpPr>
            <p:spPr>
              <a:xfrm>
                <a:off x="6542489" y="2166859"/>
                <a:ext cx="130913" cy="301941"/>
              </a:xfrm>
              <a:custGeom>
                <a:avLst/>
                <a:gdLst/>
                <a:ahLst/>
                <a:cxnLst/>
                <a:rect l="l" t="t" r="r" b="b"/>
                <a:pathLst>
                  <a:path w="2131" h="4915" extrusionOk="0">
                    <a:moveTo>
                      <a:pt x="1848" y="4915"/>
                    </a:moveTo>
                    <a:lnTo>
                      <a:pt x="283" y="4915"/>
                    </a:lnTo>
                    <a:cubicBezTo>
                      <a:pt x="122" y="4915"/>
                      <a:pt x="1" y="4794"/>
                      <a:pt x="1" y="4633"/>
                    </a:cubicBezTo>
                    <a:lnTo>
                      <a:pt x="1" y="282"/>
                    </a:lnTo>
                    <a:cubicBezTo>
                      <a:pt x="1" y="127"/>
                      <a:pt x="122" y="0"/>
                      <a:pt x="283" y="0"/>
                    </a:cubicBezTo>
                    <a:lnTo>
                      <a:pt x="1848" y="0"/>
                    </a:lnTo>
                    <a:cubicBezTo>
                      <a:pt x="2009" y="0"/>
                      <a:pt x="2130" y="127"/>
                      <a:pt x="2130" y="282"/>
                    </a:cubicBezTo>
                    <a:lnTo>
                      <a:pt x="2130" y="4633"/>
                    </a:lnTo>
                    <a:cubicBezTo>
                      <a:pt x="2130" y="4788"/>
                      <a:pt x="2003" y="4915"/>
                      <a:pt x="1848"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72;p39">
                <a:extLst>
                  <a:ext uri="{FF2B5EF4-FFF2-40B4-BE49-F238E27FC236}">
                    <a16:creationId xmlns:a16="http://schemas.microsoft.com/office/drawing/2014/main" id="{E9F4E871-9C0E-74E2-23D2-47385F6F4BCF}"/>
                  </a:ext>
                </a:extLst>
              </p:cNvPr>
              <p:cNvSpPr/>
              <p:nvPr/>
            </p:nvSpPr>
            <p:spPr>
              <a:xfrm>
                <a:off x="7701427" y="2166859"/>
                <a:ext cx="130851" cy="301941"/>
              </a:xfrm>
              <a:custGeom>
                <a:avLst/>
                <a:gdLst/>
                <a:ahLst/>
                <a:cxnLst/>
                <a:rect l="l" t="t" r="r" b="b"/>
                <a:pathLst>
                  <a:path w="2130" h="4915" extrusionOk="0">
                    <a:moveTo>
                      <a:pt x="1847" y="4915"/>
                    </a:moveTo>
                    <a:lnTo>
                      <a:pt x="276" y="4915"/>
                    </a:lnTo>
                    <a:cubicBezTo>
                      <a:pt x="121" y="4915"/>
                      <a:pt x="0" y="4794"/>
                      <a:pt x="0" y="4633"/>
                    </a:cubicBezTo>
                    <a:lnTo>
                      <a:pt x="0" y="282"/>
                    </a:lnTo>
                    <a:cubicBezTo>
                      <a:pt x="0" y="127"/>
                      <a:pt x="121" y="0"/>
                      <a:pt x="276" y="0"/>
                    </a:cubicBezTo>
                    <a:lnTo>
                      <a:pt x="1847" y="0"/>
                    </a:lnTo>
                    <a:cubicBezTo>
                      <a:pt x="2003" y="0"/>
                      <a:pt x="2129" y="127"/>
                      <a:pt x="2129" y="282"/>
                    </a:cubicBezTo>
                    <a:lnTo>
                      <a:pt x="2129" y="4633"/>
                    </a:lnTo>
                    <a:cubicBezTo>
                      <a:pt x="2129" y="4788"/>
                      <a:pt x="2003" y="4915"/>
                      <a:pt x="1847"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73;p39">
                <a:extLst>
                  <a:ext uri="{FF2B5EF4-FFF2-40B4-BE49-F238E27FC236}">
                    <a16:creationId xmlns:a16="http://schemas.microsoft.com/office/drawing/2014/main" id="{E2763497-24D6-17F2-6096-435323144718}"/>
                  </a:ext>
                </a:extLst>
              </p:cNvPr>
              <p:cNvSpPr/>
              <p:nvPr/>
            </p:nvSpPr>
            <p:spPr>
              <a:xfrm>
                <a:off x="7378964" y="2422481"/>
                <a:ext cx="408403" cy="300159"/>
              </a:xfrm>
              <a:custGeom>
                <a:avLst/>
                <a:gdLst/>
                <a:ahLst/>
                <a:cxnLst/>
                <a:rect l="l" t="t" r="r" b="b"/>
                <a:pathLst>
                  <a:path w="6648" h="4886" extrusionOk="0">
                    <a:moveTo>
                      <a:pt x="311" y="4886"/>
                    </a:moveTo>
                    <a:cubicBezTo>
                      <a:pt x="156" y="4886"/>
                      <a:pt x="18" y="4759"/>
                      <a:pt x="12" y="4598"/>
                    </a:cubicBezTo>
                    <a:cubicBezTo>
                      <a:pt x="1" y="4431"/>
                      <a:pt x="133" y="4287"/>
                      <a:pt x="300" y="4282"/>
                    </a:cubicBezTo>
                    <a:cubicBezTo>
                      <a:pt x="5324" y="4011"/>
                      <a:pt x="5986" y="432"/>
                      <a:pt x="6014" y="282"/>
                    </a:cubicBezTo>
                    <a:cubicBezTo>
                      <a:pt x="6043" y="115"/>
                      <a:pt x="6199" y="0"/>
                      <a:pt x="6371" y="29"/>
                    </a:cubicBezTo>
                    <a:cubicBezTo>
                      <a:pt x="6532" y="58"/>
                      <a:pt x="6648" y="207"/>
                      <a:pt x="6619" y="374"/>
                    </a:cubicBezTo>
                    <a:cubicBezTo>
                      <a:pt x="6613" y="414"/>
                      <a:pt x="5871" y="4587"/>
                      <a:pt x="334" y="48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74;p39">
                <a:extLst>
                  <a:ext uri="{FF2B5EF4-FFF2-40B4-BE49-F238E27FC236}">
                    <a16:creationId xmlns:a16="http://schemas.microsoft.com/office/drawing/2014/main" id="{CD76A376-CEEA-EC79-F94C-BCBD2661D8BA}"/>
                  </a:ext>
                </a:extLst>
              </p:cNvPr>
              <p:cNvSpPr/>
              <p:nvPr/>
            </p:nvSpPr>
            <p:spPr>
              <a:xfrm>
                <a:off x="7268998" y="2645175"/>
                <a:ext cx="181472" cy="117459"/>
              </a:xfrm>
              <a:custGeom>
                <a:avLst/>
                <a:gdLst/>
                <a:ahLst/>
                <a:cxnLst/>
                <a:rect l="l" t="t" r="r" b="b"/>
                <a:pathLst>
                  <a:path w="2954" h="1912" extrusionOk="0">
                    <a:moveTo>
                      <a:pt x="1" y="956"/>
                    </a:moveTo>
                    <a:lnTo>
                      <a:pt x="1" y="956"/>
                    </a:lnTo>
                    <a:cubicBezTo>
                      <a:pt x="1" y="426"/>
                      <a:pt x="433" y="1"/>
                      <a:pt x="956" y="1"/>
                    </a:cubicBezTo>
                    <a:lnTo>
                      <a:pt x="1992" y="1"/>
                    </a:lnTo>
                    <a:cubicBezTo>
                      <a:pt x="2527" y="1"/>
                      <a:pt x="2953" y="432"/>
                      <a:pt x="2953" y="956"/>
                    </a:cubicBezTo>
                    <a:lnTo>
                      <a:pt x="2953" y="956"/>
                    </a:lnTo>
                    <a:cubicBezTo>
                      <a:pt x="2953" y="1491"/>
                      <a:pt x="2522" y="1911"/>
                      <a:pt x="1992" y="1911"/>
                    </a:cubicBezTo>
                    <a:lnTo>
                      <a:pt x="956" y="1911"/>
                    </a:lnTo>
                    <a:cubicBezTo>
                      <a:pt x="427" y="1911"/>
                      <a:pt x="1" y="1480"/>
                      <a:pt x="1" y="9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575;p39">
                <a:extLst>
                  <a:ext uri="{FF2B5EF4-FFF2-40B4-BE49-F238E27FC236}">
                    <a16:creationId xmlns:a16="http://schemas.microsoft.com/office/drawing/2014/main" id="{C4B0AFAA-8CD0-62EC-B0DC-5E120E90C776}"/>
                  </a:ext>
                </a:extLst>
              </p:cNvPr>
              <p:cNvSpPr/>
              <p:nvPr/>
            </p:nvSpPr>
            <p:spPr>
              <a:xfrm>
                <a:off x="6595567" y="2756491"/>
                <a:ext cx="229450" cy="694433"/>
              </a:xfrm>
              <a:custGeom>
                <a:avLst/>
                <a:gdLst/>
                <a:ahLst/>
                <a:cxnLst/>
                <a:rect l="l" t="t" r="r" b="b"/>
                <a:pathLst>
                  <a:path w="3735" h="11304" extrusionOk="0">
                    <a:moveTo>
                      <a:pt x="1593" y="1"/>
                    </a:moveTo>
                    <a:cubicBezTo>
                      <a:pt x="1147" y="1"/>
                      <a:pt x="610" y="462"/>
                      <a:pt x="0" y="1526"/>
                    </a:cubicBezTo>
                    <a:cubicBezTo>
                      <a:pt x="6" y="1636"/>
                      <a:pt x="17" y="1739"/>
                      <a:pt x="35" y="1849"/>
                    </a:cubicBezTo>
                    <a:cubicBezTo>
                      <a:pt x="460" y="4542"/>
                      <a:pt x="1157" y="8064"/>
                      <a:pt x="2239" y="11304"/>
                    </a:cubicBezTo>
                    <a:cubicBezTo>
                      <a:pt x="3194" y="7811"/>
                      <a:pt x="3735" y="2562"/>
                      <a:pt x="2279" y="445"/>
                    </a:cubicBezTo>
                    <a:cubicBezTo>
                      <a:pt x="2084" y="158"/>
                      <a:pt x="1854" y="1"/>
                      <a:pt x="1593"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576;p39">
                <a:extLst>
                  <a:ext uri="{FF2B5EF4-FFF2-40B4-BE49-F238E27FC236}">
                    <a16:creationId xmlns:a16="http://schemas.microsoft.com/office/drawing/2014/main" id="{A98136ED-2AE3-5EEA-9FE5-BD192F567060}"/>
                  </a:ext>
                </a:extLst>
              </p:cNvPr>
              <p:cNvSpPr/>
              <p:nvPr/>
            </p:nvSpPr>
            <p:spPr>
              <a:xfrm>
                <a:off x="6451997" y="2703168"/>
                <a:ext cx="330998" cy="882846"/>
              </a:xfrm>
              <a:custGeom>
                <a:avLst/>
                <a:gdLst/>
                <a:ahLst/>
                <a:cxnLst/>
                <a:rect l="l" t="t" r="r" b="b"/>
                <a:pathLst>
                  <a:path w="5388" h="14371" extrusionOk="0">
                    <a:moveTo>
                      <a:pt x="582" y="3977"/>
                    </a:moveTo>
                    <a:cubicBezTo>
                      <a:pt x="1" y="7522"/>
                      <a:pt x="714" y="14370"/>
                      <a:pt x="2130" y="14364"/>
                    </a:cubicBezTo>
                    <a:cubicBezTo>
                      <a:pt x="3626" y="14347"/>
                      <a:pt x="5387" y="2924"/>
                      <a:pt x="4259" y="1048"/>
                    </a:cubicBezTo>
                    <a:cubicBezTo>
                      <a:pt x="3632" y="0"/>
                      <a:pt x="1157" y="490"/>
                      <a:pt x="582" y="39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577;p39">
                <a:extLst>
                  <a:ext uri="{FF2B5EF4-FFF2-40B4-BE49-F238E27FC236}">
                    <a16:creationId xmlns:a16="http://schemas.microsoft.com/office/drawing/2014/main" id="{C190F8A7-F043-9680-87E7-47EF2BA57D40}"/>
                  </a:ext>
                </a:extLst>
              </p:cNvPr>
              <p:cNvSpPr/>
              <p:nvPr/>
            </p:nvSpPr>
            <p:spPr>
              <a:xfrm>
                <a:off x="6129596" y="4090813"/>
                <a:ext cx="151677" cy="81705"/>
              </a:xfrm>
              <a:custGeom>
                <a:avLst/>
                <a:gdLst/>
                <a:ahLst/>
                <a:cxnLst/>
                <a:rect l="l" t="t" r="r" b="b"/>
                <a:pathLst>
                  <a:path w="2469" h="1330" extrusionOk="0">
                    <a:moveTo>
                      <a:pt x="391" y="0"/>
                    </a:moveTo>
                    <a:cubicBezTo>
                      <a:pt x="391" y="0"/>
                      <a:pt x="0" y="593"/>
                      <a:pt x="23" y="863"/>
                    </a:cubicBezTo>
                    <a:lnTo>
                      <a:pt x="1025" y="1329"/>
                    </a:lnTo>
                    <a:lnTo>
                      <a:pt x="2250" y="1329"/>
                    </a:lnTo>
                    <a:cubicBezTo>
                      <a:pt x="2250" y="1329"/>
                      <a:pt x="2469" y="961"/>
                      <a:pt x="1767" y="950"/>
                    </a:cubicBezTo>
                    <a:cubicBezTo>
                      <a:pt x="1059" y="932"/>
                      <a:pt x="990" y="271"/>
                      <a:pt x="990" y="2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578;p39">
                <a:extLst>
                  <a:ext uri="{FF2B5EF4-FFF2-40B4-BE49-F238E27FC236}">
                    <a16:creationId xmlns:a16="http://schemas.microsoft.com/office/drawing/2014/main" id="{0F0A3180-3A77-E6EE-84B6-43FB80C16D92}"/>
                  </a:ext>
                </a:extLst>
              </p:cNvPr>
              <p:cNvSpPr/>
              <p:nvPr/>
            </p:nvSpPr>
            <p:spPr>
              <a:xfrm>
                <a:off x="6297861" y="3169136"/>
                <a:ext cx="288548" cy="246467"/>
              </a:xfrm>
              <a:custGeom>
                <a:avLst/>
                <a:gdLst/>
                <a:ahLst/>
                <a:cxnLst/>
                <a:rect l="l" t="t" r="r" b="b"/>
                <a:pathLst>
                  <a:path w="4697" h="4012" extrusionOk="0">
                    <a:moveTo>
                      <a:pt x="1220" y="714"/>
                    </a:moveTo>
                    <a:cubicBezTo>
                      <a:pt x="1675" y="1376"/>
                      <a:pt x="2320" y="2527"/>
                      <a:pt x="2320" y="2527"/>
                    </a:cubicBezTo>
                    <a:cubicBezTo>
                      <a:pt x="2320" y="2527"/>
                      <a:pt x="3655" y="1226"/>
                      <a:pt x="3712" y="835"/>
                    </a:cubicBezTo>
                    <a:cubicBezTo>
                      <a:pt x="3741" y="679"/>
                      <a:pt x="3741" y="415"/>
                      <a:pt x="3954" y="184"/>
                    </a:cubicBezTo>
                    <a:cubicBezTo>
                      <a:pt x="4058" y="75"/>
                      <a:pt x="4604" y="0"/>
                      <a:pt x="4495" y="138"/>
                    </a:cubicBezTo>
                    <a:cubicBezTo>
                      <a:pt x="4345" y="334"/>
                      <a:pt x="4248" y="547"/>
                      <a:pt x="4201" y="817"/>
                    </a:cubicBezTo>
                    <a:cubicBezTo>
                      <a:pt x="4322" y="771"/>
                      <a:pt x="4524" y="628"/>
                      <a:pt x="4576" y="651"/>
                    </a:cubicBezTo>
                    <a:cubicBezTo>
                      <a:pt x="4696" y="708"/>
                      <a:pt x="4449" y="1053"/>
                      <a:pt x="4173" y="1163"/>
                    </a:cubicBezTo>
                    <a:cubicBezTo>
                      <a:pt x="4069" y="1197"/>
                      <a:pt x="2705" y="3447"/>
                      <a:pt x="2320" y="3712"/>
                    </a:cubicBezTo>
                    <a:cubicBezTo>
                      <a:pt x="1888" y="4011"/>
                      <a:pt x="144" y="1134"/>
                      <a:pt x="144" y="1134"/>
                    </a:cubicBezTo>
                    <a:cubicBezTo>
                      <a:pt x="0" y="817"/>
                      <a:pt x="1077" y="392"/>
                      <a:pt x="1220" y="714"/>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579;p39">
                <a:extLst>
                  <a:ext uri="{FF2B5EF4-FFF2-40B4-BE49-F238E27FC236}">
                    <a16:creationId xmlns:a16="http://schemas.microsoft.com/office/drawing/2014/main" id="{1F37258C-9101-2A60-48F2-CE6E6A41AD91}"/>
                  </a:ext>
                </a:extLst>
              </p:cNvPr>
              <p:cNvSpPr/>
              <p:nvPr/>
            </p:nvSpPr>
            <p:spPr>
              <a:xfrm>
                <a:off x="6297861" y="3193156"/>
                <a:ext cx="142523" cy="222816"/>
              </a:xfrm>
              <a:custGeom>
                <a:avLst/>
                <a:gdLst/>
                <a:ahLst/>
                <a:cxnLst/>
                <a:rect l="l" t="t" r="r" b="b"/>
                <a:pathLst>
                  <a:path w="2320" h="3627" extrusionOk="0">
                    <a:moveTo>
                      <a:pt x="1220" y="323"/>
                    </a:moveTo>
                    <a:cubicBezTo>
                      <a:pt x="1364" y="530"/>
                      <a:pt x="1525" y="783"/>
                      <a:pt x="1681" y="1042"/>
                    </a:cubicBezTo>
                    <a:cubicBezTo>
                      <a:pt x="1710" y="1267"/>
                      <a:pt x="1853" y="1497"/>
                      <a:pt x="1940" y="1704"/>
                    </a:cubicBezTo>
                    <a:cubicBezTo>
                      <a:pt x="2118" y="2136"/>
                      <a:pt x="1940" y="2475"/>
                      <a:pt x="2320" y="3333"/>
                    </a:cubicBezTo>
                    <a:cubicBezTo>
                      <a:pt x="1888" y="3626"/>
                      <a:pt x="144" y="749"/>
                      <a:pt x="144" y="749"/>
                    </a:cubicBezTo>
                    <a:cubicBezTo>
                      <a:pt x="0" y="426"/>
                      <a:pt x="1077" y="1"/>
                      <a:pt x="1220" y="323"/>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580;p39">
                <a:extLst>
                  <a:ext uri="{FF2B5EF4-FFF2-40B4-BE49-F238E27FC236}">
                    <a16:creationId xmlns:a16="http://schemas.microsoft.com/office/drawing/2014/main" id="{C1A763A7-43E8-33E2-9229-3E89BFFD8743}"/>
                  </a:ext>
                </a:extLst>
              </p:cNvPr>
              <p:cNvSpPr/>
              <p:nvPr/>
            </p:nvSpPr>
            <p:spPr>
              <a:xfrm>
                <a:off x="6272428" y="3189839"/>
                <a:ext cx="160216" cy="163165"/>
              </a:xfrm>
              <a:custGeom>
                <a:avLst/>
                <a:gdLst/>
                <a:ahLst/>
                <a:cxnLst/>
                <a:rect l="l" t="t" r="r" b="b"/>
                <a:pathLst>
                  <a:path w="2608" h="2656" extrusionOk="0">
                    <a:moveTo>
                      <a:pt x="966" y="0"/>
                    </a:moveTo>
                    <a:cubicBezTo>
                      <a:pt x="615" y="0"/>
                      <a:pt x="379" y="266"/>
                      <a:pt x="259" y="515"/>
                    </a:cubicBezTo>
                    <a:cubicBezTo>
                      <a:pt x="0" y="1067"/>
                      <a:pt x="328" y="1499"/>
                      <a:pt x="1209" y="2656"/>
                    </a:cubicBezTo>
                    <a:lnTo>
                      <a:pt x="2607" y="1793"/>
                    </a:lnTo>
                    <a:cubicBezTo>
                      <a:pt x="2607" y="1793"/>
                      <a:pt x="1796" y="291"/>
                      <a:pt x="1306" y="78"/>
                    </a:cubicBezTo>
                    <a:cubicBezTo>
                      <a:pt x="1183" y="24"/>
                      <a:pt x="1069" y="0"/>
                      <a:pt x="966" y="0"/>
                    </a:cubicBezTo>
                    <a:close/>
                  </a:path>
                </a:pathLst>
              </a:custGeom>
              <a:solidFill>
                <a:srgbClr val="6FB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581;p39">
                <a:extLst>
                  <a:ext uri="{FF2B5EF4-FFF2-40B4-BE49-F238E27FC236}">
                    <a16:creationId xmlns:a16="http://schemas.microsoft.com/office/drawing/2014/main" id="{87A66F93-4614-4E7F-E52A-553D1364EEFB}"/>
                  </a:ext>
                </a:extLst>
              </p:cNvPr>
              <p:cNvSpPr/>
              <p:nvPr/>
            </p:nvSpPr>
            <p:spPr>
              <a:xfrm>
                <a:off x="6272428" y="3180071"/>
                <a:ext cx="160216" cy="172932"/>
              </a:xfrm>
              <a:custGeom>
                <a:avLst/>
                <a:gdLst/>
                <a:ahLst/>
                <a:cxnLst/>
                <a:rect l="l" t="t" r="r" b="b"/>
                <a:pathLst>
                  <a:path w="2608" h="2815" extrusionOk="0">
                    <a:moveTo>
                      <a:pt x="259" y="674"/>
                    </a:moveTo>
                    <a:cubicBezTo>
                      <a:pt x="0" y="1226"/>
                      <a:pt x="328" y="1658"/>
                      <a:pt x="1209" y="2815"/>
                    </a:cubicBezTo>
                    <a:lnTo>
                      <a:pt x="2607" y="1952"/>
                    </a:lnTo>
                    <a:cubicBezTo>
                      <a:pt x="2607" y="1952"/>
                      <a:pt x="1796" y="450"/>
                      <a:pt x="1306" y="237"/>
                    </a:cubicBezTo>
                    <a:cubicBezTo>
                      <a:pt x="765" y="1"/>
                      <a:pt x="414" y="352"/>
                      <a:pt x="259" y="6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582;p39">
                <a:extLst>
                  <a:ext uri="{FF2B5EF4-FFF2-40B4-BE49-F238E27FC236}">
                    <a16:creationId xmlns:a16="http://schemas.microsoft.com/office/drawing/2014/main" id="{C76C9505-D9F8-34B5-24B2-ABFF0C8424CC}"/>
                  </a:ext>
                </a:extLst>
              </p:cNvPr>
              <p:cNvSpPr/>
              <p:nvPr/>
            </p:nvSpPr>
            <p:spPr>
              <a:xfrm>
                <a:off x="6276974" y="3092775"/>
                <a:ext cx="83180" cy="102224"/>
              </a:xfrm>
              <a:custGeom>
                <a:avLst/>
                <a:gdLst/>
                <a:ahLst/>
                <a:cxnLst/>
                <a:rect l="l" t="t" r="r" b="b"/>
                <a:pathLst>
                  <a:path w="1354" h="1664" extrusionOk="0">
                    <a:moveTo>
                      <a:pt x="1" y="1554"/>
                    </a:moveTo>
                    <a:lnTo>
                      <a:pt x="1186" y="1663"/>
                    </a:lnTo>
                    <a:lnTo>
                      <a:pt x="1353" y="110"/>
                    </a:lnTo>
                    <a:lnTo>
                      <a:pt x="168" y="0"/>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583;p39">
                <a:extLst>
                  <a:ext uri="{FF2B5EF4-FFF2-40B4-BE49-F238E27FC236}">
                    <a16:creationId xmlns:a16="http://schemas.microsoft.com/office/drawing/2014/main" id="{88873D1D-2DCC-BC37-F59C-833565C3CAA0}"/>
                  </a:ext>
                </a:extLst>
              </p:cNvPr>
              <p:cNvSpPr/>
              <p:nvPr/>
            </p:nvSpPr>
            <p:spPr>
              <a:xfrm>
                <a:off x="6287971" y="3093082"/>
                <a:ext cx="71815" cy="84961"/>
              </a:xfrm>
              <a:custGeom>
                <a:avLst/>
                <a:gdLst/>
                <a:ahLst/>
                <a:cxnLst/>
                <a:rect l="l" t="t" r="r" b="b"/>
                <a:pathLst>
                  <a:path w="1169" h="1383" extrusionOk="0">
                    <a:moveTo>
                      <a:pt x="150" y="461"/>
                    </a:moveTo>
                    <a:cubicBezTo>
                      <a:pt x="92" y="346"/>
                      <a:pt x="35" y="231"/>
                      <a:pt x="0" y="1"/>
                    </a:cubicBezTo>
                    <a:lnTo>
                      <a:pt x="1169" y="105"/>
                    </a:lnTo>
                    <a:lnTo>
                      <a:pt x="1030" y="1382"/>
                    </a:lnTo>
                    <a:cubicBezTo>
                      <a:pt x="921" y="1290"/>
                      <a:pt x="392" y="939"/>
                      <a:pt x="150" y="46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584;p39">
                <a:extLst>
                  <a:ext uri="{FF2B5EF4-FFF2-40B4-BE49-F238E27FC236}">
                    <a16:creationId xmlns:a16="http://schemas.microsoft.com/office/drawing/2014/main" id="{13658F6E-99C9-6C66-B7E1-4AA9941210F9}"/>
                  </a:ext>
                </a:extLst>
              </p:cNvPr>
              <p:cNvSpPr/>
              <p:nvPr/>
            </p:nvSpPr>
            <p:spPr>
              <a:xfrm>
                <a:off x="6261063" y="2990612"/>
                <a:ext cx="180059" cy="174345"/>
              </a:xfrm>
              <a:custGeom>
                <a:avLst/>
                <a:gdLst/>
                <a:ahLst/>
                <a:cxnLst/>
                <a:rect l="l" t="t" r="r" b="b"/>
                <a:pathLst>
                  <a:path w="2931" h="2838" extrusionOk="0">
                    <a:moveTo>
                      <a:pt x="369" y="1117"/>
                    </a:moveTo>
                    <a:lnTo>
                      <a:pt x="243" y="478"/>
                    </a:lnTo>
                    <a:lnTo>
                      <a:pt x="1612" y="0"/>
                    </a:lnTo>
                    <a:cubicBezTo>
                      <a:pt x="2027" y="368"/>
                      <a:pt x="2930" y="1611"/>
                      <a:pt x="2274" y="2239"/>
                    </a:cubicBezTo>
                    <a:cubicBezTo>
                      <a:pt x="1641" y="2837"/>
                      <a:pt x="611" y="2383"/>
                      <a:pt x="502" y="1813"/>
                    </a:cubicBezTo>
                    <a:lnTo>
                      <a:pt x="490" y="1755"/>
                    </a:lnTo>
                    <a:cubicBezTo>
                      <a:pt x="444" y="1773"/>
                      <a:pt x="398" y="1778"/>
                      <a:pt x="346" y="1773"/>
                    </a:cubicBezTo>
                    <a:cubicBezTo>
                      <a:pt x="151" y="1755"/>
                      <a:pt x="1" y="1600"/>
                      <a:pt x="12" y="1422"/>
                    </a:cubicBezTo>
                    <a:cubicBezTo>
                      <a:pt x="30" y="1255"/>
                      <a:pt x="185" y="1122"/>
                      <a:pt x="369" y="1117"/>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585;p39">
                <a:extLst>
                  <a:ext uri="{FF2B5EF4-FFF2-40B4-BE49-F238E27FC236}">
                    <a16:creationId xmlns:a16="http://schemas.microsoft.com/office/drawing/2014/main" id="{E3CE53EB-5193-00A6-0326-83A00E06B4A4}"/>
                  </a:ext>
                </a:extLst>
              </p:cNvPr>
              <p:cNvSpPr/>
              <p:nvPr/>
            </p:nvSpPr>
            <p:spPr>
              <a:xfrm>
                <a:off x="6244107" y="3489078"/>
                <a:ext cx="200516" cy="614878"/>
              </a:xfrm>
              <a:custGeom>
                <a:avLst/>
                <a:gdLst/>
                <a:ahLst/>
                <a:cxnLst/>
                <a:rect l="l" t="t" r="r" b="b"/>
                <a:pathLst>
                  <a:path w="3264" h="10009" extrusionOk="0">
                    <a:moveTo>
                      <a:pt x="2447" y="271"/>
                    </a:moveTo>
                    <a:lnTo>
                      <a:pt x="3160" y="4455"/>
                    </a:lnTo>
                    <a:lnTo>
                      <a:pt x="3264" y="10008"/>
                    </a:lnTo>
                    <a:lnTo>
                      <a:pt x="2234" y="9927"/>
                    </a:lnTo>
                    <a:lnTo>
                      <a:pt x="1411" y="539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586;p39">
                <a:extLst>
                  <a:ext uri="{FF2B5EF4-FFF2-40B4-BE49-F238E27FC236}">
                    <a16:creationId xmlns:a16="http://schemas.microsoft.com/office/drawing/2014/main" id="{DA040FF9-03F1-075A-5D3F-B358003A5D55}"/>
                  </a:ext>
                </a:extLst>
              </p:cNvPr>
              <p:cNvSpPr/>
              <p:nvPr/>
            </p:nvSpPr>
            <p:spPr>
              <a:xfrm>
                <a:off x="6244107" y="3489078"/>
                <a:ext cx="154564" cy="611315"/>
              </a:xfrm>
              <a:custGeom>
                <a:avLst/>
                <a:gdLst/>
                <a:ahLst/>
                <a:cxnLst/>
                <a:rect l="l" t="t" r="r" b="b"/>
                <a:pathLst>
                  <a:path w="2516" h="9951" extrusionOk="0">
                    <a:moveTo>
                      <a:pt x="1439" y="196"/>
                    </a:moveTo>
                    <a:lnTo>
                      <a:pt x="2372" y="4397"/>
                    </a:lnTo>
                    <a:lnTo>
                      <a:pt x="2516" y="9950"/>
                    </a:lnTo>
                    <a:lnTo>
                      <a:pt x="2234" y="9927"/>
                    </a:lnTo>
                    <a:lnTo>
                      <a:pt x="1411" y="539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587;p39">
                <a:extLst>
                  <a:ext uri="{FF2B5EF4-FFF2-40B4-BE49-F238E27FC236}">
                    <a16:creationId xmlns:a16="http://schemas.microsoft.com/office/drawing/2014/main" id="{857BB5B7-7519-B87E-83EB-8F120C7C232A}"/>
                  </a:ext>
                </a:extLst>
              </p:cNvPr>
              <p:cNvSpPr/>
              <p:nvPr/>
            </p:nvSpPr>
            <p:spPr>
              <a:xfrm>
                <a:off x="6139855" y="3523726"/>
                <a:ext cx="208625" cy="597185"/>
              </a:xfrm>
              <a:custGeom>
                <a:avLst/>
                <a:gdLst/>
                <a:ahLst/>
                <a:cxnLst/>
                <a:rect l="l" t="t" r="r" b="b"/>
                <a:pathLst>
                  <a:path w="3396" h="9721" extrusionOk="0">
                    <a:moveTo>
                      <a:pt x="3395" y="0"/>
                    </a:moveTo>
                    <a:lnTo>
                      <a:pt x="3309" y="4518"/>
                    </a:lnTo>
                    <a:lnTo>
                      <a:pt x="1065" y="9720"/>
                    </a:lnTo>
                    <a:lnTo>
                      <a:pt x="0" y="9289"/>
                    </a:lnTo>
                    <a:lnTo>
                      <a:pt x="1439" y="4052"/>
                    </a:lnTo>
                    <a:lnTo>
                      <a:pt x="1024" y="1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588;p39">
                <a:extLst>
                  <a:ext uri="{FF2B5EF4-FFF2-40B4-BE49-F238E27FC236}">
                    <a16:creationId xmlns:a16="http://schemas.microsoft.com/office/drawing/2014/main" id="{14080621-0401-4206-D6E0-373843AE5B54}"/>
                  </a:ext>
                </a:extLst>
              </p:cNvPr>
              <p:cNvSpPr/>
              <p:nvPr/>
            </p:nvSpPr>
            <p:spPr>
              <a:xfrm>
                <a:off x="6206264" y="2933664"/>
                <a:ext cx="186386" cy="142155"/>
              </a:xfrm>
              <a:custGeom>
                <a:avLst/>
                <a:gdLst/>
                <a:ahLst/>
                <a:cxnLst/>
                <a:rect l="l" t="t" r="r" b="b"/>
                <a:pathLst>
                  <a:path w="3034" h="2314" extrusionOk="0">
                    <a:moveTo>
                      <a:pt x="1549" y="1692"/>
                    </a:moveTo>
                    <a:cubicBezTo>
                      <a:pt x="1612" y="1762"/>
                      <a:pt x="1814" y="1957"/>
                      <a:pt x="1699" y="2285"/>
                    </a:cubicBezTo>
                    <a:lnTo>
                      <a:pt x="1532" y="2314"/>
                    </a:lnTo>
                    <a:cubicBezTo>
                      <a:pt x="1532" y="2314"/>
                      <a:pt x="1227" y="1934"/>
                      <a:pt x="927" y="2251"/>
                    </a:cubicBezTo>
                    <a:cubicBezTo>
                      <a:pt x="312" y="2314"/>
                      <a:pt x="1" y="1238"/>
                      <a:pt x="553" y="1059"/>
                    </a:cubicBezTo>
                    <a:cubicBezTo>
                      <a:pt x="645" y="294"/>
                      <a:pt x="1417" y="1"/>
                      <a:pt x="2165" y="81"/>
                    </a:cubicBezTo>
                    <a:cubicBezTo>
                      <a:pt x="2924" y="156"/>
                      <a:pt x="3034" y="1123"/>
                      <a:pt x="2677" y="1146"/>
                    </a:cubicBezTo>
                    <a:cubicBezTo>
                      <a:pt x="1497" y="1238"/>
                      <a:pt x="1382" y="1318"/>
                      <a:pt x="1549" y="1692"/>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589;p39">
                <a:extLst>
                  <a:ext uri="{FF2B5EF4-FFF2-40B4-BE49-F238E27FC236}">
                    <a16:creationId xmlns:a16="http://schemas.microsoft.com/office/drawing/2014/main" id="{9EB3EB5C-1EBF-C1DE-6E32-EDBB3C3EE262}"/>
                  </a:ext>
                </a:extLst>
              </p:cNvPr>
              <p:cNvSpPr/>
              <p:nvPr/>
            </p:nvSpPr>
            <p:spPr>
              <a:xfrm>
                <a:off x="6181568" y="3159921"/>
                <a:ext cx="258447" cy="444464"/>
              </a:xfrm>
              <a:custGeom>
                <a:avLst/>
                <a:gdLst/>
                <a:ahLst/>
                <a:cxnLst/>
                <a:rect l="l" t="t" r="r" b="b"/>
                <a:pathLst>
                  <a:path w="4207" h="7235" extrusionOk="0">
                    <a:moveTo>
                      <a:pt x="213" y="6987"/>
                    </a:moveTo>
                    <a:cubicBezTo>
                      <a:pt x="673" y="7234"/>
                      <a:pt x="4207" y="6653"/>
                      <a:pt x="4207" y="6653"/>
                    </a:cubicBezTo>
                    <a:cubicBezTo>
                      <a:pt x="4207" y="6653"/>
                      <a:pt x="4000" y="1675"/>
                      <a:pt x="2768" y="288"/>
                    </a:cubicBezTo>
                    <a:cubicBezTo>
                      <a:pt x="2354" y="559"/>
                      <a:pt x="2026" y="283"/>
                      <a:pt x="1611" y="1"/>
                    </a:cubicBezTo>
                    <a:cubicBezTo>
                      <a:pt x="783" y="340"/>
                      <a:pt x="345" y="1048"/>
                      <a:pt x="265" y="1549"/>
                    </a:cubicBezTo>
                    <a:cubicBezTo>
                      <a:pt x="0" y="3102"/>
                      <a:pt x="167" y="5399"/>
                      <a:pt x="213" y="69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590;p39">
                <a:extLst>
                  <a:ext uri="{FF2B5EF4-FFF2-40B4-BE49-F238E27FC236}">
                    <a16:creationId xmlns:a16="http://schemas.microsoft.com/office/drawing/2014/main" id="{4D579A7E-99C1-AF97-8969-61BFE422E407}"/>
                  </a:ext>
                </a:extLst>
              </p:cNvPr>
              <p:cNvSpPr/>
              <p:nvPr/>
            </p:nvSpPr>
            <p:spPr>
              <a:xfrm>
                <a:off x="6181568" y="3201757"/>
                <a:ext cx="135459" cy="391448"/>
              </a:xfrm>
              <a:custGeom>
                <a:avLst/>
                <a:gdLst/>
                <a:ahLst/>
                <a:cxnLst/>
                <a:rect l="l" t="t" r="r" b="b"/>
                <a:pathLst>
                  <a:path w="2205" h="6372" extrusionOk="0">
                    <a:moveTo>
                      <a:pt x="1026" y="1"/>
                    </a:moveTo>
                    <a:cubicBezTo>
                      <a:pt x="964" y="1"/>
                      <a:pt x="885" y="127"/>
                      <a:pt x="831" y="127"/>
                    </a:cubicBezTo>
                    <a:cubicBezTo>
                      <a:pt x="822" y="127"/>
                      <a:pt x="813" y="123"/>
                      <a:pt x="806" y="114"/>
                    </a:cubicBezTo>
                    <a:cubicBezTo>
                      <a:pt x="460" y="448"/>
                      <a:pt x="317" y="557"/>
                      <a:pt x="265" y="868"/>
                    </a:cubicBezTo>
                    <a:cubicBezTo>
                      <a:pt x="0" y="2421"/>
                      <a:pt x="167" y="4718"/>
                      <a:pt x="213" y="6306"/>
                    </a:cubicBezTo>
                    <a:cubicBezTo>
                      <a:pt x="295" y="6347"/>
                      <a:pt x="516" y="6372"/>
                      <a:pt x="787" y="6372"/>
                    </a:cubicBezTo>
                    <a:cubicBezTo>
                      <a:pt x="971" y="6372"/>
                      <a:pt x="1179" y="6360"/>
                      <a:pt x="1381" y="6335"/>
                    </a:cubicBezTo>
                    <a:cubicBezTo>
                      <a:pt x="1191" y="5529"/>
                      <a:pt x="1047" y="4269"/>
                      <a:pt x="1209" y="3383"/>
                    </a:cubicBezTo>
                    <a:cubicBezTo>
                      <a:pt x="1399" y="2329"/>
                      <a:pt x="2204" y="804"/>
                      <a:pt x="1053" y="10"/>
                    </a:cubicBezTo>
                    <a:cubicBezTo>
                      <a:pt x="1045" y="4"/>
                      <a:pt x="1036" y="1"/>
                      <a:pt x="1026"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591;p39">
                <a:extLst>
                  <a:ext uri="{FF2B5EF4-FFF2-40B4-BE49-F238E27FC236}">
                    <a16:creationId xmlns:a16="http://schemas.microsoft.com/office/drawing/2014/main" id="{D3867AF0-4386-A3BE-D954-DFC122382037}"/>
                  </a:ext>
                </a:extLst>
              </p:cNvPr>
              <p:cNvSpPr/>
              <p:nvPr/>
            </p:nvSpPr>
            <p:spPr>
              <a:xfrm>
                <a:off x="6381288" y="4099598"/>
                <a:ext cx="142892" cy="55965"/>
              </a:xfrm>
              <a:custGeom>
                <a:avLst/>
                <a:gdLst/>
                <a:ahLst/>
                <a:cxnLst/>
                <a:rect l="l" t="t" r="r" b="b"/>
                <a:pathLst>
                  <a:path w="2326" h="911" extrusionOk="0">
                    <a:moveTo>
                      <a:pt x="81" y="1"/>
                    </a:moveTo>
                    <a:cubicBezTo>
                      <a:pt x="81" y="1"/>
                      <a:pt x="1" y="525"/>
                      <a:pt x="1" y="818"/>
                    </a:cubicBezTo>
                    <a:lnTo>
                      <a:pt x="1244" y="910"/>
                    </a:lnTo>
                    <a:lnTo>
                      <a:pt x="2285" y="784"/>
                    </a:lnTo>
                    <a:cubicBezTo>
                      <a:pt x="2285" y="784"/>
                      <a:pt x="2326" y="329"/>
                      <a:pt x="1727" y="358"/>
                    </a:cubicBezTo>
                    <a:cubicBezTo>
                      <a:pt x="933" y="404"/>
                      <a:pt x="835" y="53"/>
                      <a:pt x="835"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592;p39">
                <a:extLst>
                  <a:ext uri="{FF2B5EF4-FFF2-40B4-BE49-F238E27FC236}">
                    <a16:creationId xmlns:a16="http://schemas.microsoft.com/office/drawing/2014/main" id="{09126DF8-5928-F8BB-DC9A-934FF08334C2}"/>
                  </a:ext>
                </a:extLst>
              </p:cNvPr>
              <p:cNvSpPr/>
              <p:nvPr/>
            </p:nvSpPr>
            <p:spPr>
              <a:xfrm>
                <a:off x="6128490" y="3271667"/>
                <a:ext cx="110026" cy="379407"/>
              </a:xfrm>
              <a:custGeom>
                <a:avLst/>
                <a:gdLst/>
                <a:ahLst/>
                <a:cxnLst/>
                <a:rect l="l" t="t" r="r" b="b"/>
                <a:pathLst>
                  <a:path w="1791" h="6176" extrusionOk="0">
                    <a:moveTo>
                      <a:pt x="358" y="5266"/>
                    </a:moveTo>
                    <a:cubicBezTo>
                      <a:pt x="369" y="5208"/>
                      <a:pt x="358" y="5133"/>
                      <a:pt x="346" y="5053"/>
                    </a:cubicBezTo>
                    <a:lnTo>
                      <a:pt x="346" y="5053"/>
                    </a:lnTo>
                    <a:cubicBezTo>
                      <a:pt x="317" y="4909"/>
                      <a:pt x="312" y="4771"/>
                      <a:pt x="312" y="4771"/>
                    </a:cubicBezTo>
                    <a:cubicBezTo>
                      <a:pt x="225" y="4029"/>
                      <a:pt x="1" y="2083"/>
                      <a:pt x="30" y="1767"/>
                    </a:cubicBezTo>
                    <a:cubicBezTo>
                      <a:pt x="47" y="1525"/>
                      <a:pt x="479" y="691"/>
                      <a:pt x="858" y="0"/>
                    </a:cubicBezTo>
                    <a:cubicBezTo>
                      <a:pt x="1163" y="340"/>
                      <a:pt x="1503" y="656"/>
                      <a:pt x="1750" y="1053"/>
                    </a:cubicBezTo>
                    <a:lnTo>
                      <a:pt x="1791" y="1117"/>
                    </a:lnTo>
                    <a:lnTo>
                      <a:pt x="1008" y="2014"/>
                    </a:lnTo>
                    <a:lnTo>
                      <a:pt x="858" y="4995"/>
                    </a:lnTo>
                    <a:cubicBezTo>
                      <a:pt x="870" y="5030"/>
                      <a:pt x="887" y="5064"/>
                      <a:pt x="904" y="5082"/>
                    </a:cubicBezTo>
                    <a:cubicBezTo>
                      <a:pt x="1066" y="5226"/>
                      <a:pt x="1158" y="5496"/>
                      <a:pt x="1163" y="5651"/>
                    </a:cubicBezTo>
                    <a:cubicBezTo>
                      <a:pt x="1163" y="5715"/>
                      <a:pt x="1025" y="5640"/>
                      <a:pt x="985" y="5600"/>
                    </a:cubicBezTo>
                    <a:cubicBezTo>
                      <a:pt x="979" y="5669"/>
                      <a:pt x="1094" y="6002"/>
                      <a:pt x="1094" y="6037"/>
                    </a:cubicBezTo>
                    <a:cubicBezTo>
                      <a:pt x="1089" y="6112"/>
                      <a:pt x="1037" y="6169"/>
                      <a:pt x="968" y="6169"/>
                    </a:cubicBezTo>
                    <a:cubicBezTo>
                      <a:pt x="737" y="6175"/>
                      <a:pt x="461" y="5997"/>
                      <a:pt x="415" y="5864"/>
                    </a:cubicBezTo>
                    <a:cubicBezTo>
                      <a:pt x="375" y="5766"/>
                      <a:pt x="317" y="5536"/>
                      <a:pt x="358" y="5266"/>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593;p39">
                <a:extLst>
                  <a:ext uri="{FF2B5EF4-FFF2-40B4-BE49-F238E27FC236}">
                    <a16:creationId xmlns:a16="http://schemas.microsoft.com/office/drawing/2014/main" id="{FA1B0E7C-CB4E-1F3E-D14B-1C11CC22BAE2}"/>
                  </a:ext>
                </a:extLst>
              </p:cNvPr>
              <p:cNvSpPr/>
              <p:nvPr/>
            </p:nvSpPr>
            <p:spPr>
              <a:xfrm>
                <a:off x="6162462" y="3271667"/>
                <a:ext cx="76422" cy="281115"/>
              </a:xfrm>
              <a:custGeom>
                <a:avLst/>
                <a:gdLst/>
                <a:ahLst/>
                <a:cxnLst/>
                <a:rect l="l" t="t" r="r" b="b"/>
                <a:pathLst>
                  <a:path w="1244" h="4576" extrusionOk="0">
                    <a:moveTo>
                      <a:pt x="323" y="4575"/>
                    </a:moveTo>
                    <a:cubicBezTo>
                      <a:pt x="288" y="4403"/>
                      <a:pt x="213" y="2895"/>
                      <a:pt x="150" y="2360"/>
                    </a:cubicBezTo>
                    <a:cubicBezTo>
                      <a:pt x="81" y="1784"/>
                      <a:pt x="121" y="1456"/>
                      <a:pt x="144" y="915"/>
                    </a:cubicBezTo>
                    <a:cubicBezTo>
                      <a:pt x="150" y="777"/>
                      <a:pt x="69" y="662"/>
                      <a:pt x="0" y="576"/>
                    </a:cubicBezTo>
                    <a:cubicBezTo>
                      <a:pt x="104" y="380"/>
                      <a:pt x="208" y="190"/>
                      <a:pt x="311" y="0"/>
                    </a:cubicBezTo>
                    <a:cubicBezTo>
                      <a:pt x="616" y="340"/>
                      <a:pt x="956" y="656"/>
                      <a:pt x="1203" y="1053"/>
                    </a:cubicBezTo>
                    <a:lnTo>
                      <a:pt x="1243" y="1117"/>
                    </a:lnTo>
                    <a:lnTo>
                      <a:pt x="461" y="2014"/>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594;p39">
                <a:extLst>
                  <a:ext uri="{FF2B5EF4-FFF2-40B4-BE49-F238E27FC236}">
                    <a16:creationId xmlns:a16="http://schemas.microsoft.com/office/drawing/2014/main" id="{ED200D23-7C04-6F1B-8E32-5D23D49D7A43}"/>
                  </a:ext>
                </a:extLst>
              </p:cNvPr>
              <p:cNvSpPr/>
              <p:nvPr/>
            </p:nvSpPr>
            <p:spPr>
              <a:xfrm>
                <a:off x="6144770" y="3196719"/>
                <a:ext cx="162673" cy="177540"/>
              </a:xfrm>
              <a:custGeom>
                <a:avLst/>
                <a:gdLst/>
                <a:ahLst/>
                <a:cxnLst/>
                <a:rect l="l" t="t" r="r" b="b"/>
                <a:pathLst>
                  <a:path w="2648" h="2890" extrusionOk="0">
                    <a:moveTo>
                      <a:pt x="1785" y="40"/>
                    </a:moveTo>
                    <a:cubicBezTo>
                      <a:pt x="1129" y="0"/>
                      <a:pt x="824" y="489"/>
                      <a:pt x="1" y="1824"/>
                    </a:cubicBezTo>
                    <a:lnTo>
                      <a:pt x="1405" y="2889"/>
                    </a:lnTo>
                    <a:cubicBezTo>
                      <a:pt x="1405" y="2889"/>
                      <a:pt x="2596" y="1485"/>
                      <a:pt x="2619" y="921"/>
                    </a:cubicBezTo>
                    <a:cubicBezTo>
                      <a:pt x="2648" y="288"/>
                      <a:pt x="2164" y="63"/>
                      <a:pt x="178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595;p39">
                <a:extLst>
                  <a:ext uri="{FF2B5EF4-FFF2-40B4-BE49-F238E27FC236}">
                    <a16:creationId xmlns:a16="http://schemas.microsoft.com/office/drawing/2014/main" id="{47141C1A-FCEA-0510-B163-6CDB665D634F}"/>
                  </a:ext>
                </a:extLst>
              </p:cNvPr>
              <p:cNvSpPr/>
              <p:nvPr/>
            </p:nvSpPr>
            <p:spPr>
              <a:xfrm>
                <a:off x="7545817" y="3489078"/>
                <a:ext cx="383646" cy="379407"/>
              </a:xfrm>
              <a:custGeom>
                <a:avLst/>
                <a:gdLst/>
                <a:ahLst/>
                <a:cxnLst/>
                <a:rect l="l" t="t" r="r" b="b"/>
                <a:pathLst>
                  <a:path w="6245" h="6176" extrusionOk="0">
                    <a:moveTo>
                      <a:pt x="5157" y="6175"/>
                    </a:moveTo>
                    <a:lnTo>
                      <a:pt x="6245" y="1865"/>
                    </a:lnTo>
                    <a:cubicBezTo>
                      <a:pt x="5221" y="1514"/>
                      <a:pt x="4352" y="858"/>
                      <a:pt x="3724" y="0"/>
                    </a:cubicBezTo>
                    <a:lnTo>
                      <a:pt x="1" y="2406"/>
                    </a:lnTo>
                    <a:cubicBezTo>
                      <a:pt x="1227" y="4184"/>
                      <a:pt x="3040" y="5537"/>
                      <a:pt x="5157" y="6175"/>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596;p39">
                <a:extLst>
                  <a:ext uri="{FF2B5EF4-FFF2-40B4-BE49-F238E27FC236}">
                    <a16:creationId xmlns:a16="http://schemas.microsoft.com/office/drawing/2014/main" id="{38AD83A6-2C3B-3E7E-31CA-E88AAAEF3A51}"/>
                  </a:ext>
                </a:extLst>
              </p:cNvPr>
              <p:cNvSpPr/>
              <p:nvPr/>
            </p:nvSpPr>
            <p:spPr>
              <a:xfrm>
                <a:off x="7750881" y="2706669"/>
                <a:ext cx="876826" cy="693389"/>
              </a:xfrm>
              <a:custGeom>
                <a:avLst/>
                <a:gdLst/>
                <a:ahLst/>
                <a:cxnLst/>
                <a:rect l="l" t="t" r="r" b="b"/>
                <a:pathLst>
                  <a:path w="14273" h="11287" extrusionOk="0">
                    <a:moveTo>
                      <a:pt x="14273" y="9658"/>
                    </a:moveTo>
                    <a:cubicBezTo>
                      <a:pt x="14273" y="4334"/>
                      <a:pt x="9939" y="1"/>
                      <a:pt x="4610" y="1"/>
                    </a:cubicBezTo>
                    <a:cubicBezTo>
                      <a:pt x="2941" y="1"/>
                      <a:pt x="1365" y="421"/>
                      <a:pt x="1" y="1175"/>
                    </a:cubicBezTo>
                    <a:lnTo>
                      <a:pt x="2308" y="4967"/>
                    </a:lnTo>
                    <a:cubicBezTo>
                      <a:pt x="3005" y="4628"/>
                      <a:pt x="3782" y="4438"/>
                      <a:pt x="4610" y="4438"/>
                    </a:cubicBezTo>
                    <a:cubicBezTo>
                      <a:pt x="7494" y="4438"/>
                      <a:pt x="9830" y="6774"/>
                      <a:pt x="9830" y="9658"/>
                    </a:cubicBezTo>
                    <a:cubicBezTo>
                      <a:pt x="9830" y="9876"/>
                      <a:pt x="9818" y="10083"/>
                      <a:pt x="9795" y="10291"/>
                    </a:cubicBezTo>
                    <a:lnTo>
                      <a:pt x="14135" y="11286"/>
                    </a:lnTo>
                    <a:cubicBezTo>
                      <a:pt x="14221" y="10762"/>
                      <a:pt x="14273" y="10216"/>
                      <a:pt x="14273" y="9658"/>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597;p39">
                <a:extLst>
                  <a:ext uri="{FF2B5EF4-FFF2-40B4-BE49-F238E27FC236}">
                    <a16:creationId xmlns:a16="http://schemas.microsoft.com/office/drawing/2014/main" id="{F5EE7C5D-68AD-BB1B-808A-C53E25FFFDCE}"/>
                  </a:ext>
                </a:extLst>
              </p:cNvPr>
              <p:cNvSpPr/>
              <p:nvPr/>
            </p:nvSpPr>
            <p:spPr>
              <a:xfrm>
                <a:off x="7415025" y="2670608"/>
                <a:ext cx="1263974" cy="1263605"/>
              </a:xfrm>
              <a:custGeom>
                <a:avLst/>
                <a:gdLst/>
                <a:ahLst/>
                <a:cxnLst/>
                <a:rect l="l" t="t" r="r" b="b"/>
                <a:pathLst>
                  <a:path w="20575" h="20569" extrusionOk="0">
                    <a:moveTo>
                      <a:pt x="10285" y="2406"/>
                    </a:moveTo>
                    <a:cubicBezTo>
                      <a:pt x="5859" y="2406"/>
                      <a:pt x="2262" y="6003"/>
                      <a:pt x="2262" y="10429"/>
                    </a:cubicBezTo>
                    <a:cubicBezTo>
                      <a:pt x="2262" y="14848"/>
                      <a:pt x="5859" y="18445"/>
                      <a:pt x="10285" y="18445"/>
                    </a:cubicBezTo>
                    <a:cubicBezTo>
                      <a:pt x="14710" y="18445"/>
                      <a:pt x="18307" y="14848"/>
                      <a:pt x="18307" y="10429"/>
                    </a:cubicBezTo>
                    <a:cubicBezTo>
                      <a:pt x="18307" y="6003"/>
                      <a:pt x="14710" y="2406"/>
                      <a:pt x="10285" y="2406"/>
                    </a:cubicBezTo>
                    <a:close/>
                    <a:moveTo>
                      <a:pt x="10285" y="18347"/>
                    </a:moveTo>
                    <a:cubicBezTo>
                      <a:pt x="5917" y="18347"/>
                      <a:pt x="2366" y="14791"/>
                      <a:pt x="2366" y="10429"/>
                    </a:cubicBezTo>
                    <a:cubicBezTo>
                      <a:pt x="2366" y="6061"/>
                      <a:pt x="5917" y="2504"/>
                      <a:pt x="10285" y="2504"/>
                    </a:cubicBezTo>
                    <a:cubicBezTo>
                      <a:pt x="14652" y="2504"/>
                      <a:pt x="18203" y="6061"/>
                      <a:pt x="18203" y="10429"/>
                    </a:cubicBezTo>
                    <a:cubicBezTo>
                      <a:pt x="18203" y="14791"/>
                      <a:pt x="14652" y="18347"/>
                      <a:pt x="10285" y="18347"/>
                    </a:cubicBezTo>
                    <a:close/>
                    <a:moveTo>
                      <a:pt x="10388" y="1451"/>
                    </a:moveTo>
                    <a:lnTo>
                      <a:pt x="10192" y="1451"/>
                    </a:lnTo>
                    <a:lnTo>
                      <a:pt x="10192" y="1"/>
                    </a:lnTo>
                    <a:lnTo>
                      <a:pt x="10388" y="1"/>
                    </a:lnTo>
                    <a:close/>
                    <a:moveTo>
                      <a:pt x="10187" y="19124"/>
                    </a:moveTo>
                    <a:lnTo>
                      <a:pt x="10377" y="19124"/>
                    </a:lnTo>
                    <a:lnTo>
                      <a:pt x="10377" y="20569"/>
                    </a:lnTo>
                    <a:lnTo>
                      <a:pt x="10187" y="20569"/>
                    </a:lnTo>
                    <a:close/>
                    <a:moveTo>
                      <a:pt x="9416" y="1486"/>
                    </a:moveTo>
                    <a:lnTo>
                      <a:pt x="9283" y="47"/>
                    </a:lnTo>
                    <a:lnTo>
                      <a:pt x="9479" y="30"/>
                    </a:lnTo>
                    <a:lnTo>
                      <a:pt x="9611" y="1468"/>
                    </a:lnTo>
                    <a:close/>
                    <a:moveTo>
                      <a:pt x="11154" y="19078"/>
                    </a:moveTo>
                    <a:lnTo>
                      <a:pt x="11286" y="20517"/>
                    </a:lnTo>
                    <a:lnTo>
                      <a:pt x="11090" y="20534"/>
                    </a:lnTo>
                    <a:lnTo>
                      <a:pt x="10964" y="19095"/>
                    </a:lnTo>
                    <a:close/>
                    <a:moveTo>
                      <a:pt x="8650" y="1601"/>
                    </a:moveTo>
                    <a:lnTo>
                      <a:pt x="8403" y="174"/>
                    </a:lnTo>
                    <a:lnTo>
                      <a:pt x="8593" y="139"/>
                    </a:lnTo>
                    <a:lnTo>
                      <a:pt x="8846" y="1566"/>
                    </a:lnTo>
                    <a:close/>
                    <a:moveTo>
                      <a:pt x="11919" y="18975"/>
                    </a:moveTo>
                    <a:lnTo>
                      <a:pt x="12172" y="20396"/>
                    </a:lnTo>
                    <a:lnTo>
                      <a:pt x="11976" y="20431"/>
                    </a:lnTo>
                    <a:lnTo>
                      <a:pt x="11723" y="19009"/>
                    </a:lnTo>
                    <a:close/>
                    <a:moveTo>
                      <a:pt x="7902" y="1773"/>
                    </a:moveTo>
                    <a:lnTo>
                      <a:pt x="7528" y="375"/>
                    </a:lnTo>
                    <a:lnTo>
                      <a:pt x="7718" y="329"/>
                    </a:lnTo>
                    <a:lnTo>
                      <a:pt x="8092" y="1722"/>
                    </a:lnTo>
                    <a:close/>
                    <a:moveTo>
                      <a:pt x="12667" y="18802"/>
                    </a:moveTo>
                    <a:lnTo>
                      <a:pt x="13041" y="20195"/>
                    </a:lnTo>
                    <a:lnTo>
                      <a:pt x="12851" y="20246"/>
                    </a:lnTo>
                    <a:lnTo>
                      <a:pt x="12477" y="18848"/>
                    </a:lnTo>
                    <a:close/>
                    <a:moveTo>
                      <a:pt x="7171" y="2009"/>
                    </a:moveTo>
                    <a:lnTo>
                      <a:pt x="6676" y="651"/>
                    </a:lnTo>
                    <a:lnTo>
                      <a:pt x="6860" y="588"/>
                    </a:lnTo>
                    <a:lnTo>
                      <a:pt x="7355" y="1946"/>
                    </a:lnTo>
                    <a:close/>
                    <a:moveTo>
                      <a:pt x="13398" y="18555"/>
                    </a:moveTo>
                    <a:lnTo>
                      <a:pt x="13899" y="19913"/>
                    </a:lnTo>
                    <a:lnTo>
                      <a:pt x="13709" y="19982"/>
                    </a:lnTo>
                    <a:lnTo>
                      <a:pt x="13214" y="18618"/>
                    </a:lnTo>
                    <a:close/>
                    <a:moveTo>
                      <a:pt x="6458" y="2314"/>
                    </a:moveTo>
                    <a:lnTo>
                      <a:pt x="5848" y="1002"/>
                    </a:lnTo>
                    <a:lnTo>
                      <a:pt x="6026" y="916"/>
                    </a:lnTo>
                    <a:lnTo>
                      <a:pt x="6636" y="2228"/>
                    </a:lnTo>
                    <a:close/>
                    <a:moveTo>
                      <a:pt x="14112" y="18255"/>
                    </a:moveTo>
                    <a:lnTo>
                      <a:pt x="14722" y="19562"/>
                    </a:lnTo>
                    <a:lnTo>
                      <a:pt x="14543" y="19648"/>
                    </a:lnTo>
                    <a:lnTo>
                      <a:pt x="13933" y="18342"/>
                    </a:lnTo>
                    <a:close/>
                    <a:moveTo>
                      <a:pt x="5784" y="2677"/>
                    </a:moveTo>
                    <a:lnTo>
                      <a:pt x="5065" y="1428"/>
                    </a:lnTo>
                    <a:lnTo>
                      <a:pt x="5238" y="1325"/>
                    </a:lnTo>
                    <a:lnTo>
                      <a:pt x="5957" y="2579"/>
                    </a:lnTo>
                    <a:close/>
                    <a:moveTo>
                      <a:pt x="14791" y="17893"/>
                    </a:moveTo>
                    <a:lnTo>
                      <a:pt x="15510" y="19147"/>
                    </a:lnTo>
                    <a:lnTo>
                      <a:pt x="15332" y="19245"/>
                    </a:lnTo>
                    <a:lnTo>
                      <a:pt x="14612" y="17996"/>
                    </a:lnTo>
                    <a:close/>
                    <a:moveTo>
                      <a:pt x="5134" y="3103"/>
                    </a:moveTo>
                    <a:lnTo>
                      <a:pt x="4305" y="1923"/>
                    </a:lnTo>
                    <a:lnTo>
                      <a:pt x="4466" y="1808"/>
                    </a:lnTo>
                    <a:lnTo>
                      <a:pt x="5295" y="2988"/>
                    </a:lnTo>
                    <a:close/>
                    <a:moveTo>
                      <a:pt x="15435" y="17467"/>
                    </a:moveTo>
                    <a:lnTo>
                      <a:pt x="16264" y="18647"/>
                    </a:lnTo>
                    <a:lnTo>
                      <a:pt x="16103" y="18762"/>
                    </a:lnTo>
                    <a:lnTo>
                      <a:pt x="15280" y="17582"/>
                    </a:lnTo>
                    <a:close/>
                    <a:moveTo>
                      <a:pt x="4530" y="3580"/>
                    </a:moveTo>
                    <a:lnTo>
                      <a:pt x="3603" y="2470"/>
                    </a:lnTo>
                    <a:lnTo>
                      <a:pt x="3753" y="2343"/>
                    </a:lnTo>
                    <a:lnTo>
                      <a:pt x="4679" y="3448"/>
                    </a:lnTo>
                    <a:close/>
                    <a:moveTo>
                      <a:pt x="16039" y="16995"/>
                    </a:moveTo>
                    <a:lnTo>
                      <a:pt x="16966" y="18100"/>
                    </a:lnTo>
                    <a:lnTo>
                      <a:pt x="16816" y="18232"/>
                    </a:lnTo>
                    <a:lnTo>
                      <a:pt x="15890" y="17122"/>
                    </a:lnTo>
                    <a:close/>
                    <a:moveTo>
                      <a:pt x="3960" y="4104"/>
                    </a:moveTo>
                    <a:lnTo>
                      <a:pt x="2941" y="3080"/>
                    </a:lnTo>
                    <a:lnTo>
                      <a:pt x="3080" y="2947"/>
                    </a:lnTo>
                    <a:lnTo>
                      <a:pt x="4098" y="3966"/>
                    </a:lnTo>
                    <a:close/>
                    <a:moveTo>
                      <a:pt x="16609" y="16460"/>
                    </a:moveTo>
                    <a:lnTo>
                      <a:pt x="17628" y="17484"/>
                    </a:lnTo>
                    <a:lnTo>
                      <a:pt x="17495" y="17622"/>
                    </a:lnTo>
                    <a:lnTo>
                      <a:pt x="16471" y="16598"/>
                    </a:lnTo>
                    <a:close/>
                    <a:moveTo>
                      <a:pt x="3454" y="4680"/>
                    </a:moveTo>
                    <a:lnTo>
                      <a:pt x="2343" y="3753"/>
                    </a:lnTo>
                    <a:lnTo>
                      <a:pt x="2475" y="3598"/>
                    </a:lnTo>
                    <a:lnTo>
                      <a:pt x="3580" y="4530"/>
                    </a:lnTo>
                    <a:close/>
                    <a:moveTo>
                      <a:pt x="17121" y="15896"/>
                    </a:moveTo>
                    <a:lnTo>
                      <a:pt x="18226" y="16822"/>
                    </a:lnTo>
                    <a:lnTo>
                      <a:pt x="18100" y="16972"/>
                    </a:lnTo>
                    <a:lnTo>
                      <a:pt x="16989" y="16045"/>
                    </a:lnTo>
                    <a:close/>
                    <a:moveTo>
                      <a:pt x="2993" y="5295"/>
                    </a:moveTo>
                    <a:lnTo>
                      <a:pt x="1808" y="4472"/>
                    </a:lnTo>
                    <a:lnTo>
                      <a:pt x="1923" y="4311"/>
                    </a:lnTo>
                    <a:lnTo>
                      <a:pt x="3103" y="5140"/>
                    </a:lnTo>
                    <a:close/>
                    <a:moveTo>
                      <a:pt x="17582" y="15274"/>
                    </a:moveTo>
                    <a:lnTo>
                      <a:pt x="18761" y="16103"/>
                    </a:lnTo>
                    <a:lnTo>
                      <a:pt x="18646" y="16258"/>
                    </a:lnTo>
                    <a:lnTo>
                      <a:pt x="17467" y="15435"/>
                    </a:lnTo>
                    <a:close/>
                    <a:moveTo>
                      <a:pt x="2579" y="5951"/>
                    </a:moveTo>
                    <a:lnTo>
                      <a:pt x="1330" y="5232"/>
                    </a:lnTo>
                    <a:lnTo>
                      <a:pt x="1428" y="5059"/>
                    </a:lnTo>
                    <a:lnTo>
                      <a:pt x="2682" y="5779"/>
                    </a:lnTo>
                    <a:close/>
                    <a:moveTo>
                      <a:pt x="17990" y="14618"/>
                    </a:moveTo>
                    <a:lnTo>
                      <a:pt x="19239" y="15338"/>
                    </a:lnTo>
                    <a:lnTo>
                      <a:pt x="19141" y="15510"/>
                    </a:lnTo>
                    <a:lnTo>
                      <a:pt x="17887" y="14791"/>
                    </a:lnTo>
                    <a:close/>
                    <a:moveTo>
                      <a:pt x="2234" y="6636"/>
                    </a:moveTo>
                    <a:lnTo>
                      <a:pt x="927" y="6026"/>
                    </a:lnTo>
                    <a:lnTo>
                      <a:pt x="1014" y="5842"/>
                    </a:lnTo>
                    <a:lnTo>
                      <a:pt x="2320" y="6458"/>
                    </a:lnTo>
                    <a:close/>
                    <a:moveTo>
                      <a:pt x="18336" y="13928"/>
                    </a:moveTo>
                    <a:lnTo>
                      <a:pt x="19642" y="14543"/>
                    </a:lnTo>
                    <a:lnTo>
                      <a:pt x="19556" y="14722"/>
                    </a:lnTo>
                    <a:lnTo>
                      <a:pt x="18249" y="14112"/>
                    </a:lnTo>
                    <a:close/>
                    <a:moveTo>
                      <a:pt x="1946" y="7356"/>
                    </a:moveTo>
                    <a:lnTo>
                      <a:pt x="588" y="6861"/>
                    </a:lnTo>
                    <a:lnTo>
                      <a:pt x="651" y="6671"/>
                    </a:lnTo>
                    <a:lnTo>
                      <a:pt x="2015" y="7166"/>
                    </a:lnTo>
                    <a:close/>
                    <a:moveTo>
                      <a:pt x="18623" y="13220"/>
                    </a:moveTo>
                    <a:lnTo>
                      <a:pt x="19981" y="13715"/>
                    </a:lnTo>
                    <a:lnTo>
                      <a:pt x="19918" y="13899"/>
                    </a:lnTo>
                    <a:lnTo>
                      <a:pt x="18560" y="13404"/>
                    </a:lnTo>
                    <a:close/>
                    <a:moveTo>
                      <a:pt x="1727" y="8086"/>
                    </a:moveTo>
                    <a:lnTo>
                      <a:pt x="329" y="7712"/>
                    </a:lnTo>
                    <a:lnTo>
                      <a:pt x="381" y="7528"/>
                    </a:lnTo>
                    <a:lnTo>
                      <a:pt x="1773" y="7902"/>
                    </a:lnTo>
                    <a:close/>
                    <a:moveTo>
                      <a:pt x="18848" y="12477"/>
                    </a:moveTo>
                    <a:lnTo>
                      <a:pt x="20240" y="12851"/>
                    </a:lnTo>
                    <a:lnTo>
                      <a:pt x="20189" y="13036"/>
                    </a:lnTo>
                    <a:lnTo>
                      <a:pt x="18796" y="12662"/>
                    </a:lnTo>
                    <a:close/>
                    <a:moveTo>
                      <a:pt x="1566" y="8846"/>
                    </a:moveTo>
                    <a:lnTo>
                      <a:pt x="145" y="8599"/>
                    </a:lnTo>
                    <a:lnTo>
                      <a:pt x="179" y="8403"/>
                    </a:lnTo>
                    <a:lnTo>
                      <a:pt x="1601" y="8656"/>
                    </a:lnTo>
                    <a:close/>
                    <a:moveTo>
                      <a:pt x="19003" y="11724"/>
                    </a:moveTo>
                    <a:lnTo>
                      <a:pt x="20430" y="11971"/>
                    </a:lnTo>
                    <a:lnTo>
                      <a:pt x="20390" y="12167"/>
                    </a:lnTo>
                    <a:lnTo>
                      <a:pt x="18969" y="11913"/>
                    </a:lnTo>
                    <a:close/>
                    <a:moveTo>
                      <a:pt x="1474" y="9612"/>
                    </a:moveTo>
                    <a:lnTo>
                      <a:pt x="35" y="9485"/>
                    </a:lnTo>
                    <a:lnTo>
                      <a:pt x="47" y="9289"/>
                    </a:lnTo>
                    <a:lnTo>
                      <a:pt x="1485" y="9422"/>
                    </a:lnTo>
                    <a:close/>
                    <a:moveTo>
                      <a:pt x="19095" y="10958"/>
                    </a:moveTo>
                    <a:lnTo>
                      <a:pt x="20534" y="11085"/>
                    </a:lnTo>
                    <a:lnTo>
                      <a:pt x="20522" y="11280"/>
                    </a:lnTo>
                    <a:lnTo>
                      <a:pt x="19084" y="11154"/>
                    </a:lnTo>
                    <a:close/>
                    <a:moveTo>
                      <a:pt x="1445" y="10383"/>
                    </a:moveTo>
                    <a:lnTo>
                      <a:pt x="1" y="10383"/>
                    </a:lnTo>
                    <a:lnTo>
                      <a:pt x="1" y="10187"/>
                    </a:lnTo>
                    <a:lnTo>
                      <a:pt x="1445" y="10187"/>
                    </a:lnTo>
                    <a:close/>
                    <a:moveTo>
                      <a:pt x="20574" y="10187"/>
                    </a:moveTo>
                    <a:lnTo>
                      <a:pt x="20574" y="10383"/>
                    </a:lnTo>
                    <a:lnTo>
                      <a:pt x="19124" y="10383"/>
                    </a:lnTo>
                    <a:lnTo>
                      <a:pt x="19124" y="10187"/>
                    </a:lnTo>
                    <a:close/>
                    <a:moveTo>
                      <a:pt x="1485" y="11154"/>
                    </a:moveTo>
                    <a:lnTo>
                      <a:pt x="47" y="11280"/>
                    </a:lnTo>
                    <a:lnTo>
                      <a:pt x="35" y="11085"/>
                    </a:lnTo>
                    <a:lnTo>
                      <a:pt x="1474" y="10958"/>
                    </a:lnTo>
                    <a:close/>
                    <a:moveTo>
                      <a:pt x="19084" y="9422"/>
                    </a:moveTo>
                    <a:lnTo>
                      <a:pt x="20522" y="9289"/>
                    </a:lnTo>
                    <a:lnTo>
                      <a:pt x="20534" y="9485"/>
                    </a:lnTo>
                    <a:lnTo>
                      <a:pt x="19095" y="9612"/>
                    </a:lnTo>
                    <a:close/>
                    <a:moveTo>
                      <a:pt x="1595" y="11913"/>
                    </a:moveTo>
                    <a:lnTo>
                      <a:pt x="173" y="12167"/>
                    </a:lnTo>
                    <a:lnTo>
                      <a:pt x="133" y="11971"/>
                    </a:lnTo>
                    <a:lnTo>
                      <a:pt x="1560" y="11724"/>
                    </a:lnTo>
                    <a:close/>
                    <a:moveTo>
                      <a:pt x="18974" y="8650"/>
                    </a:moveTo>
                    <a:lnTo>
                      <a:pt x="20402" y="8397"/>
                    </a:lnTo>
                    <a:lnTo>
                      <a:pt x="20436" y="8593"/>
                    </a:lnTo>
                    <a:lnTo>
                      <a:pt x="19009" y="8846"/>
                    </a:lnTo>
                    <a:close/>
                    <a:moveTo>
                      <a:pt x="1773" y="12673"/>
                    </a:moveTo>
                    <a:lnTo>
                      <a:pt x="381" y="13047"/>
                    </a:lnTo>
                    <a:lnTo>
                      <a:pt x="329" y="12857"/>
                    </a:lnTo>
                    <a:lnTo>
                      <a:pt x="1727" y="12483"/>
                    </a:lnTo>
                    <a:close/>
                    <a:moveTo>
                      <a:pt x="18796" y="7902"/>
                    </a:moveTo>
                    <a:lnTo>
                      <a:pt x="20189" y="7528"/>
                    </a:lnTo>
                    <a:lnTo>
                      <a:pt x="20240" y="7712"/>
                    </a:lnTo>
                    <a:lnTo>
                      <a:pt x="18848" y="8086"/>
                    </a:lnTo>
                    <a:close/>
                    <a:moveTo>
                      <a:pt x="2015" y="13398"/>
                    </a:moveTo>
                    <a:lnTo>
                      <a:pt x="651" y="13893"/>
                    </a:lnTo>
                    <a:lnTo>
                      <a:pt x="588" y="13709"/>
                    </a:lnTo>
                    <a:lnTo>
                      <a:pt x="1946" y="13208"/>
                    </a:lnTo>
                    <a:close/>
                    <a:moveTo>
                      <a:pt x="18560" y="7166"/>
                    </a:moveTo>
                    <a:lnTo>
                      <a:pt x="19918" y="6671"/>
                    </a:lnTo>
                    <a:lnTo>
                      <a:pt x="19981" y="6861"/>
                    </a:lnTo>
                    <a:lnTo>
                      <a:pt x="18623" y="7356"/>
                    </a:lnTo>
                    <a:close/>
                    <a:moveTo>
                      <a:pt x="2314" y="14112"/>
                    </a:moveTo>
                    <a:lnTo>
                      <a:pt x="1008" y="14722"/>
                    </a:lnTo>
                    <a:lnTo>
                      <a:pt x="921" y="14543"/>
                    </a:lnTo>
                    <a:lnTo>
                      <a:pt x="2228" y="13928"/>
                    </a:lnTo>
                    <a:close/>
                    <a:moveTo>
                      <a:pt x="18255" y="6464"/>
                    </a:moveTo>
                    <a:lnTo>
                      <a:pt x="19567" y="5848"/>
                    </a:lnTo>
                    <a:lnTo>
                      <a:pt x="19653" y="6032"/>
                    </a:lnTo>
                    <a:lnTo>
                      <a:pt x="18341" y="6642"/>
                    </a:lnTo>
                    <a:close/>
                    <a:moveTo>
                      <a:pt x="2682" y="14791"/>
                    </a:moveTo>
                    <a:lnTo>
                      <a:pt x="1428" y="15510"/>
                    </a:lnTo>
                    <a:lnTo>
                      <a:pt x="1330" y="15338"/>
                    </a:lnTo>
                    <a:lnTo>
                      <a:pt x="2579" y="14618"/>
                    </a:lnTo>
                    <a:close/>
                    <a:moveTo>
                      <a:pt x="17887" y="5779"/>
                    </a:moveTo>
                    <a:lnTo>
                      <a:pt x="19141" y="5059"/>
                    </a:lnTo>
                    <a:lnTo>
                      <a:pt x="19239" y="5232"/>
                    </a:lnTo>
                    <a:lnTo>
                      <a:pt x="17990" y="5951"/>
                    </a:lnTo>
                    <a:close/>
                    <a:moveTo>
                      <a:pt x="3097" y="15435"/>
                    </a:moveTo>
                    <a:lnTo>
                      <a:pt x="1917" y="16258"/>
                    </a:lnTo>
                    <a:lnTo>
                      <a:pt x="1802" y="16103"/>
                    </a:lnTo>
                    <a:lnTo>
                      <a:pt x="2982" y="15274"/>
                    </a:lnTo>
                    <a:close/>
                    <a:moveTo>
                      <a:pt x="17472" y="5134"/>
                    </a:moveTo>
                    <a:lnTo>
                      <a:pt x="18652" y="4306"/>
                    </a:lnTo>
                    <a:lnTo>
                      <a:pt x="18767" y="4461"/>
                    </a:lnTo>
                    <a:lnTo>
                      <a:pt x="17587" y="5290"/>
                    </a:lnTo>
                    <a:close/>
                    <a:moveTo>
                      <a:pt x="3580" y="16045"/>
                    </a:moveTo>
                    <a:lnTo>
                      <a:pt x="2475" y="16972"/>
                    </a:lnTo>
                    <a:lnTo>
                      <a:pt x="2343" y="16822"/>
                    </a:lnTo>
                    <a:lnTo>
                      <a:pt x="3454" y="15896"/>
                    </a:lnTo>
                    <a:close/>
                    <a:moveTo>
                      <a:pt x="16989" y="4530"/>
                    </a:moveTo>
                    <a:lnTo>
                      <a:pt x="18100" y="3598"/>
                    </a:lnTo>
                    <a:lnTo>
                      <a:pt x="18226" y="3753"/>
                    </a:lnTo>
                    <a:lnTo>
                      <a:pt x="17121" y="4680"/>
                    </a:lnTo>
                    <a:close/>
                    <a:moveTo>
                      <a:pt x="4104" y="16604"/>
                    </a:moveTo>
                    <a:lnTo>
                      <a:pt x="3085" y="17628"/>
                    </a:lnTo>
                    <a:lnTo>
                      <a:pt x="2947" y="17490"/>
                    </a:lnTo>
                    <a:lnTo>
                      <a:pt x="3966" y="16471"/>
                    </a:lnTo>
                    <a:close/>
                    <a:moveTo>
                      <a:pt x="16465" y="3966"/>
                    </a:moveTo>
                    <a:lnTo>
                      <a:pt x="17484" y="2947"/>
                    </a:lnTo>
                    <a:lnTo>
                      <a:pt x="17622" y="3080"/>
                    </a:lnTo>
                    <a:lnTo>
                      <a:pt x="16603" y="4104"/>
                    </a:lnTo>
                    <a:close/>
                    <a:moveTo>
                      <a:pt x="4679" y="17116"/>
                    </a:moveTo>
                    <a:lnTo>
                      <a:pt x="3753" y="18226"/>
                    </a:lnTo>
                    <a:lnTo>
                      <a:pt x="3603" y="18094"/>
                    </a:lnTo>
                    <a:lnTo>
                      <a:pt x="4530" y="16989"/>
                    </a:lnTo>
                    <a:close/>
                    <a:moveTo>
                      <a:pt x="15890" y="3448"/>
                    </a:moveTo>
                    <a:lnTo>
                      <a:pt x="16816" y="2343"/>
                    </a:lnTo>
                    <a:lnTo>
                      <a:pt x="16966" y="2470"/>
                    </a:lnTo>
                    <a:lnTo>
                      <a:pt x="16039" y="3580"/>
                    </a:lnTo>
                    <a:close/>
                    <a:moveTo>
                      <a:pt x="5295" y="17582"/>
                    </a:moveTo>
                    <a:lnTo>
                      <a:pt x="4466" y="18762"/>
                    </a:lnTo>
                    <a:lnTo>
                      <a:pt x="4305" y="18647"/>
                    </a:lnTo>
                    <a:lnTo>
                      <a:pt x="5134" y="17467"/>
                    </a:lnTo>
                    <a:close/>
                    <a:moveTo>
                      <a:pt x="15280" y="2988"/>
                    </a:moveTo>
                    <a:lnTo>
                      <a:pt x="16103" y="1808"/>
                    </a:lnTo>
                    <a:lnTo>
                      <a:pt x="16264" y="1923"/>
                    </a:lnTo>
                    <a:lnTo>
                      <a:pt x="15435" y="3103"/>
                    </a:lnTo>
                    <a:close/>
                    <a:moveTo>
                      <a:pt x="5945" y="17985"/>
                    </a:moveTo>
                    <a:lnTo>
                      <a:pt x="5226" y="19239"/>
                    </a:lnTo>
                    <a:lnTo>
                      <a:pt x="5053" y="19136"/>
                    </a:lnTo>
                    <a:lnTo>
                      <a:pt x="5773" y="17887"/>
                    </a:lnTo>
                    <a:close/>
                    <a:moveTo>
                      <a:pt x="14624" y="2579"/>
                    </a:moveTo>
                    <a:lnTo>
                      <a:pt x="15343" y="1325"/>
                    </a:lnTo>
                    <a:lnTo>
                      <a:pt x="15516" y="1428"/>
                    </a:lnTo>
                    <a:lnTo>
                      <a:pt x="14796" y="2677"/>
                    </a:lnTo>
                    <a:close/>
                    <a:moveTo>
                      <a:pt x="6458" y="18255"/>
                    </a:moveTo>
                    <a:lnTo>
                      <a:pt x="6636" y="18342"/>
                    </a:lnTo>
                    <a:lnTo>
                      <a:pt x="6026" y="19648"/>
                    </a:lnTo>
                    <a:lnTo>
                      <a:pt x="5848" y="19562"/>
                    </a:lnTo>
                    <a:close/>
                    <a:moveTo>
                      <a:pt x="14112" y="2314"/>
                    </a:moveTo>
                    <a:lnTo>
                      <a:pt x="13933" y="2228"/>
                    </a:lnTo>
                    <a:lnTo>
                      <a:pt x="14543" y="916"/>
                    </a:lnTo>
                    <a:lnTo>
                      <a:pt x="14722" y="1002"/>
                    </a:lnTo>
                    <a:close/>
                    <a:moveTo>
                      <a:pt x="7171" y="18555"/>
                    </a:moveTo>
                    <a:lnTo>
                      <a:pt x="7355" y="18618"/>
                    </a:lnTo>
                    <a:lnTo>
                      <a:pt x="6860" y="19982"/>
                    </a:lnTo>
                    <a:lnTo>
                      <a:pt x="6676" y="19913"/>
                    </a:lnTo>
                    <a:close/>
                    <a:moveTo>
                      <a:pt x="13398" y="2009"/>
                    </a:moveTo>
                    <a:lnTo>
                      <a:pt x="13214" y="1946"/>
                    </a:lnTo>
                    <a:lnTo>
                      <a:pt x="13709" y="588"/>
                    </a:lnTo>
                    <a:lnTo>
                      <a:pt x="13899" y="651"/>
                    </a:lnTo>
                    <a:close/>
                    <a:moveTo>
                      <a:pt x="7902" y="18802"/>
                    </a:moveTo>
                    <a:lnTo>
                      <a:pt x="8092" y="18848"/>
                    </a:lnTo>
                    <a:lnTo>
                      <a:pt x="7718" y="20246"/>
                    </a:lnTo>
                    <a:lnTo>
                      <a:pt x="7528" y="20195"/>
                    </a:lnTo>
                    <a:close/>
                    <a:moveTo>
                      <a:pt x="12667" y="1773"/>
                    </a:moveTo>
                    <a:lnTo>
                      <a:pt x="12477" y="1722"/>
                    </a:lnTo>
                    <a:lnTo>
                      <a:pt x="12851" y="329"/>
                    </a:lnTo>
                    <a:lnTo>
                      <a:pt x="13041" y="375"/>
                    </a:lnTo>
                    <a:close/>
                    <a:moveTo>
                      <a:pt x="8650" y="18975"/>
                    </a:moveTo>
                    <a:lnTo>
                      <a:pt x="8846" y="19009"/>
                    </a:lnTo>
                    <a:lnTo>
                      <a:pt x="8593" y="20431"/>
                    </a:lnTo>
                    <a:lnTo>
                      <a:pt x="8403" y="20396"/>
                    </a:lnTo>
                    <a:close/>
                    <a:moveTo>
                      <a:pt x="11919" y="1601"/>
                    </a:moveTo>
                    <a:lnTo>
                      <a:pt x="11723" y="1566"/>
                    </a:lnTo>
                    <a:lnTo>
                      <a:pt x="11976" y="139"/>
                    </a:lnTo>
                    <a:lnTo>
                      <a:pt x="12172" y="174"/>
                    </a:lnTo>
                    <a:close/>
                    <a:moveTo>
                      <a:pt x="9416" y="19078"/>
                    </a:moveTo>
                    <a:lnTo>
                      <a:pt x="9611" y="19095"/>
                    </a:lnTo>
                    <a:lnTo>
                      <a:pt x="9479" y="20534"/>
                    </a:lnTo>
                    <a:lnTo>
                      <a:pt x="9283" y="20517"/>
                    </a:lnTo>
                    <a:close/>
                    <a:moveTo>
                      <a:pt x="11154" y="1486"/>
                    </a:moveTo>
                    <a:lnTo>
                      <a:pt x="10964" y="1468"/>
                    </a:lnTo>
                    <a:lnTo>
                      <a:pt x="11090" y="30"/>
                    </a:lnTo>
                    <a:lnTo>
                      <a:pt x="11286" y="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5254173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772419" y="1058050"/>
            <a:ext cx="4337056" cy="223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t>Mục tiêu, </a:t>
            </a:r>
            <a:br>
              <a:rPr lang="en-US" dirty="0"/>
            </a:br>
            <a:r>
              <a:rPr lang="vi-VN" dirty="0"/>
              <a:t>đối tượng và phạm vi</a:t>
            </a:r>
          </a:p>
        </p:txBody>
      </p:sp>
      <p:sp>
        <p:nvSpPr>
          <p:cNvPr id="467" name="Google Shape;467;p36"/>
          <p:cNvSpPr txBox="1">
            <a:spLocks noGrp="1"/>
          </p:cNvSpPr>
          <p:nvPr>
            <p:ph type="subTitle" idx="1"/>
          </p:nvPr>
        </p:nvSpPr>
        <p:spPr>
          <a:xfrm>
            <a:off x="719999" y="3292351"/>
            <a:ext cx="4439353" cy="38484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Xác</a:t>
            </a:r>
            <a:r>
              <a:rPr lang="en-US" dirty="0"/>
              <a:t> </a:t>
            </a:r>
            <a:r>
              <a:rPr lang="en-US" dirty="0" err="1"/>
              <a:t>định</a:t>
            </a:r>
            <a:r>
              <a:rPr lang="en-US" dirty="0"/>
              <a:t> </a:t>
            </a:r>
            <a:r>
              <a:rPr lang="en-US" dirty="0" err="1"/>
              <a:t>đích</a:t>
            </a:r>
            <a:r>
              <a:rPr lang="en-US" dirty="0"/>
              <a:t> </a:t>
            </a:r>
            <a:r>
              <a:rPr lang="en-US" dirty="0" err="1"/>
              <a:t>đến</a:t>
            </a:r>
            <a:r>
              <a:rPr lang="en-US" dirty="0"/>
              <a:t>, </a:t>
            </a:r>
            <a:r>
              <a:rPr lang="en-US" dirty="0" err="1"/>
              <a:t>vấn</a:t>
            </a:r>
            <a:r>
              <a:rPr lang="en-US" dirty="0"/>
              <a:t> </a:t>
            </a:r>
            <a:r>
              <a:rPr lang="en-US" dirty="0" err="1"/>
              <a:t>đề</a:t>
            </a:r>
            <a:r>
              <a:rPr lang="en-US" dirty="0"/>
              <a:t> </a:t>
            </a:r>
            <a:r>
              <a:rPr lang="en-US" dirty="0" err="1"/>
              <a:t>và</a:t>
            </a:r>
            <a:r>
              <a:rPr lang="en-US" dirty="0"/>
              <a:t> </a:t>
            </a:r>
            <a:r>
              <a:rPr lang="en-US" dirty="0" err="1"/>
              <a:t>nội</a:t>
            </a:r>
            <a:r>
              <a:rPr lang="en-US" dirty="0"/>
              <a:t> dung </a:t>
            </a:r>
            <a:r>
              <a:rPr lang="en-US" dirty="0" err="1"/>
              <a:t>triển</a:t>
            </a:r>
            <a:r>
              <a:rPr lang="en-US" dirty="0"/>
              <a:t> </a:t>
            </a:r>
            <a:r>
              <a:rPr lang="en-US" dirty="0" err="1"/>
              <a:t>khai</a:t>
            </a:r>
            <a:endParaRPr lang="en-US" dirty="0"/>
          </a:p>
        </p:txBody>
      </p:sp>
      <p:sp>
        <p:nvSpPr>
          <p:cNvPr id="468" name="Google Shape;468;p36"/>
          <p:cNvSpPr txBox="1">
            <a:spLocks noGrp="1"/>
          </p:cNvSpPr>
          <p:nvPr>
            <p:ph type="title" idx="2"/>
          </p:nvPr>
        </p:nvSpPr>
        <p:spPr>
          <a:xfrm>
            <a:off x="4299900" y="164020"/>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cxnSp>
        <p:nvCxnSpPr>
          <p:cNvPr id="502" name="Google Shape;502;p36"/>
          <p:cNvCxnSpPr>
            <a:cxnSpLocks/>
            <a:stCxn id="467" idx="3"/>
          </p:cNvCxnSpPr>
          <p:nvPr/>
        </p:nvCxnSpPr>
        <p:spPr>
          <a:xfrm flipH="1" flipV="1">
            <a:off x="5005800" y="1058050"/>
            <a:ext cx="153552" cy="2426726"/>
          </a:xfrm>
          <a:prstGeom prst="bentConnector4">
            <a:avLst>
              <a:gd name="adj1" fmla="val -166262"/>
              <a:gd name="adj2" fmla="val 53965"/>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6" name="Google Shape;980;p35">
            <a:extLst>
              <a:ext uri="{FF2B5EF4-FFF2-40B4-BE49-F238E27FC236}">
                <a16:creationId xmlns:a16="http://schemas.microsoft.com/office/drawing/2014/main" id="{41C99F7E-81F6-7D9D-9182-6C32DB7A8DF8}"/>
              </a:ext>
            </a:extLst>
          </p:cNvPr>
          <p:cNvGrpSpPr/>
          <p:nvPr/>
        </p:nvGrpSpPr>
        <p:grpSpPr>
          <a:xfrm rot="-451423">
            <a:off x="6912643" y="2393063"/>
            <a:ext cx="1898993" cy="2257482"/>
            <a:chOff x="2184900" y="2377950"/>
            <a:chExt cx="614400" cy="732275"/>
          </a:xfrm>
        </p:grpSpPr>
        <p:sp>
          <p:nvSpPr>
            <p:cNvPr id="7" name="Google Shape;981;p35">
              <a:extLst>
                <a:ext uri="{FF2B5EF4-FFF2-40B4-BE49-F238E27FC236}">
                  <a16:creationId xmlns:a16="http://schemas.microsoft.com/office/drawing/2014/main" id="{EE6EC23F-6967-C011-E2D8-90229EDF73FD}"/>
                </a:ext>
              </a:extLst>
            </p:cNvPr>
            <p:cNvSpPr/>
            <p:nvPr/>
          </p:nvSpPr>
          <p:spPr>
            <a:xfrm>
              <a:off x="2204125" y="2377950"/>
              <a:ext cx="576300" cy="732275"/>
            </a:xfrm>
            <a:custGeom>
              <a:avLst/>
              <a:gdLst/>
              <a:ahLst/>
              <a:cxnLst/>
              <a:rect l="l" t="t" r="r" b="b"/>
              <a:pathLst>
                <a:path w="23052" h="29291" extrusionOk="0">
                  <a:moveTo>
                    <a:pt x="11526" y="608"/>
                  </a:moveTo>
                  <a:cubicBezTo>
                    <a:pt x="11919" y="608"/>
                    <a:pt x="12229" y="929"/>
                    <a:pt x="12229" y="1322"/>
                  </a:cubicBezTo>
                  <a:cubicBezTo>
                    <a:pt x="12229" y="1715"/>
                    <a:pt x="11919" y="2025"/>
                    <a:pt x="11526" y="2025"/>
                  </a:cubicBezTo>
                  <a:cubicBezTo>
                    <a:pt x="11133" y="2025"/>
                    <a:pt x="10812" y="1715"/>
                    <a:pt x="10812" y="1322"/>
                  </a:cubicBezTo>
                  <a:cubicBezTo>
                    <a:pt x="10812" y="929"/>
                    <a:pt x="11133" y="608"/>
                    <a:pt x="11526" y="608"/>
                  </a:cubicBezTo>
                  <a:close/>
                  <a:moveTo>
                    <a:pt x="12300" y="23587"/>
                  </a:moveTo>
                  <a:cubicBezTo>
                    <a:pt x="12407" y="23742"/>
                    <a:pt x="12526" y="23861"/>
                    <a:pt x="12681" y="23956"/>
                  </a:cubicBezTo>
                  <a:lnTo>
                    <a:pt x="12681" y="24813"/>
                  </a:lnTo>
                  <a:lnTo>
                    <a:pt x="12681" y="25802"/>
                  </a:lnTo>
                  <a:lnTo>
                    <a:pt x="12681" y="26671"/>
                  </a:lnTo>
                  <a:lnTo>
                    <a:pt x="12681" y="27040"/>
                  </a:lnTo>
                  <a:cubicBezTo>
                    <a:pt x="12193" y="27183"/>
                    <a:pt x="11776" y="27468"/>
                    <a:pt x="11478" y="27861"/>
                  </a:cubicBezTo>
                  <a:cubicBezTo>
                    <a:pt x="11169" y="27468"/>
                    <a:pt x="10728" y="27171"/>
                    <a:pt x="10228" y="27040"/>
                  </a:cubicBezTo>
                  <a:lnTo>
                    <a:pt x="10228" y="26766"/>
                  </a:lnTo>
                  <a:lnTo>
                    <a:pt x="10228" y="25897"/>
                  </a:lnTo>
                  <a:lnTo>
                    <a:pt x="10228" y="24897"/>
                  </a:lnTo>
                  <a:lnTo>
                    <a:pt x="10228" y="24039"/>
                  </a:lnTo>
                  <a:lnTo>
                    <a:pt x="10228" y="23980"/>
                  </a:lnTo>
                  <a:cubicBezTo>
                    <a:pt x="10395" y="23885"/>
                    <a:pt x="10538" y="23754"/>
                    <a:pt x="10645" y="23587"/>
                  </a:cubicBezTo>
                  <a:cubicBezTo>
                    <a:pt x="10907" y="23611"/>
                    <a:pt x="11181" y="23623"/>
                    <a:pt x="11455" y="23623"/>
                  </a:cubicBezTo>
                  <a:cubicBezTo>
                    <a:pt x="11740" y="23623"/>
                    <a:pt x="12026" y="23611"/>
                    <a:pt x="12300" y="23587"/>
                  </a:cubicBezTo>
                  <a:close/>
                  <a:moveTo>
                    <a:pt x="11526" y="1"/>
                  </a:moveTo>
                  <a:cubicBezTo>
                    <a:pt x="10788" y="1"/>
                    <a:pt x="10204" y="584"/>
                    <a:pt x="10204" y="1322"/>
                  </a:cubicBezTo>
                  <a:cubicBezTo>
                    <a:pt x="10204" y="1906"/>
                    <a:pt x="10574" y="2394"/>
                    <a:pt x="11097" y="2573"/>
                  </a:cubicBezTo>
                  <a:lnTo>
                    <a:pt x="11097" y="3608"/>
                  </a:lnTo>
                  <a:cubicBezTo>
                    <a:pt x="8299" y="3739"/>
                    <a:pt x="5835" y="5168"/>
                    <a:pt x="4287" y="7287"/>
                  </a:cubicBezTo>
                  <a:cubicBezTo>
                    <a:pt x="4085" y="7573"/>
                    <a:pt x="3906" y="7859"/>
                    <a:pt x="3727" y="8157"/>
                  </a:cubicBezTo>
                  <a:lnTo>
                    <a:pt x="3346" y="8157"/>
                  </a:lnTo>
                  <a:cubicBezTo>
                    <a:pt x="2596" y="9490"/>
                    <a:pt x="2180" y="11038"/>
                    <a:pt x="2180" y="12669"/>
                  </a:cubicBezTo>
                  <a:cubicBezTo>
                    <a:pt x="2180" y="12848"/>
                    <a:pt x="2180" y="13014"/>
                    <a:pt x="2192" y="13193"/>
                  </a:cubicBezTo>
                  <a:lnTo>
                    <a:pt x="2608" y="13193"/>
                  </a:lnTo>
                  <a:cubicBezTo>
                    <a:pt x="2620" y="13383"/>
                    <a:pt x="2644" y="13574"/>
                    <a:pt x="2668" y="13752"/>
                  </a:cubicBezTo>
                  <a:cubicBezTo>
                    <a:pt x="263" y="15943"/>
                    <a:pt x="1" y="20527"/>
                    <a:pt x="2025" y="23194"/>
                  </a:cubicBezTo>
                  <a:lnTo>
                    <a:pt x="1120" y="24087"/>
                  </a:lnTo>
                  <a:lnTo>
                    <a:pt x="1953" y="24920"/>
                  </a:lnTo>
                  <a:lnTo>
                    <a:pt x="4061" y="22813"/>
                  </a:lnTo>
                  <a:lnTo>
                    <a:pt x="3227" y="21980"/>
                  </a:lnTo>
                  <a:lnTo>
                    <a:pt x="2656" y="22551"/>
                  </a:lnTo>
                  <a:cubicBezTo>
                    <a:pt x="1084" y="20420"/>
                    <a:pt x="1180" y="16812"/>
                    <a:pt x="2882" y="14824"/>
                  </a:cubicBezTo>
                  <a:cubicBezTo>
                    <a:pt x="3489" y="17134"/>
                    <a:pt x="5001" y="19086"/>
                    <a:pt x="7014" y="20265"/>
                  </a:cubicBezTo>
                  <a:cubicBezTo>
                    <a:pt x="6716" y="20444"/>
                    <a:pt x="6549" y="20658"/>
                    <a:pt x="6549" y="20872"/>
                  </a:cubicBezTo>
                  <a:cubicBezTo>
                    <a:pt x="6549" y="21027"/>
                    <a:pt x="6621" y="21182"/>
                    <a:pt x="6764" y="21325"/>
                  </a:cubicBezTo>
                  <a:cubicBezTo>
                    <a:pt x="6585" y="21480"/>
                    <a:pt x="6490" y="21646"/>
                    <a:pt x="6490" y="21813"/>
                  </a:cubicBezTo>
                  <a:cubicBezTo>
                    <a:pt x="6490" y="22301"/>
                    <a:pt x="7287" y="22849"/>
                    <a:pt x="8514" y="23218"/>
                  </a:cubicBezTo>
                  <a:cubicBezTo>
                    <a:pt x="8585" y="23516"/>
                    <a:pt x="8764" y="23777"/>
                    <a:pt x="9014" y="23944"/>
                  </a:cubicBezTo>
                  <a:lnTo>
                    <a:pt x="9014" y="24039"/>
                  </a:lnTo>
                  <a:lnTo>
                    <a:pt x="9014" y="24909"/>
                  </a:lnTo>
                  <a:lnTo>
                    <a:pt x="9014" y="25897"/>
                  </a:lnTo>
                  <a:lnTo>
                    <a:pt x="9014" y="26766"/>
                  </a:lnTo>
                  <a:lnTo>
                    <a:pt x="9014" y="27040"/>
                  </a:lnTo>
                  <a:cubicBezTo>
                    <a:pt x="8014" y="27302"/>
                    <a:pt x="7287" y="28207"/>
                    <a:pt x="7287" y="29290"/>
                  </a:cubicBezTo>
                  <a:lnTo>
                    <a:pt x="15658" y="29290"/>
                  </a:lnTo>
                  <a:cubicBezTo>
                    <a:pt x="15658" y="28195"/>
                    <a:pt x="14907" y="27278"/>
                    <a:pt x="13883" y="27028"/>
                  </a:cubicBezTo>
                  <a:lnTo>
                    <a:pt x="13883" y="26671"/>
                  </a:lnTo>
                  <a:lnTo>
                    <a:pt x="13883" y="25802"/>
                  </a:lnTo>
                  <a:lnTo>
                    <a:pt x="13883" y="24813"/>
                  </a:lnTo>
                  <a:lnTo>
                    <a:pt x="13883" y="23968"/>
                  </a:lnTo>
                  <a:cubicBezTo>
                    <a:pt x="14157" y="23801"/>
                    <a:pt x="14360" y="23527"/>
                    <a:pt x="14419" y="23206"/>
                  </a:cubicBezTo>
                  <a:cubicBezTo>
                    <a:pt x="15634" y="22849"/>
                    <a:pt x="16420" y="22289"/>
                    <a:pt x="16420" y="21813"/>
                  </a:cubicBezTo>
                  <a:cubicBezTo>
                    <a:pt x="16420" y="21670"/>
                    <a:pt x="16348" y="21527"/>
                    <a:pt x="16217" y="21396"/>
                  </a:cubicBezTo>
                  <a:cubicBezTo>
                    <a:pt x="16384" y="21218"/>
                    <a:pt x="16491" y="21051"/>
                    <a:pt x="16491" y="20872"/>
                  </a:cubicBezTo>
                  <a:cubicBezTo>
                    <a:pt x="16491" y="20658"/>
                    <a:pt x="16324" y="20444"/>
                    <a:pt x="16027" y="20265"/>
                  </a:cubicBezTo>
                  <a:cubicBezTo>
                    <a:pt x="18039" y="19086"/>
                    <a:pt x="19551" y="17134"/>
                    <a:pt x="20158" y="14824"/>
                  </a:cubicBezTo>
                  <a:cubicBezTo>
                    <a:pt x="21908" y="16860"/>
                    <a:pt x="21956" y="20622"/>
                    <a:pt x="20253" y="22730"/>
                  </a:cubicBezTo>
                  <a:lnTo>
                    <a:pt x="19503" y="21980"/>
                  </a:lnTo>
                  <a:lnTo>
                    <a:pt x="18670" y="22813"/>
                  </a:lnTo>
                  <a:lnTo>
                    <a:pt x="20777" y="24920"/>
                  </a:lnTo>
                  <a:lnTo>
                    <a:pt x="21611" y="24087"/>
                  </a:lnTo>
                  <a:lnTo>
                    <a:pt x="20884" y="23361"/>
                  </a:lnTo>
                  <a:cubicBezTo>
                    <a:pt x="23051" y="20718"/>
                    <a:pt x="22825" y="15991"/>
                    <a:pt x="20372" y="13752"/>
                  </a:cubicBezTo>
                  <a:cubicBezTo>
                    <a:pt x="20396" y="13574"/>
                    <a:pt x="20420" y="13383"/>
                    <a:pt x="20432" y="13193"/>
                  </a:cubicBezTo>
                  <a:lnTo>
                    <a:pt x="20849" y="13193"/>
                  </a:lnTo>
                  <a:cubicBezTo>
                    <a:pt x="20861" y="13014"/>
                    <a:pt x="20861" y="12848"/>
                    <a:pt x="20861" y="12669"/>
                  </a:cubicBezTo>
                  <a:cubicBezTo>
                    <a:pt x="20861" y="11038"/>
                    <a:pt x="20444" y="9490"/>
                    <a:pt x="19694" y="8157"/>
                  </a:cubicBezTo>
                  <a:lnTo>
                    <a:pt x="19313" y="8157"/>
                  </a:lnTo>
                  <a:cubicBezTo>
                    <a:pt x="19146" y="7859"/>
                    <a:pt x="18956" y="7573"/>
                    <a:pt x="18753" y="7287"/>
                  </a:cubicBezTo>
                  <a:cubicBezTo>
                    <a:pt x="17205" y="5156"/>
                    <a:pt x="14741" y="3739"/>
                    <a:pt x="11943" y="3608"/>
                  </a:cubicBezTo>
                  <a:lnTo>
                    <a:pt x="11943" y="2573"/>
                  </a:lnTo>
                  <a:cubicBezTo>
                    <a:pt x="12467" y="2394"/>
                    <a:pt x="12836" y="1906"/>
                    <a:pt x="12836" y="1322"/>
                  </a:cubicBezTo>
                  <a:cubicBezTo>
                    <a:pt x="12836" y="584"/>
                    <a:pt x="12252" y="1"/>
                    <a:pt x="11526"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982;p35">
              <a:extLst>
                <a:ext uri="{FF2B5EF4-FFF2-40B4-BE49-F238E27FC236}">
                  <a16:creationId xmlns:a16="http://schemas.microsoft.com/office/drawing/2014/main" id="{828A9DB9-280A-F8D3-DA68-AC1FF53F4E82}"/>
                </a:ext>
              </a:extLst>
            </p:cNvPr>
            <p:cNvGrpSpPr/>
            <p:nvPr/>
          </p:nvGrpSpPr>
          <p:grpSpPr>
            <a:xfrm>
              <a:off x="2184900" y="2377963"/>
              <a:ext cx="614400" cy="732250"/>
              <a:chOff x="2184900" y="1025550"/>
              <a:chExt cx="614400" cy="732250"/>
            </a:xfrm>
          </p:grpSpPr>
          <p:sp>
            <p:nvSpPr>
              <p:cNvPr id="9" name="Google Shape;983;p35">
                <a:extLst>
                  <a:ext uri="{FF2B5EF4-FFF2-40B4-BE49-F238E27FC236}">
                    <a16:creationId xmlns:a16="http://schemas.microsoft.com/office/drawing/2014/main" id="{57A3DA56-8D2F-3275-1985-2D3767F8F58A}"/>
                  </a:ext>
                </a:extLst>
              </p:cNvPr>
              <p:cNvSpPr/>
              <p:nvPr/>
            </p:nvSpPr>
            <p:spPr>
              <a:xfrm>
                <a:off x="2612525" y="1338875"/>
                <a:ext cx="186775" cy="277075"/>
              </a:xfrm>
              <a:custGeom>
                <a:avLst/>
                <a:gdLst/>
                <a:ahLst/>
                <a:cxnLst/>
                <a:rect l="l" t="t" r="r" b="b"/>
                <a:pathLst>
                  <a:path w="7471" h="11083" extrusionOk="0">
                    <a:moveTo>
                      <a:pt x="798" y="0"/>
                    </a:moveTo>
                    <a:cubicBezTo>
                      <a:pt x="724" y="0"/>
                      <a:pt x="648" y="2"/>
                      <a:pt x="572" y="5"/>
                    </a:cubicBezTo>
                    <a:cubicBezTo>
                      <a:pt x="8" y="28"/>
                      <a:pt x="0" y="898"/>
                      <a:pt x="549" y="898"/>
                    </a:cubicBezTo>
                    <a:cubicBezTo>
                      <a:pt x="557" y="898"/>
                      <a:pt x="564" y="898"/>
                      <a:pt x="572" y="898"/>
                    </a:cubicBezTo>
                    <a:cubicBezTo>
                      <a:pt x="634" y="895"/>
                      <a:pt x="695" y="894"/>
                      <a:pt x="756" y="894"/>
                    </a:cubicBezTo>
                    <a:cubicBezTo>
                      <a:pt x="5281" y="894"/>
                      <a:pt x="6372" y="7367"/>
                      <a:pt x="3834" y="10304"/>
                    </a:cubicBezTo>
                    <a:cubicBezTo>
                      <a:pt x="3543" y="10631"/>
                      <a:pt x="3842" y="11083"/>
                      <a:pt x="4169" y="11083"/>
                    </a:cubicBezTo>
                    <a:cubicBezTo>
                      <a:pt x="4270" y="11083"/>
                      <a:pt x="4375" y="11039"/>
                      <a:pt x="4465" y="10935"/>
                    </a:cubicBezTo>
                    <a:cubicBezTo>
                      <a:pt x="7471" y="7448"/>
                      <a:pt x="6123" y="0"/>
                      <a:pt x="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84;p35">
                <a:extLst>
                  <a:ext uri="{FF2B5EF4-FFF2-40B4-BE49-F238E27FC236}">
                    <a16:creationId xmlns:a16="http://schemas.microsoft.com/office/drawing/2014/main" id="{93A75A7E-003F-7C0D-BAAC-DD6B9F76BC73}"/>
                  </a:ext>
                </a:extLst>
              </p:cNvPr>
              <p:cNvSpPr/>
              <p:nvPr/>
            </p:nvSpPr>
            <p:spPr>
              <a:xfrm>
                <a:off x="2184900" y="1338875"/>
                <a:ext cx="187125" cy="277075"/>
              </a:xfrm>
              <a:custGeom>
                <a:avLst/>
                <a:gdLst/>
                <a:ahLst/>
                <a:cxnLst/>
                <a:rect l="l" t="t" r="r" b="b"/>
                <a:pathLst>
                  <a:path w="7485" h="11083" extrusionOk="0">
                    <a:moveTo>
                      <a:pt x="6699" y="1"/>
                    </a:moveTo>
                    <a:cubicBezTo>
                      <a:pt x="1364" y="1"/>
                      <a:pt x="0" y="7445"/>
                      <a:pt x="3020" y="10935"/>
                    </a:cubicBezTo>
                    <a:cubicBezTo>
                      <a:pt x="3110" y="11039"/>
                      <a:pt x="3215" y="11083"/>
                      <a:pt x="3316" y="11083"/>
                    </a:cubicBezTo>
                    <a:cubicBezTo>
                      <a:pt x="3643" y="11083"/>
                      <a:pt x="3942" y="10631"/>
                      <a:pt x="3651" y="10304"/>
                    </a:cubicBezTo>
                    <a:cubicBezTo>
                      <a:pt x="1102" y="7367"/>
                      <a:pt x="2204" y="894"/>
                      <a:pt x="6729" y="894"/>
                    </a:cubicBezTo>
                    <a:cubicBezTo>
                      <a:pt x="6790" y="894"/>
                      <a:pt x="6851" y="895"/>
                      <a:pt x="6913" y="898"/>
                    </a:cubicBezTo>
                    <a:cubicBezTo>
                      <a:pt x="6921" y="898"/>
                      <a:pt x="6928" y="898"/>
                      <a:pt x="6936" y="898"/>
                    </a:cubicBezTo>
                    <a:cubicBezTo>
                      <a:pt x="7485" y="898"/>
                      <a:pt x="7477" y="28"/>
                      <a:pt x="6913" y="5"/>
                    </a:cubicBezTo>
                    <a:cubicBezTo>
                      <a:pt x="6841" y="2"/>
                      <a:pt x="6770" y="1"/>
                      <a:pt x="6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85;p35">
                <a:extLst>
                  <a:ext uri="{FF2B5EF4-FFF2-40B4-BE49-F238E27FC236}">
                    <a16:creationId xmlns:a16="http://schemas.microsoft.com/office/drawing/2014/main" id="{5D5EEFE4-BE4E-8BC2-111A-1BB056C5E983}"/>
                  </a:ext>
                </a:extLst>
              </p:cNvPr>
              <p:cNvSpPr/>
              <p:nvPr/>
            </p:nvSpPr>
            <p:spPr>
              <a:xfrm>
                <a:off x="2429750" y="1565500"/>
                <a:ext cx="30100" cy="153925"/>
              </a:xfrm>
              <a:custGeom>
                <a:avLst/>
                <a:gdLst/>
                <a:ahLst/>
                <a:cxnLst/>
                <a:rect l="l" t="t" r="r" b="b"/>
                <a:pathLst>
                  <a:path w="1204" h="6157" extrusionOk="0">
                    <a:moveTo>
                      <a:pt x="1" y="1"/>
                    </a:moveTo>
                    <a:lnTo>
                      <a:pt x="1" y="6156"/>
                    </a:lnTo>
                    <a:lnTo>
                      <a:pt x="1203" y="6156"/>
                    </a:lnTo>
                    <a:lnTo>
                      <a:pt x="1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86;p35">
                <a:extLst>
                  <a:ext uri="{FF2B5EF4-FFF2-40B4-BE49-F238E27FC236}">
                    <a16:creationId xmlns:a16="http://schemas.microsoft.com/office/drawing/2014/main" id="{60AF77E4-BF58-149F-9F9A-8A9AF9BA5A87}"/>
                  </a:ext>
                </a:extLst>
              </p:cNvPr>
              <p:cNvSpPr/>
              <p:nvPr/>
            </p:nvSpPr>
            <p:spPr>
              <a:xfrm>
                <a:off x="2429750" y="1694675"/>
                <a:ext cx="30100" cy="24750"/>
              </a:xfrm>
              <a:custGeom>
                <a:avLst/>
                <a:gdLst/>
                <a:ahLst/>
                <a:cxnLst/>
                <a:rect l="l" t="t" r="r" b="b"/>
                <a:pathLst>
                  <a:path w="1204" h="990" extrusionOk="0">
                    <a:moveTo>
                      <a:pt x="1" y="1"/>
                    </a:moveTo>
                    <a:lnTo>
                      <a:pt x="1" y="989"/>
                    </a:lnTo>
                    <a:lnTo>
                      <a:pt x="1203" y="989"/>
                    </a:lnTo>
                    <a:lnTo>
                      <a:pt x="1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87;p35">
                <a:extLst>
                  <a:ext uri="{FF2B5EF4-FFF2-40B4-BE49-F238E27FC236}">
                    <a16:creationId xmlns:a16="http://schemas.microsoft.com/office/drawing/2014/main" id="{F9B0FD54-55A6-B7B3-F878-4D918D72D66F}"/>
                  </a:ext>
                </a:extLst>
              </p:cNvPr>
              <p:cNvSpPr/>
              <p:nvPr/>
            </p:nvSpPr>
            <p:spPr>
              <a:xfrm>
                <a:off x="2429750" y="1647950"/>
                <a:ext cx="30100" cy="25025"/>
              </a:xfrm>
              <a:custGeom>
                <a:avLst/>
                <a:gdLst/>
                <a:ahLst/>
                <a:cxnLst/>
                <a:rect l="l" t="t" r="r" b="b"/>
                <a:pathLst>
                  <a:path w="1204" h="1001" extrusionOk="0">
                    <a:moveTo>
                      <a:pt x="1" y="1"/>
                    </a:moveTo>
                    <a:lnTo>
                      <a:pt x="1" y="1001"/>
                    </a:lnTo>
                    <a:lnTo>
                      <a:pt x="1203" y="1001"/>
                    </a:lnTo>
                    <a:lnTo>
                      <a:pt x="1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88;p35">
                <a:extLst>
                  <a:ext uri="{FF2B5EF4-FFF2-40B4-BE49-F238E27FC236}">
                    <a16:creationId xmlns:a16="http://schemas.microsoft.com/office/drawing/2014/main" id="{65CAF051-0D1A-548D-CD55-4BEF99FF245D}"/>
                  </a:ext>
                </a:extLst>
              </p:cNvPr>
              <p:cNvSpPr/>
              <p:nvPr/>
            </p:nvSpPr>
            <p:spPr>
              <a:xfrm>
                <a:off x="2429750" y="1601525"/>
                <a:ext cx="30100" cy="25025"/>
              </a:xfrm>
              <a:custGeom>
                <a:avLst/>
                <a:gdLst/>
                <a:ahLst/>
                <a:cxnLst/>
                <a:rect l="l" t="t" r="r" b="b"/>
                <a:pathLst>
                  <a:path w="1204" h="1001" extrusionOk="0">
                    <a:moveTo>
                      <a:pt x="1" y="0"/>
                    </a:moveTo>
                    <a:lnTo>
                      <a:pt x="1" y="1000"/>
                    </a:lnTo>
                    <a:lnTo>
                      <a:pt x="1203" y="1000"/>
                    </a:lnTo>
                    <a:lnTo>
                      <a:pt x="1203" y="0"/>
                    </a:lnTo>
                    <a:close/>
                  </a:path>
                </a:pathLst>
              </a:custGeom>
              <a:solidFill>
                <a:srgbClr val="CCC1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89;p35">
                <a:extLst>
                  <a:ext uri="{FF2B5EF4-FFF2-40B4-BE49-F238E27FC236}">
                    <a16:creationId xmlns:a16="http://schemas.microsoft.com/office/drawing/2014/main" id="{52EA2C18-0BFE-34E4-5A6D-3215D995130A}"/>
                  </a:ext>
                </a:extLst>
              </p:cNvPr>
              <p:cNvSpPr/>
              <p:nvPr/>
            </p:nvSpPr>
            <p:spPr>
              <a:xfrm>
                <a:off x="2521125" y="1563425"/>
                <a:ext cx="30400" cy="153600"/>
              </a:xfrm>
              <a:custGeom>
                <a:avLst/>
                <a:gdLst/>
                <a:ahLst/>
                <a:cxnLst/>
                <a:rect l="l" t="t" r="r" b="b"/>
                <a:pathLst>
                  <a:path w="1216" h="6144" extrusionOk="0">
                    <a:moveTo>
                      <a:pt x="1" y="0"/>
                    </a:moveTo>
                    <a:lnTo>
                      <a:pt x="1" y="6144"/>
                    </a:lnTo>
                    <a:lnTo>
                      <a:pt x="1215" y="6144"/>
                    </a:lnTo>
                    <a:lnTo>
                      <a:pt x="12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90;p35">
                <a:extLst>
                  <a:ext uri="{FF2B5EF4-FFF2-40B4-BE49-F238E27FC236}">
                    <a16:creationId xmlns:a16="http://schemas.microsoft.com/office/drawing/2014/main" id="{44B78334-04C8-49F6-A36A-C5E6764C1C99}"/>
                  </a:ext>
                </a:extLst>
              </p:cNvPr>
              <p:cNvSpPr/>
              <p:nvPr/>
            </p:nvSpPr>
            <p:spPr>
              <a:xfrm>
                <a:off x="2521125" y="1692300"/>
                <a:ext cx="30400" cy="24725"/>
              </a:xfrm>
              <a:custGeom>
                <a:avLst/>
                <a:gdLst/>
                <a:ahLst/>
                <a:cxnLst/>
                <a:rect l="l" t="t" r="r" b="b"/>
                <a:pathLst>
                  <a:path w="1216" h="989" extrusionOk="0">
                    <a:moveTo>
                      <a:pt x="1" y="1"/>
                    </a:moveTo>
                    <a:lnTo>
                      <a:pt x="1" y="989"/>
                    </a:lnTo>
                    <a:lnTo>
                      <a:pt x="1215" y="989"/>
                    </a:lnTo>
                    <a:lnTo>
                      <a:pt x="1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91;p35">
                <a:extLst>
                  <a:ext uri="{FF2B5EF4-FFF2-40B4-BE49-F238E27FC236}">
                    <a16:creationId xmlns:a16="http://schemas.microsoft.com/office/drawing/2014/main" id="{929180EC-A2FE-F27A-B41C-A7B14F9B03AE}"/>
                  </a:ext>
                </a:extLst>
              </p:cNvPr>
              <p:cNvSpPr/>
              <p:nvPr/>
            </p:nvSpPr>
            <p:spPr>
              <a:xfrm>
                <a:off x="2521125" y="1645875"/>
                <a:ext cx="30400" cy="24725"/>
              </a:xfrm>
              <a:custGeom>
                <a:avLst/>
                <a:gdLst/>
                <a:ahLst/>
                <a:cxnLst/>
                <a:rect l="l" t="t" r="r" b="b"/>
                <a:pathLst>
                  <a:path w="1216" h="989" extrusionOk="0">
                    <a:moveTo>
                      <a:pt x="1" y="0"/>
                    </a:moveTo>
                    <a:lnTo>
                      <a:pt x="1" y="988"/>
                    </a:lnTo>
                    <a:lnTo>
                      <a:pt x="1215" y="988"/>
                    </a:lnTo>
                    <a:lnTo>
                      <a:pt x="1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92;p35">
                <a:extLst>
                  <a:ext uri="{FF2B5EF4-FFF2-40B4-BE49-F238E27FC236}">
                    <a16:creationId xmlns:a16="http://schemas.microsoft.com/office/drawing/2014/main" id="{8E7DE8B2-6BBC-580A-1F60-15CD48756C02}"/>
                  </a:ext>
                </a:extLst>
              </p:cNvPr>
              <p:cNvSpPr/>
              <p:nvPr/>
            </p:nvSpPr>
            <p:spPr>
              <a:xfrm>
                <a:off x="2521125" y="1599425"/>
                <a:ext cx="30400" cy="24750"/>
              </a:xfrm>
              <a:custGeom>
                <a:avLst/>
                <a:gdLst/>
                <a:ahLst/>
                <a:cxnLst/>
                <a:rect l="l" t="t" r="r" b="b"/>
                <a:pathLst>
                  <a:path w="1216" h="990" extrusionOk="0">
                    <a:moveTo>
                      <a:pt x="1" y="1"/>
                    </a:moveTo>
                    <a:lnTo>
                      <a:pt x="1" y="989"/>
                    </a:lnTo>
                    <a:lnTo>
                      <a:pt x="1215" y="989"/>
                    </a:lnTo>
                    <a:lnTo>
                      <a:pt x="1215" y="1"/>
                    </a:lnTo>
                    <a:close/>
                  </a:path>
                </a:pathLst>
              </a:custGeom>
              <a:solidFill>
                <a:srgbClr val="CCC1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93;p35">
                <a:extLst>
                  <a:ext uri="{FF2B5EF4-FFF2-40B4-BE49-F238E27FC236}">
                    <a16:creationId xmlns:a16="http://schemas.microsoft.com/office/drawing/2014/main" id="{A58844E7-5A89-786A-8822-A710DFDAD389}"/>
                  </a:ext>
                </a:extLst>
              </p:cNvPr>
              <p:cNvSpPr/>
              <p:nvPr/>
            </p:nvSpPr>
            <p:spPr>
              <a:xfrm>
                <a:off x="2416350" y="1570550"/>
                <a:ext cx="58375" cy="58375"/>
              </a:xfrm>
              <a:custGeom>
                <a:avLst/>
                <a:gdLst/>
                <a:ahLst/>
                <a:cxnLst/>
                <a:rect l="l" t="t" r="r" b="b"/>
                <a:pathLst>
                  <a:path w="2335" h="2335" extrusionOk="0">
                    <a:moveTo>
                      <a:pt x="1168" y="1"/>
                    </a:moveTo>
                    <a:cubicBezTo>
                      <a:pt x="525" y="1"/>
                      <a:pt x="1" y="525"/>
                      <a:pt x="1" y="1168"/>
                    </a:cubicBezTo>
                    <a:cubicBezTo>
                      <a:pt x="1" y="1811"/>
                      <a:pt x="525" y="2335"/>
                      <a:pt x="1168" y="2335"/>
                    </a:cubicBezTo>
                    <a:cubicBezTo>
                      <a:pt x="1811" y="2335"/>
                      <a:pt x="2335" y="1811"/>
                      <a:pt x="2335" y="1168"/>
                    </a:cubicBezTo>
                    <a:cubicBezTo>
                      <a:pt x="2335" y="525"/>
                      <a:pt x="1811" y="1"/>
                      <a:pt x="1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94;p35">
                <a:extLst>
                  <a:ext uri="{FF2B5EF4-FFF2-40B4-BE49-F238E27FC236}">
                    <a16:creationId xmlns:a16="http://schemas.microsoft.com/office/drawing/2014/main" id="{DC41658C-0643-195F-072F-E3D094CCBC18}"/>
                  </a:ext>
                </a:extLst>
              </p:cNvPr>
              <p:cNvSpPr/>
              <p:nvPr/>
            </p:nvSpPr>
            <p:spPr>
              <a:xfrm>
                <a:off x="2507150" y="1570550"/>
                <a:ext cx="58350" cy="58375"/>
              </a:xfrm>
              <a:custGeom>
                <a:avLst/>
                <a:gdLst/>
                <a:ahLst/>
                <a:cxnLst/>
                <a:rect l="l" t="t" r="r" b="b"/>
                <a:pathLst>
                  <a:path w="2334" h="2335" extrusionOk="0">
                    <a:moveTo>
                      <a:pt x="1167" y="1"/>
                    </a:moveTo>
                    <a:cubicBezTo>
                      <a:pt x="524" y="1"/>
                      <a:pt x="0" y="525"/>
                      <a:pt x="0" y="1168"/>
                    </a:cubicBezTo>
                    <a:cubicBezTo>
                      <a:pt x="0" y="1811"/>
                      <a:pt x="524" y="2335"/>
                      <a:pt x="1167" y="2335"/>
                    </a:cubicBezTo>
                    <a:cubicBezTo>
                      <a:pt x="1810" y="2335"/>
                      <a:pt x="2334" y="1811"/>
                      <a:pt x="2334" y="1168"/>
                    </a:cubicBezTo>
                    <a:cubicBezTo>
                      <a:pt x="2334" y="525"/>
                      <a:pt x="1810"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95;p35">
                <a:extLst>
                  <a:ext uri="{FF2B5EF4-FFF2-40B4-BE49-F238E27FC236}">
                    <a16:creationId xmlns:a16="http://schemas.microsoft.com/office/drawing/2014/main" id="{6D8A427A-8223-0F8E-B4A6-6D038B6EECDC}"/>
                  </a:ext>
                </a:extLst>
              </p:cNvPr>
              <p:cNvSpPr/>
              <p:nvPr/>
            </p:nvSpPr>
            <p:spPr>
              <a:xfrm>
                <a:off x="2366350" y="1533950"/>
                <a:ext cx="248275" cy="82175"/>
              </a:xfrm>
              <a:custGeom>
                <a:avLst/>
                <a:gdLst/>
                <a:ahLst/>
                <a:cxnLst/>
                <a:rect l="l" t="t" r="r" b="b"/>
                <a:pathLst>
                  <a:path w="9931" h="3287" extrusionOk="0">
                    <a:moveTo>
                      <a:pt x="4966" y="0"/>
                    </a:moveTo>
                    <a:cubicBezTo>
                      <a:pt x="2227" y="0"/>
                      <a:pt x="1" y="667"/>
                      <a:pt x="1" y="1477"/>
                    </a:cubicBezTo>
                    <a:cubicBezTo>
                      <a:pt x="1" y="2286"/>
                      <a:pt x="2227" y="3287"/>
                      <a:pt x="4966" y="3287"/>
                    </a:cubicBezTo>
                    <a:cubicBezTo>
                      <a:pt x="7704" y="3287"/>
                      <a:pt x="9931" y="2286"/>
                      <a:pt x="9931" y="1477"/>
                    </a:cubicBezTo>
                    <a:cubicBezTo>
                      <a:pt x="9931" y="667"/>
                      <a:pt x="7704" y="0"/>
                      <a:pt x="4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96;p35">
                <a:extLst>
                  <a:ext uri="{FF2B5EF4-FFF2-40B4-BE49-F238E27FC236}">
                    <a16:creationId xmlns:a16="http://schemas.microsoft.com/office/drawing/2014/main" id="{3149D9C0-A424-3AEF-E793-3A26230E1986}"/>
                  </a:ext>
                </a:extLst>
              </p:cNvPr>
              <p:cNvSpPr/>
              <p:nvPr/>
            </p:nvSpPr>
            <p:spPr>
              <a:xfrm>
                <a:off x="2368150" y="1510725"/>
                <a:ext cx="248250" cy="82175"/>
              </a:xfrm>
              <a:custGeom>
                <a:avLst/>
                <a:gdLst/>
                <a:ahLst/>
                <a:cxnLst/>
                <a:rect l="l" t="t" r="r" b="b"/>
                <a:pathLst>
                  <a:path w="9930" h="3287" extrusionOk="0">
                    <a:moveTo>
                      <a:pt x="4965" y="1"/>
                    </a:moveTo>
                    <a:cubicBezTo>
                      <a:pt x="2215" y="1"/>
                      <a:pt x="0" y="656"/>
                      <a:pt x="0" y="1477"/>
                    </a:cubicBezTo>
                    <a:cubicBezTo>
                      <a:pt x="0" y="2287"/>
                      <a:pt x="2215" y="3287"/>
                      <a:pt x="4965" y="3287"/>
                    </a:cubicBezTo>
                    <a:cubicBezTo>
                      <a:pt x="7703" y="3287"/>
                      <a:pt x="9930" y="2287"/>
                      <a:pt x="9930" y="1477"/>
                    </a:cubicBezTo>
                    <a:cubicBezTo>
                      <a:pt x="9930" y="656"/>
                      <a:pt x="7703" y="1"/>
                      <a:pt x="4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97;p35">
                <a:extLst>
                  <a:ext uri="{FF2B5EF4-FFF2-40B4-BE49-F238E27FC236}">
                    <a16:creationId xmlns:a16="http://schemas.microsoft.com/office/drawing/2014/main" id="{36FC7C93-C3F7-237E-2685-BE623E764EE1}"/>
                  </a:ext>
                </a:extLst>
              </p:cNvPr>
              <p:cNvSpPr/>
              <p:nvPr/>
            </p:nvSpPr>
            <p:spPr>
              <a:xfrm>
                <a:off x="2481850" y="1080325"/>
                <a:ext cx="20850" cy="94075"/>
              </a:xfrm>
              <a:custGeom>
                <a:avLst/>
                <a:gdLst/>
                <a:ahLst/>
                <a:cxnLst/>
                <a:rect l="l" t="t" r="r" b="b"/>
                <a:pathLst>
                  <a:path w="834" h="3763" extrusionOk="0">
                    <a:moveTo>
                      <a:pt x="0" y="0"/>
                    </a:moveTo>
                    <a:lnTo>
                      <a:pt x="0" y="3763"/>
                    </a:lnTo>
                    <a:lnTo>
                      <a:pt x="834" y="3763"/>
                    </a:lnTo>
                    <a:lnTo>
                      <a:pt x="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98;p35">
                <a:extLst>
                  <a:ext uri="{FF2B5EF4-FFF2-40B4-BE49-F238E27FC236}">
                    <a16:creationId xmlns:a16="http://schemas.microsoft.com/office/drawing/2014/main" id="{8D826BF0-236C-CB0E-8271-E216756BF695}"/>
                  </a:ext>
                </a:extLst>
              </p:cNvPr>
              <p:cNvSpPr/>
              <p:nvPr/>
            </p:nvSpPr>
            <p:spPr>
              <a:xfrm>
                <a:off x="2269025" y="1351475"/>
                <a:ext cx="446500" cy="23250"/>
              </a:xfrm>
              <a:custGeom>
                <a:avLst/>
                <a:gdLst/>
                <a:ahLst/>
                <a:cxnLst/>
                <a:rect l="l" t="t" r="r" b="b"/>
                <a:pathLst>
                  <a:path w="17860" h="930" extrusionOk="0">
                    <a:moveTo>
                      <a:pt x="0" y="1"/>
                    </a:moveTo>
                    <a:cubicBezTo>
                      <a:pt x="12" y="311"/>
                      <a:pt x="48" y="620"/>
                      <a:pt x="96" y="930"/>
                    </a:cubicBezTo>
                    <a:lnTo>
                      <a:pt x="17753" y="930"/>
                    </a:lnTo>
                    <a:cubicBezTo>
                      <a:pt x="17800" y="620"/>
                      <a:pt x="17836" y="311"/>
                      <a:pt x="17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99;p35">
                <a:extLst>
                  <a:ext uri="{FF2B5EF4-FFF2-40B4-BE49-F238E27FC236}">
                    <a16:creationId xmlns:a16="http://schemas.microsoft.com/office/drawing/2014/main" id="{36D27DDC-9500-7C6F-7E25-810C649CF3E1}"/>
                  </a:ext>
                </a:extLst>
              </p:cNvPr>
              <p:cNvSpPr/>
              <p:nvPr/>
            </p:nvSpPr>
            <p:spPr>
              <a:xfrm>
                <a:off x="2271700" y="1374700"/>
                <a:ext cx="441150" cy="187850"/>
              </a:xfrm>
              <a:custGeom>
                <a:avLst/>
                <a:gdLst/>
                <a:ahLst/>
                <a:cxnLst/>
                <a:rect l="l" t="t" r="r" b="b"/>
                <a:pathLst>
                  <a:path w="17646" h="7514" extrusionOk="0">
                    <a:moveTo>
                      <a:pt x="1" y="1"/>
                    </a:moveTo>
                    <a:cubicBezTo>
                      <a:pt x="679" y="4263"/>
                      <a:pt x="4370" y="7513"/>
                      <a:pt x="8823" y="7513"/>
                    </a:cubicBezTo>
                    <a:cubicBezTo>
                      <a:pt x="13276" y="7513"/>
                      <a:pt x="16967" y="4263"/>
                      <a:pt x="176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00;p35">
                <a:extLst>
                  <a:ext uri="{FF2B5EF4-FFF2-40B4-BE49-F238E27FC236}">
                    <a16:creationId xmlns:a16="http://schemas.microsoft.com/office/drawing/2014/main" id="{C765521B-61BB-2925-5DB4-17A12DEDD2D1}"/>
                  </a:ext>
                </a:extLst>
              </p:cNvPr>
              <p:cNvSpPr/>
              <p:nvPr/>
            </p:nvSpPr>
            <p:spPr>
              <a:xfrm>
                <a:off x="2311300" y="1115450"/>
                <a:ext cx="361675" cy="92300"/>
              </a:xfrm>
              <a:custGeom>
                <a:avLst/>
                <a:gdLst/>
                <a:ahLst/>
                <a:cxnLst/>
                <a:rect l="l" t="t" r="r" b="b"/>
                <a:pathLst>
                  <a:path w="14467" h="3692" extrusionOk="0">
                    <a:moveTo>
                      <a:pt x="7239" y="0"/>
                    </a:moveTo>
                    <a:cubicBezTo>
                      <a:pt x="4262" y="0"/>
                      <a:pt x="1631" y="1465"/>
                      <a:pt x="0" y="3691"/>
                    </a:cubicBezTo>
                    <a:lnTo>
                      <a:pt x="14466" y="3691"/>
                    </a:lnTo>
                    <a:cubicBezTo>
                      <a:pt x="12847" y="1465"/>
                      <a:pt x="10216" y="0"/>
                      <a:pt x="7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01;p35">
                <a:extLst>
                  <a:ext uri="{FF2B5EF4-FFF2-40B4-BE49-F238E27FC236}">
                    <a16:creationId xmlns:a16="http://schemas.microsoft.com/office/drawing/2014/main" id="{FABD2442-400B-5807-6ABF-8F88ED58B288}"/>
                  </a:ext>
                </a:extLst>
              </p:cNvPr>
              <p:cNvSpPr/>
              <p:nvPr/>
            </p:nvSpPr>
            <p:spPr>
              <a:xfrm>
                <a:off x="2296700" y="1207725"/>
                <a:ext cx="391150" cy="23225"/>
              </a:xfrm>
              <a:custGeom>
                <a:avLst/>
                <a:gdLst/>
                <a:ahLst/>
                <a:cxnLst/>
                <a:rect l="l" t="t" r="r" b="b"/>
                <a:pathLst>
                  <a:path w="15646" h="929" extrusionOk="0">
                    <a:moveTo>
                      <a:pt x="584" y="0"/>
                    </a:moveTo>
                    <a:cubicBezTo>
                      <a:pt x="370" y="298"/>
                      <a:pt x="179" y="607"/>
                      <a:pt x="1" y="929"/>
                    </a:cubicBezTo>
                    <a:lnTo>
                      <a:pt x="15645" y="929"/>
                    </a:lnTo>
                    <a:cubicBezTo>
                      <a:pt x="15467" y="607"/>
                      <a:pt x="15276" y="298"/>
                      <a:pt x="15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02;p35">
                <a:extLst>
                  <a:ext uri="{FF2B5EF4-FFF2-40B4-BE49-F238E27FC236}">
                    <a16:creationId xmlns:a16="http://schemas.microsoft.com/office/drawing/2014/main" id="{202CC000-7B6D-AA93-5BAA-3E22020EF579}"/>
                  </a:ext>
                </a:extLst>
              </p:cNvPr>
              <p:cNvSpPr/>
              <p:nvPr/>
            </p:nvSpPr>
            <p:spPr>
              <a:xfrm>
                <a:off x="2258600" y="1229450"/>
                <a:ext cx="467050" cy="125925"/>
              </a:xfrm>
              <a:custGeom>
                <a:avLst/>
                <a:gdLst/>
                <a:ahLst/>
                <a:cxnLst/>
                <a:rect l="l" t="t" r="r" b="b"/>
                <a:pathLst>
                  <a:path w="18682" h="5037" extrusionOk="0">
                    <a:moveTo>
                      <a:pt x="1167" y="0"/>
                    </a:moveTo>
                    <a:cubicBezTo>
                      <a:pt x="429" y="1334"/>
                      <a:pt x="1" y="2882"/>
                      <a:pt x="1" y="4513"/>
                    </a:cubicBezTo>
                    <a:cubicBezTo>
                      <a:pt x="1" y="4691"/>
                      <a:pt x="13" y="4858"/>
                      <a:pt x="24" y="5037"/>
                    </a:cubicBezTo>
                    <a:lnTo>
                      <a:pt x="18670" y="5037"/>
                    </a:lnTo>
                    <a:cubicBezTo>
                      <a:pt x="18682" y="4858"/>
                      <a:pt x="18682" y="4691"/>
                      <a:pt x="18682" y="4513"/>
                    </a:cubicBezTo>
                    <a:cubicBezTo>
                      <a:pt x="18682" y="2882"/>
                      <a:pt x="18265" y="1334"/>
                      <a:pt x="17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03;p35">
                <a:extLst>
                  <a:ext uri="{FF2B5EF4-FFF2-40B4-BE49-F238E27FC236}">
                    <a16:creationId xmlns:a16="http://schemas.microsoft.com/office/drawing/2014/main" id="{801C5BBA-AD2A-8AB2-4EF7-DEC86A5F3A7B}"/>
                  </a:ext>
                </a:extLst>
              </p:cNvPr>
              <p:cNvSpPr/>
              <p:nvPr/>
            </p:nvSpPr>
            <p:spPr>
              <a:xfrm>
                <a:off x="2459225" y="1025550"/>
                <a:ext cx="66100" cy="66100"/>
              </a:xfrm>
              <a:custGeom>
                <a:avLst/>
                <a:gdLst/>
                <a:ahLst/>
                <a:cxnLst/>
                <a:rect l="l" t="t" r="r" b="b"/>
                <a:pathLst>
                  <a:path w="2644" h="2644" extrusionOk="0">
                    <a:moveTo>
                      <a:pt x="1322" y="608"/>
                    </a:moveTo>
                    <a:cubicBezTo>
                      <a:pt x="1715" y="608"/>
                      <a:pt x="2036" y="929"/>
                      <a:pt x="2036" y="1322"/>
                    </a:cubicBezTo>
                    <a:cubicBezTo>
                      <a:pt x="2036" y="1715"/>
                      <a:pt x="1715" y="2037"/>
                      <a:pt x="1322" y="2037"/>
                    </a:cubicBezTo>
                    <a:cubicBezTo>
                      <a:pt x="929" y="2037"/>
                      <a:pt x="608" y="1715"/>
                      <a:pt x="608" y="1322"/>
                    </a:cubicBezTo>
                    <a:cubicBezTo>
                      <a:pt x="608" y="929"/>
                      <a:pt x="929" y="608"/>
                      <a:pt x="1322" y="608"/>
                    </a:cubicBezTo>
                    <a:close/>
                    <a:moveTo>
                      <a:pt x="1322" y="1"/>
                    </a:moveTo>
                    <a:cubicBezTo>
                      <a:pt x="596" y="1"/>
                      <a:pt x="0" y="596"/>
                      <a:pt x="0" y="1322"/>
                    </a:cubicBezTo>
                    <a:cubicBezTo>
                      <a:pt x="0" y="2049"/>
                      <a:pt x="596" y="2644"/>
                      <a:pt x="1322" y="2644"/>
                    </a:cubicBezTo>
                    <a:cubicBezTo>
                      <a:pt x="2048" y="2644"/>
                      <a:pt x="2644" y="2049"/>
                      <a:pt x="2644" y="1322"/>
                    </a:cubicBezTo>
                    <a:cubicBezTo>
                      <a:pt x="2644" y="596"/>
                      <a:pt x="2048" y="1"/>
                      <a:pt x="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04;p35">
                <a:extLst>
                  <a:ext uri="{FF2B5EF4-FFF2-40B4-BE49-F238E27FC236}">
                    <a16:creationId xmlns:a16="http://schemas.microsoft.com/office/drawing/2014/main" id="{C0DBA1C8-3FE6-31F5-5F5F-1547992865A5}"/>
                  </a:ext>
                </a:extLst>
              </p:cNvPr>
              <p:cNvSpPr/>
              <p:nvPr/>
            </p:nvSpPr>
            <p:spPr>
              <a:xfrm>
                <a:off x="2578575" y="1286600"/>
                <a:ext cx="44375" cy="68775"/>
              </a:xfrm>
              <a:custGeom>
                <a:avLst/>
                <a:gdLst/>
                <a:ahLst/>
                <a:cxnLst/>
                <a:rect l="l" t="t" r="r" b="b"/>
                <a:pathLst>
                  <a:path w="1775" h="2751" extrusionOk="0">
                    <a:moveTo>
                      <a:pt x="1656" y="0"/>
                    </a:moveTo>
                    <a:lnTo>
                      <a:pt x="1" y="2751"/>
                    </a:lnTo>
                    <a:lnTo>
                      <a:pt x="1775" y="2751"/>
                    </a:lnTo>
                    <a:lnTo>
                      <a:pt x="1775" y="631"/>
                    </a:lnTo>
                    <a:cubicBezTo>
                      <a:pt x="1775" y="417"/>
                      <a:pt x="1739" y="203"/>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05;p35">
                <a:extLst>
                  <a:ext uri="{FF2B5EF4-FFF2-40B4-BE49-F238E27FC236}">
                    <a16:creationId xmlns:a16="http://schemas.microsoft.com/office/drawing/2014/main" id="{98B5191A-3414-CF62-C979-A2B025300A08}"/>
                  </a:ext>
                </a:extLst>
              </p:cNvPr>
              <p:cNvSpPr/>
              <p:nvPr/>
            </p:nvSpPr>
            <p:spPr>
              <a:xfrm>
                <a:off x="2479175" y="1259225"/>
                <a:ext cx="99425" cy="96150"/>
              </a:xfrm>
              <a:custGeom>
                <a:avLst/>
                <a:gdLst/>
                <a:ahLst/>
                <a:cxnLst/>
                <a:rect l="l" t="t" r="r" b="b"/>
                <a:pathLst>
                  <a:path w="3977" h="3846" extrusionOk="0">
                    <a:moveTo>
                      <a:pt x="2322" y="0"/>
                    </a:moveTo>
                    <a:lnTo>
                      <a:pt x="0" y="3846"/>
                    </a:lnTo>
                    <a:lnTo>
                      <a:pt x="1655" y="3846"/>
                    </a:lnTo>
                    <a:lnTo>
                      <a:pt x="3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006;p35">
                <a:extLst>
                  <a:ext uri="{FF2B5EF4-FFF2-40B4-BE49-F238E27FC236}">
                    <a16:creationId xmlns:a16="http://schemas.microsoft.com/office/drawing/2014/main" id="{FD6E63AC-6093-72C7-5532-BF68A376C111}"/>
                  </a:ext>
                </a:extLst>
              </p:cNvPr>
              <p:cNvSpPr/>
              <p:nvPr/>
            </p:nvSpPr>
            <p:spPr>
              <a:xfrm>
                <a:off x="2361300" y="1259225"/>
                <a:ext cx="175925" cy="96150"/>
              </a:xfrm>
              <a:custGeom>
                <a:avLst/>
                <a:gdLst/>
                <a:ahLst/>
                <a:cxnLst/>
                <a:rect l="l" t="t" r="r" b="b"/>
                <a:pathLst>
                  <a:path w="7037" h="3846" extrusionOk="0">
                    <a:moveTo>
                      <a:pt x="1739" y="0"/>
                    </a:moveTo>
                    <a:cubicBezTo>
                      <a:pt x="786" y="0"/>
                      <a:pt x="0" y="774"/>
                      <a:pt x="0" y="1726"/>
                    </a:cubicBezTo>
                    <a:lnTo>
                      <a:pt x="0" y="3846"/>
                    </a:lnTo>
                    <a:lnTo>
                      <a:pt x="4715" y="3846"/>
                    </a:lnTo>
                    <a:lnTo>
                      <a:pt x="70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007;p35">
                <a:extLst>
                  <a:ext uri="{FF2B5EF4-FFF2-40B4-BE49-F238E27FC236}">
                    <a16:creationId xmlns:a16="http://schemas.microsoft.com/office/drawing/2014/main" id="{C6C5B3BA-FB5C-BDBF-460B-E127CE4D3187}"/>
                  </a:ext>
                </a:extLst>
              </p:cNvPr>
              <p:cNvSpPr/>
              <p:nvPr/>
            </p:nvSpPr>
            <p:spPr>
              <a:xfrm>
                <a:off x="2561925" y="1273200"/>
                <a:ext cx="58050" cy="82175"/>
              </a:xfrm>
              <a:custGeom>
                <a:avLst/>
                <a:gdLst/>
                <a:ahLst/>
                <a:cxnLst/>
                <a:rect l="l" t="t" r="r" b="b"/>
                <a:pathLst>
                  <a:path w="2322" h="3287" extrusionOk="0">
                    <a:moveTo>
                      <a:pt x="1977" y="1"/>
                    </a:moveTo>
                    <a:lnTo>
                      <a:pt x="0" y="3287"/>
                    </a:lnTo>
                    <a:lnTo>
                      <a:pt x="667" y="3287"/>
                    </a:lnTo>
                    <a:lnTo>
                      <a:pt x="2322" y="536"/>
                    </a:lnTo>
                    <a:cubicBezTo>
                      <a:pt x="2238" y="334"/>
                      <a:pt x="2131" y="155"/>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008;p35">
                <a:extLst>
                  <a:ext uri="{FF2B5EF4-FFF2-40B4-BE49-F238E27FC236}">
                    <a16:creationId xmlns:a16="http://schemas.microsoft.com/office/drawing/2014/main" id="{A5DA473B-C659-7B85-430F-42CFCEFC3511}"/>
                  </a:ext>
                </a:extLst>
              </p:cNvPr>
              <p:cNvSpPr/>
              <p:nvPr/>
            </p:nvSpPr>
            <p:spPr>
              <a:xfrm>
                <a:off x="2520550" y="1259225"/>
                <a:ext cx="90800" cy="96150"/>
              </a:xfrm>
              <a:custGeom>
                <a:avLst/>
                <a:gdLst/>
                <a:ahLst/>
                <a:cxnLst/>
                <a:rect l="l" t="t" r="r" b="b"/>
                <a:pathLst>
                  <a:path w="3632" h="3846" extrusionOk="0">
                    <a:moveTo>
                      <a:pt x="2322" y="0"/>
                    </a:moveTo>
                    <a:lnTo>
                      <a:pt x="0" y="3846"/>
                    </a:lnTo>
                    <a:lnTo>
                      <a:pt x="1655" y="3846"/>
                    </a:lnTo>
                    <a:lnTo>
                      <a:pt x="3632" y="560"/>
                    </a:lnTo>
                    <a:cubicBezTo>
                      <a:pt x="3322" y="214"/>
                      <a:pt x="2870" y="0"/>
                      <a:pt x="2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009;p35">
                <a:extLst>
                  <a:ext uri="{FF2B5EF4-FFF2-40B4-BE49-F238E27FC236}">
                    <a16:creationId xmlns:a16="http://schemas.microsoft.com/office/drawing/2014/main" id="{C521106F-C936-B9E5-44DB-FD320D9D72DD}"/>
                  </a:ext>
                </a:extLst>
              </p:cNvPr>
              <p:cNvSpPr/>
              <p:nvPr/>
            </p:nvSpPr>
            <p:spPr>
              <a:xfrm>
                <a:off x="2348500" y="1409825"/>
                <a:ext cx="34850" cy="34550"/>
              </a:xfrm>
              <a:custGeom>
                <a:avLst/>
                <a:gdLst/>
                <a:ahLst/>
                <a:cxnLst/>
                <a:rect l="l" t="t" r="r" b="b"/>
                <a:pathLst>
                  <a:path w="1394" h="1382" extrusionOk="0">
                    <a:moveTo>
                      <a:pt x="703" y="1"/>
                    </a:moveTo>
                    <a:cubicBezTo>
                      <a:pt x="310" y="1"/>
                      <a:pt x="0" y="310"/>
                      <a:pt x="0" y="691"/>
                    </a:cubicBezTo>
                    <a:cubicBezTo>
                      <a:pt x="0" y="1072"/>
                      <a:pt x="310" y="1382"/>
                      <a:pt x="703" y="1382"/>
                    </a:cubicBezTo>
                    <a:cubicBezTo>
                      <a:pt x="1084" y="1382"/>
                      <a:pt x="1393" y="1072"/>
                      <a:pt x="1393" y="691"/>
                    </a:cubicBezTo>
                    <a:cubicBezTo>
                      <a:pt x="1393" y="310"/>
                      <a:pt x="1084"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010;p35">
                <a:extLst>
                  <a:ext uri="{FF2B5EF4-FFF2-40B4-BE49-F238E27FC236}">
                    <a16:creationId xmlns:a16="http://schemas.microsoft.com/office/drawing/2014/main" id="{FA872735-7006-1225-AB6F-BE4732DE78C5}"/>
                  </a:ext>
                </a:extLst>
              </p:cNvPr>
              <p:cNvSpPr/>
              <p:nvPr/>
            </p:nvSpPr>
            <p:spPr>
              <a:xfrm>
                <a:off x="2399100" y="1409825"/>
                <a:ext cx="34550" cy="34550"/>
              </a:xfrm>
              <a:custGeom>
                <a:avLst/>
                <a:gdLst/>
                <a:ahLst/>
                <a:cxnLst/>
                <a:rect l="l" t="t" r="r" b="b"/>
                <a:pathLst>
                  <a:path w="1382" h="1382" extrusionOk="0">
                    <a:moveTo>
                      <a:pt x="691" y="1"/>
                    </a:moveTo>
                    <a:cubicBezTo>
                      <a:pt x="310" y="1"/>
                      <a:pt x="0" y="310"/>
                      <a:pt x="0" y="691"/>
                    </a:cubicBezTo>
                    <a:cubicBezTo>
                      <a:pt x="0" y="1072"/>
                      <a:pt x="310" y="1382"/>
                      <a:pt x="691" y="1382"/>
                    </a:cubicBezTo>
                    <a:cubicBezTo>
                      <a:pt x="1072" y="1382"/>
                      <a:pt x="1382" y="1072"/>
                      <a:pt x="1382" y="691"/>
                    </a:cubicBezTo>
                    <a:cubicBezTo>
                      <a:pt x="1382"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011;p35">
                <a:extLst>
                  <a:ext uri="{FF2B5EF4-FFF2-40B4-BE49-F238E27FC236}">
                    <a16:creationId xmlns:a16="http://schemas.microsoft.com/office/drawing/2014/main" id="{475F388C-CE87-FBF3-E91C-646573906F8C}"/>
                  </a:ext>
                </a:extLst>
              </p:cNvPr>
              <p:cNvSpPr/>
              <p:nvPr/>
            </p:nvSpPr>
            <p:spPr>
              <a:xfrm>
                <a:off x="2449700" y="1409825"/>
                <a:ext cx="34550" cy="34550"/>
              </a:xfrm>
              <a:custGeom>
                <a:avLst/>
                <a:gdLst/>
                <a:ahLst/>
                <a:cxnLst/>
                <a:rect l="l" t="t" r="r" b="b"/>
                <a:pathLst>
                  <a:path w="1382" h="1382" extrusionOk="0">
                    <a:moveTo>
                      <a:pt x="691" y="1"/>
                    </a:moveTo>
                    <a:cubicBezTo>
                      <a:pt x="310" y="1"/>
                      <a:pt x="0" y="310"/>
                      <a:pt x="0" y="691"/>
                    </a:cubicBezTo>
                    <a:cubicBezTo>
                      <a:pt x="0" y="1072"/>
                      <a:pt x="310" y="1382"/>
                      <a:pt x="691" y="1382"/>
                    </a:cubicBezTo>
                    <a:cubicBezTo>
                      <a:pt x="1072" y="1382"/>
                      <a:pt x="1382" y="1072"/>
                      <a:pt x="1382" y="691"/>
                    </a:cubicBezTo>
                    <a:cubicBezTo>
                      <a:pt x="1382" y="310"/>
                      <a:pt x="1072"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012;p35">
                <a:extLst>
                  <a:ext uri="{FF2B5EF4-FFF2-40B4-BE49-F238E27FC236}">
                    <a16:creationId xmlns:a16="http://schemas.microsoft.com/office/drawing/2014/main" id="{1071FC53-E878-BDBE-2AB6-F08EB9DE6C66}"/>
                  </a:ext>
                </a:extLst>
              </p:cNvPr>
              <p:cNvSpPr/>
              <p:nvPr/>
            </p:nvSpPr>
            <p:spPr>
              <a:xfrm>
                <a:off x="2500300" y="1409825"/>
                <a:ext cx="34550" cy="34550"/>
              </a:xfrm>
              <a:custGeom>
                <a:avLst/>
                <a:gdLst/>
                <a:ahLst/>
                <a:cxnLst/>
                <a:rect l="l" t="t" r="r" b="b"/>
                <a:pathLst>
                  <a:path w="1382" h="1382" extrusionOk="0">
                    <a:moveTo>
                      <a:pt x="691" y="1"/>
                    </a:moveTo>
                    <a:cubicBezTo>
                      <a:pt x="310" y="1"/>
                      <a:pt x="1" y="310"/>
                      <a:pt x="1" y="691"/>
                    </a:cubicBezTo>
                    <a:cubicBezTo>
                      <a:pt x="1" y="1072"/>
                      <a:pt x="310" y="1382"/>
                      <a:pt x="691" y="1382"/>
                    </a:cubicBezTo>
                    <a:cubicBezTo>
                      <a:pt x="1072" y="1382"/>
                      <a:pt x="1382" y="1072"/>
                      <a:pt x="1382" y="691"/>
                    </a:cubicBezTo>
                    <a:cubicBezTo>
                      <a:pt x="1382"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013;p35">
                <a:extLst>
                  <a:ext uri="{FF2B5EF4-FFF2-40B4-BE49-F238E27FC236}">
                    <a16:creationId xmlns:a16="http://schemas.microsoft.com/office/drawing/2014/main" id="{EEB0E8BB-28A0-C6BA-1C47-07DE32E2B73B}"/>
                  </a:ext>
                </a:extLst>
              </p:cNvPr>
              <p:cNvSpPr/>
              <p:nvPr/>
            </p:nvSpPr>
            <p:spPr>
              <a:xfrm>
                <a:off x="2550600" y="1409825"/>
                <a:ext cx="34850" cy="34550"/>
              </a:xfrm>
              <a:custGeom>
                <a:avLst/>
                <a:gdLst/>
                <a:ahLst/>
                <a:cxnLst/>
                <a:rect l="l" t="t" r="r" b="b"/>
                <a:pathLst>
                  <a:path w="1394" h="1382" extrusionOk="0">
                    <a:moveTo>
                      <a:pt x="691" y="1"/>
                    </a:moveTo>
                    <a:cubicBezTo>
                      <a:pt x="310" y="1"/>
                      <a:pt x="1" y="310"/>
                      <a:pt x="1" y="691"/>
                    </a:cubicBezTo>
                    <a:cubicBezTo>
                      <a:pt x="1" y="1072"/>
                      <a:pt x="310" y="1382"/>
                      <a:pt x="691" y="1382"/>
                    </a:cubicBezTo>
                    <a:cubicBezTo>
                      <a:pt x="1084" y="1382"/>
                      <a:pt x="1394" y="1072"/>
                      <a:pt x="1394" y="691"/>
                    </a:cubicBezTo>
                    <a:cubicBezTo>
                      <a:pt x="1394" y="310"/>
                      <a:pt x="1084"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014;p35">
                <a:extLst>
                  <a:ext uri="{FF2B5EF4-FFF2-40B4-BE49-F238E27FC236}">
                    <a16:creationId xmlns:a16="http://schemas.microsoft.com/office/drawing/2014/main" id="{D9F5EAF6-413E-FAFD-C612-60323B7CEC64}"/>
                  </a:ext>
                </a:extLst>
              </p:cNvPr>
              <p:cNvSpPr/>
              <p:nvPr/>
            </p:nvSpPr>
            <p:spPr>
              <a:xfrm>
                <a:off x="2601200" y="1409825"/>
                <a:ext cx="34550" cy="34550"/>
              </a:xfrm>
              <a:custGeom>
                <a:avLst/>
                <a:gdLst/>
                <a:ahLst/>
                <a:cxnLst/>
                <a:rect l="l" t="t" r="r" b="b"/>
                <a:pathLst>
                  <a:path w="1382" h="1382" extrusionOk="0">
                    <a:moveTo>
                      <a:pt x="691" y="1"/>
                    </a:moveTo>
                    <a:cubicBezTo>
                      <a:pt x="310" y="1"/>
                      <a:pt x="1" y="310"/>
                      <a:pt x="1" y="691"/>
                    </a:cubicBezTo>
                    <a:cubicBezTo>
                      <a:pt x="1" y="1072"/>
                      <a:pt x="310" y="1382"/>
                      <a:pt x="691" y="1382"/>
                    </a:cubicBezTo>
                    <a:cubicBezTo>
                      <a:pt x="1072" y="1382"/>
                      <a:pt x="1382" y="1072"/>
                      <a:pt x="1382" y="691"/>
                    </a:cubicBezTo>
                    <a:cubicBezTo>
                      <a:pt x="1382"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015;p35">
                <a:extLst>
                  <a:ext uri="{FF2B5EF4-FFF2-40B4-BE49-F238E27FC236}">
                    <a16:creationId xmlns:a16="http://schemas.microsoft.com/office/drawing/2014/main" id="{6940D2BC-04F6-4FFE-BE68-77CC94BC7473}"/>
                  </a:ext>
                </a:extLst>
              </p:cNvPr>
              <p:cNvSpPr/>
              <p:nvPr/>
            </p:nvSpPr>
            <p:spPr>
              <a:xfrm>
                <a:off x="2392850" y="1468775"/>
                <a:ext cx="198850" cy="11325"/>
              </a:xfrm>
              <a:custGeom>
                <a:avLst/>
                <a:gdLst/>
                <a:ahLst/>
                <a:cxnLst/>
                <a:rect l="l" t="t" r="r" b="b"/>
                <a:pathLst>
                  <a:path w="7954" h="453" extrusionOk="0">
                    <a:moveTo>
                      <a:pt x="0" y="0"/>
                    </a:moveTo>
                    <a:lnTo>
                      <a:pt x="0" y="452"/>
                    </a:lnTo>
                    <a:lnTo>
                      <a:pt x="7954" y="452"/>
                    </a:lnTo>
                    <a:lnTo>
                      <a:pt x="7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016;p35">
                <a:extLst>
                  <a:ext uri="{FF2B5EF4-FFF2-40B4-BE49-F238E27FC236}">
                    <a16:creationId xmlns:a16="http://schemas.microsoft.com/office/drawing/2014/main" id="{BDCA13D9-76D2-779E-91D3-FE3FE7B02612}"/>
                  </a:ext>
                </a:extLst>
              </p:cNvPr>
              <p:cNvSpPr/>
              <p:nvPr/>
            </p:nvSpPr>
            <p:spPr>
              <a:xfrm>
                <a:off x="2392850" y="1494950"/>
                <a:ext cx="198850" cy="11350"/>
              </a:xfrm>
              <a:custGeom>
                <a:avLst/>
                <a:gdLst/>
                <a:ahLst/>
                <a:cxnLst/>
                <a:rect l="l" t="t" r="r" b="b"/>
                <a:pathLst>
                  <a:path w="7954" h="454" extrusionOk="0">
                    <a:moveTo>
                      <a:pt x="0" y="1"/>
                    </a:moveTo>
                    <a:lnTo>
                      <a:pt x="0" y="453"/>
                    </a:lnTo>
                    <a:lnTo>
                      <a:pt x="7954" y="453"/>
                    </a:ln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017;p35">
                <a:extLst>
                  <a:ext uri="{FF2B5EF4-FFF2-40B4-BE49-F238E27FC236}">
                    <a16:creationId xmlns:a16="http://schemas.microsoft.com/office/drawing/2014/main" id="{560E94EF-B9C0-99A6-CD25-FBC828552705}"/>
                  </a:ext>
                </a:extLst>
              </p:cNvPr>
              <p:cNvSpPr/>
              <p:nvPr/>
            </p:nvSpPr>
            <p:spPr>
              <a:xfrm>
                <a:off x="2386300" y="1699450"/>
                <a:ext cx="117000" cy="58350"/>
              </a:xfrm>
              <a:custGeom>
                <a:avLst/>
                <a:gdLst/>
                <a:ahLst/>
                <a:cxnLst/>
                <a:rect l="l" t="t" r="r" b="b"/>
                <a:pathLst>
                  <a:path w="4680" h="2334" extrusionOk="0">
                    <a:moveTo>
                      <a:pt x="2334" y="0"/>
                    </a:moveTo>
                    <a:cubicBezTo>
                      <a:pt x="1048" y="0"/>
                      <a:pt x="0" y="1048"/>
                      <a:pt x="0" y="2334"/>
                    </a:cubicBezTo>
                    <a:lnTo>
                      <a:pt x="4680" y="2334"/>
                    </a:lnTo>
                    <a:cubicBezTo>
                      <a:pt x="4680" y="1048"/>
                      <a:pt x="3632" y="0"/>
                      <a:pt x="2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018;p35">
                <a:extLst>
                  <a:ext uri="{FF2B5EF4-FFF2-40B4-BE49-F238E27FC236}">
                    <a16:creationId xmlns:a16="http://schemas.microsoft.com/office/drawing/2014/main" id="{DA9E5C96-40F2-9770-654B-9BE6CFAD9182}"/>
                  </a:ext>
                </a:extLst>
              </p:cNvPr>
              <p:cNvSpPr/>
              <p:nvPr/>
            </p:nvSpPr>
            <p:spPr>
              <a:xfrm>
                <a:off x="2478575" y="1699450"/>
                <a:ext cx="117000" cy="58350"/>
              </a:xfrm>
              <a:custGeom>
                <a:avLst/>
                <a:gdLst/>
                <a:ahLst/>
                <a:cxnLst/>
                <a:rect l="l" t="t" r="r" b="b"/>
                <a:pathLst>
                  <a:path w="4680" h="2334" extrusionOk="0">
                    <a:moveTo>
                      <a:pt x="2346" y="0"/>
                    </a:moveTo>
                    <a:cubicBezTo>
                      <a:pt x="1048" y="0"/>
                      <a:pt x="0" y="1048"/>
                      <a:pt x="0" y="2334"/>
                    </a:cubicBezTo>
                    <a:lnTo>
                      <a:pt x="4680" y="2334"/>
                    </a:lnTo>
                    <a:cubicBezTo>
                      <a:pt x="4680" y="1048"/>
                      <a:pt x="3632" y="0"/>
                      <a:pt x="2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019;p35">
                <a:extLst>
                  <a:ext uri="{FF2B5EF4-FFF2-40B4-BE49-F238E27FC236}">
                    <a16:creationId xmlns:a16="http://schemas.microsoft.com/office/drawing/2014/main" id="{5B4E6EE1-4165-2540-1902-9AB7C80218BC}"/>
                  </a:ext>
                </a:extLst>
              </p:cNvPr>
              <p:cNvSpPr/>
              <p:nvPr/>
            </p:nvSpPr>
            <p:spPr>
              <a:xfrm>
                <a:off x="2232100" y="1575025"/>
                <a:ext cx="73850" cy="73550"/>
              </a:xfrm>
              <a:custGeom>
                <a:avLst/>
                <a:gdLst/>
                <a:ahLst/>
                <a:cxnLst/>
                <a:rect l="l" t="t" r="r" b="b"/>
                <a:pathLst>
                  <a:path w="2954" h="2942" extrusionOk="0">
                    <a:moveTo>
                      <a:pt x="2120" y="1"/>
                    </a:moveTo>
                    <a:lnTo>
                      <a:pt x="1" y="2108"/>
                    </a:lnTo>
                    <a:lnTo>
                      <a:pt x="834" y="2941"/>
                    </a:lnTo>
                    <a:lnTo>
                      <a:pt x="2954" y="834"/>
                    </a:lnTo>
                    <a:lnTo>
                      <a:pt x="21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020;p35">
                <a:extLst>
                  <a:ext uri="{FF2B5EF4-FFF2-40B4-BE49-F238E27FC236}">
                    <a16:creationId xmlns:a16="http://schemas.microsoft.com/office/drawing/2014/main" id="{ECD363FA-56F7-AD44-B01B-257BAA92CBE0}"/>
                  </a:ext>
                </a:extLst>
              </p:cNvPr>
              <p:cNvSpPr/>
              <p:nvPr/>
            </p:nvSpPr>
            <p:spPr>
              <a:xfrm>
                <a:off x="2670850" y="1575025"/>
                <a:ext cx="73550" cy="73550"/>
              </a:xfrm>
              <a:custGeom>
                <a:avLst/>
                <a:gdLst/>
                <a:ahLst/>
                <a:cxnLst/>
                <a:rect l="l" t="t" r="r" b="b"/>
                <a:pathLst>
                  <a:path w="2942" h="2942" extrusionOk="0">
                    <a:moveTo>
                      <a:pt x="834" y="1"/>
                    </a:moveTo>
                    <a:lnTo>
                      <a:pt x="1" y="834"/>
                    </a:lnTo>
                    <a:lnTo>
                      <a:pt x="2108" y="2941"/>
                    </a:lnTo>
                    <a:lnTo>
                      <a:pt x="2942" y="2108"/>
                    </a:lnTo>
                    <a:lnTo>
                      <a:pt x="8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3" name="Google Shape;926;p35">
            <a:extLst>
              <a:ext uri="{FF2B5EF4-FFF2-40B4-BE49-F238E27FC236}">
                <a16:creationId xmlns:a16="http://schemas.microsoft.com/office/drawing/2014/main" id="{09210679-EE7A-5A07-9C16-C9535CC9E216}"/>
              </a:ext>
            </a:extLst>
          </p:cNvPr>
          <p:cNvGrpSpPr/>
          <p:nvPr/>
        </p:nvGrpSpPr>
        <p:grpSpPr>
          <a:xfrm rot="866130">
            <a:off x="6128551" y="362518"/>
            <a:ext cx="1498719" cy="2192273"/>
            <a:chOff x="1463275" y="2373500"/>
            <a:chExt cx="484900" cy="711125"/>
          </a:xfrm>
        </p:grpSpPr>
        <p:sp>
          <p:nvSpPr>
            <p:cNvPr id="464" name="Google Shape;927;p35">
              <a:extLst>
                <a:ext uri="{FF2B5EF4-FFF2-40B4-BE49-F238E27FC236}">
                  <a16:creationId xmlns:a16="http://schemas.microsoft.com/office/drawing/2014/main" id="{273CAC10-512E-2115-7D32-99386DEBFD42}"/>
                </a:ext>
              </a:extLst>
            </p:cNvPr>
            <p:cNvSpPr/>
            <p:nvPr/>
          </p:nvSpPr>
          <p:spPr>
            <a:xfrm>
              <a:off x="1463275" y="2373650"/>
              <a:ext cx="484300" cy="710825"/>
            </a:xfrm>
            <a:custGeom>
              <a:avLst/>
              <a:gdLst/>
              <a:ahLst/>
              <a:cxnLst/>
              <a:rect l="l" t="t" r="r" b="b"/>
              <a:pathLst>
                <a:path w="19372" h="28433" extrusionOk="0">
                  <a:moveTo>
                    <a:pt x="9049" y="0"/>
                  </a:moveTo>
                  <a:cubicBezTo>
                    <a:pt x="8263" y="0"/>
                    <a:pt x="7632" y="631"/>
                    <a:pt x="7632" y="1405"/>
                  </a:cubicBezTo>
                  <a:lnTo>
                    <a:pt x="7632" y="1417"/>
                  </a:lnTo>
                  <a:cubicBezTo>
                    <a:pt x="5596" y="2215"/>
                    <a:pt x="4155" y="4191"/>
                    <a:pt x="4155" y="6501"/>
                  </a:cubicBezTo>
                  <a:lnTo>
                    <a:pt x="4155" y="9870"/>
                  </a:lnTo>
                  <a:cubicBezTo>
                    <a:pt x="3763" y="10025"/>
                    <a:pt x="3489" y="10406"/>
                    <a:pt x="3489" y="10847"/>
                  </a:cubicBezTo>
                  <a:lnTo>
                    <a:pt x="3489" y="11156"/>
                  </a:lnTo>
                  <a:cubicBezTo>
                    <a:pt x="3298" y="11299"/>
                    <a:pt x="3120" y="11454"/>
                    <a:pt x="2953" y="11621"/>
                  </a:cubicBezTo>
                  <a:cubicBezTo>
                    <a:pt x="2786" y="11799"/>
                    <a:pt x="2631" y="11978"/>
                    <a:pt x="2477" y="12156"/>
                  </a:cubicBezTo>
                  <a:cubicBezTo>
                    <a:pt x="2143" y="12597"/>
                    <a:pt x="1869" y="13061"/>
                    <a:pt x="1655" y="13549"/>
                  </a:cubicBezTo>
                  <a:cubicBezTo>
                    <a:pt x="1441" y="14038"/>
                    <a:pt x="1286" y="14561"/>
                    <a:pt x="1167" y="15097"/>
                  </a:cubicBezTo>
                  <a:cubicBezTo>
                    <a:pt x="1048" y="15681"/>
                    <a:pt x="976" y="16276"/>
                    <a:pt x="941" y="16871"/>
                  </a:cubicBezTo>
                  <a:cubicBezTo>
                    <a:pt x="905" y="17324"/>
                    <a:pt x="893" y="17764"/>
                    <a:pt x="881" y="18217"/>
                  </a:cubicBezTo>
                  <a:cubicBezTo>
                    <a:pt x="0" y="18669"/>
                    <a:pt x="0" y="20264"/>
                    <a:pt x="0" y="20943"/>
                  </a:cubicBezTo>
                  <a:lnTo>
                    <a:pt x="2834" y="20943"/>
                  </a:lnTo>
                  <a:cubicBezTo>
                    <a:pt x="2834" y="20264"/>
                    <a:pt x="2917" y="18645"/>
                    <a:pt x="1953" y="18205"/>
                  </a:cubicBezTo>
                  <a:cubicBezTo>
                    <a:pt x="1965" y="17800"/>
                    <a:pt x="1977" y="17383"/>
                    <a:pt x="2000" y="16978"/>
                  </a:cubicBezTo>
                  <a:cubicBezTo>
                    <a:pt x="2036" y="16454"/>
                    <a:pt x="2096" y="15943"/>
                    <a:pt x="2191" y="15442"/>
                  </a:cubicBezTo>
                  <a:cubicBezTo>
                    <a:pt x="2298" y="14919"/>
                    <a:pt x="2453" y="14419"/>
                    <a:pt x="2667" y="13930"/>
                  </a:cubicBezTo>
                  <a:cubicBezTo>
                    <a:pt x="2846" y="13537"/>
                    <a:pt x="3072" y="13156"/>
                    <a:pt x="3346" y="12799"/>
                  </a:cubicBezTo>
                  <a:cubicBezTo>
                    <a:pt x="3393" y="12752"/>
                    <a:pt x="3441" y="12692"/>
                    <a:pt x="3489" y="12644"/>
                  </a:cubicBezTo>
                  <a:lnTo>
                    <a:pt x="3489" y="12692"/>
                  </a:lnTo>
                  <a:cubicBezTo>
                    <a:pt x="3489" y="12942"/>
                    <a:pt x="3572" y="13168"/>
                    <a:pt x="3727" y="13347"/>
                  </a:cubicBezTo>
                  <a:lnTo>
                    <a:pt x="3727" y="14359"/>
                  </a:lnTo>
                  <a:lnTo>
                    <a:pt x="4155" y="14359"/>
                  </a:lnTo>
                  <a:lnTo>
                    <a:pt x="4155" y="19169"/>
                  </a:lnTo>
                  <a:lnTo>
                    <a:pt x="3727" y="19169"/>
                  </a:lnTo>
                  <a:lnTo>
                    <a:pt x="3727" y="20193"/>
                  </a:lnTo>
                  <a:lnTo>
                    <a:pt x="8954" y="20193"/>
                  </a:lnTo>
                  <a:lnTo>
                    <a:pt x="8954" y="20205"/>
                  </a:lnTo>
                  <a:lnTo>
                    <a:pt x="8954" y="20943"/>
                  </a:lnTo>
                  <a:lnTo>
                    <a:pt x="8954" y="21562"/>
                  </a:lnTo>
                  <a:lnTo>
                    <a:pt x="8954" y="22300"/>
                  </a:lnTo>
                  <a:lnTo>
                    <a:pt x="8954" y="22931"/>
                  </a:lnTo>
                  <a:lnTo>
                    <a:pt x="8954" y="23670"/>
                  </a:lnTo>
                  <a:lnTo>
                    <a:pt x="7823" y="23670"/>
                  </a:lnTo>
                  <a:cubicBezTo>
                    <a:pt x="7573" y="23670"/>
                    <a:pt x="7382" y="23908"/>
                    <a:pt x="7382" y="24194"/>
                  </a:cubicBezTo>
                  <a:cubicBezTo>
                    <a:pt x="7382" y="24491"/>
                    <a:pt x="7573" y="24717"/>
                    <a:pt x="7823" y="24717"/>
                  </a:cubicBezTo>
                  <a:lnTo>
                    <a:pt x="8418" y="24717"/>
                  </a:lnTo>
                  <a:lnTo>
                    <a:pt x="8418" y="28432"/>
                  </a:lnTo>
                  <a:lnTo>
                    <a:pt x="10894" y="28432"/>
                  </a:lnTo>
                  <a:lnTo>
                    <a:pt x="10894" y="24729"/>
                  </a:lnTo>
                  <a:lnTo>
                    <a:pt x="11490" y="24729"/>
                  </a:lnTo>
                  <a:cubicBezTo>
                    <a:pt x="11728" y="24729"/>
                    <a:pt x="11930" y="24491"/>
                    <a:pt x="11930" y="24194"/>
                  </a:cubicBezTo>
                  <a:cubicBezTo>
                    <a:pt x="11930" y="23908"/>
                    <a:pt x="11728" y="23670"/>
                    <a:pt x="11490" y="23670"/>
                  </a:cubicBezTo>
                  <a:lnTo>
                    <a:pt x="10370" y="23670"/>
                  </a:lnTo>
                  <a:lnTo>
                    <a:pt x="10370" y="22931"/>
                  </a:lnTo>
                  <a:lnTo>
                    <a:pt x="10370" y="22312"/>
                  </a:lnTo>
                  <a:lnTo>
                    <a:pt x="10370" y="21574"/>
                  </a:lnTo>
                  <a:lnTo>
                    <a:pt x="10370" y="20943"/>
                  </a:lnTo>
                  <a:lnTo>
                    <a:pt x="10370" y="20205"/>
                  </a:lnTo>
                  <a:lnTo>
                    <a:pt x="10370" y="20193"/>
                  </a:lnTo>
                  <a:lnTo>
                    <a:pt x="15597" y="20193"/>
                  </a:lnTo>
                  <a:lnTo>
                    <a:pt x="15597" y="19169"/>
                  </a:lnTo>
                  <a:lnTo>
                    <a:pt x="15097" y="19169"/>
                  </a:lnTo>
                  <a:lnTo>
                    <a:pt x="15097" y="14371"/>
                  </a:lnTo>
                  <a:lnTo>
                    <a:pt x="15597" y="14371"/>
                  </a:lnTo>
                  <a:lnTo>
                    <a:pt x="15597" y="13335"/>
                  </a:lnTo>
                  <a:lnTo>
                    <a:pt x="15550" y="13335"/>
                  </a:lnTo>
                  <a:cubicBezTo>
                    <a:pt x="15693" y="13168"/>
                    <a:pt x="15776" y="12942"/>
                    <a:pt x="15776" y="12692"/>
                  </a:cubicBezTo>
                  <a:lnTo>
                    <a:pt x="15776" y="12573"/>
                  </a:lnTo>
                  <a:cubicBezTo>
                    <a:pt x="15835" y="12644"/>
                    <a:pt x="15907" y="12728"/>
                    <a:pt x="15966" y="12799"/>
                  </a:cubicBezTo>
                  <a:cubicBezTo>
                    <a:pt x="16252" y="13156"/>
                    <a:pt x="16478" y="13526"/>
                    <a:pt x="16657" y="13930"/>
                  </a:cubicBezTo>
                  <a:cubicBezTo>
                    <a:pt x="16871" y="14407"/>
                    <a:pt x="17026" y="14919"/>
                    <a:pt x="17121" y="15442"/>
                  </a:cubicBezTo>
                  <a:cubicBezTo>
                    <a:pt x="17228" y="15943"/>
                    <a:pt x="17276" y="16454"/>
                    <a:pt x="17312" y="16978"/>
                  </a:cubicBezTo>
                  <a:cubicBezTo>
                    <a:pt x="17336" y="17383"/>
                    <a:pt x="17348" y="17800"/>
                    <a:pt x="17348" y="18217"/>
                  </a:cubicBezTo>
                  <a:cubicBezTo>
                    <a:pt x="16443" y="18657"/>
                    <a:pt x="16443" y="20264"/>
                    <a:pt x="16443" y="20943"/>
                  </a:cubicBezTo>
                  <a:lnTo>
                    <a:pt x="19288" y="20943"/>
                  </a:lnTo>
                  <a:cubicBezTo>
                    <a:pt x="19288" y="20264"/>
                    <a:pt x="19372" y="18657"/>
                    <a:pt x="18419" y="18217"/>
                  </a:cubicBezTo>
                  <a:cubicBezTo>
                    <a:pt x="18419" y="17764"/>
                    <a:pt x="18395" y="17312"/>
                    <a:pt x="18371" y="16871"/>
                  </a:cubicBezTo>
                  <a:cubicBezTo>
                    <a:pt x="18324" y="16264"/>
                    <a:pt x="18252" y="15681"/>
                    <a:pt x="18121" y="15097"/>
                  </a:cubicBezTo>
                  <a:cubicBezTo>
                    <a:pt x="18014" y="14573"/>
                    <a:pt x="17848" y="14049"/>
                    <a:pt x="17633" y="13549"/>
                  </a:cubicBezTo>
                  <a:cubicBezTo>
                    <a:pt x="17419" y="13073"/>
                    <a:pt x="17157" y="12609"/>
                    <a:pt x="16824" y="12168"/>
                  </a:cubicBezTo>
                  <a:cubicBezTo>
                    <a:pt x="16681" y="11978"/>
                    <a:pt x="16526" y="11799"/>
                    <a:pt x="16359" y="11621"/>
                  </a:cubicBezTo>
                  <a:cubicBezTo>
                    <a:pt x="16169" y="11430"/>
                    <a:pt x="15978" y="11251"/>
                    <a:pt x="15776" y="11097"/>
                  </a:cubicBezTo>
                  <a:lnTo>
                    <a:pt x="15776" y="10847"/>
                  </a:lnTo>
                  <a:cubicBezTo>
                    <a:pt x="15776" y="10394"/>
                    <a:pt x="15502" y="10025"/>
                    <a:pt x="15109" y="9870"/>
                  </a:cubicBezTo>
                  <a:lnTo>
                    <a:pt x="15109" y="6501"/>
                  </a:lnTo>
                  <a:cubicBezTo>
                    <a:pt x="15109" y="4132"/>
                    <a:pt x="13597" y="2119"/>
                    <a:pt x="11490" y="1357"/>
                  </a:cubicBezTo>
                  <a:cubicBezTo>
                    <a:pt x="11454" y="595"/>
                    <a:pt x="10835" y="0"/>
                    <a:pt x="10073"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 name="Google Shape;928;p35">
              <a:extLst>
                <a:ext uri="{FF2B5EF4-FFF2-40B4-BE49-F238E27FC236}">
                  <a16:creationId xmlns:a16="http://schemas.microsoft.com/office/drawing/2014/main" id="{4C911007-81B6-0C69-DC22-2D80223E7162}"/>
                </a:ext>
              </a:extLst>
            </p:cNvPr>
            <p:cNvGrpSpPr/>
            <p:nvPr/>
          </p:nvGrpSpPr>
          <p:grpSpPr>
            <a:xfrm>
              <a:off x="1463275" y="2373500"/>
              <a:ext cx="484900" cy="711125"/>
              <a:chOff x="1463275" y="1021100"/>
              <a:chExt cx="484900" cy="711125"/>
            </a:xfrm>
          </p:grpSpPr>
          <p:sp>
            <p:nvSpPr>
              <p:cNvPr id="504" name="Google Shape;929;p35">
                <a:extLst>
                  <a:ext uri="{FF2B5EF4-FFF2-40B4-BE49-F238E27FC236}">
                    <a16:creationId xmlns:a16="http://schemas.microsoft.com/office/drawing/2014/main" id="{80E1E39E-3D7B-44C8-F6D9-15214234C803}"/>
                  </a:ext>
                </a:extLst>
              </p:cNvPr>
              <p:cNvSpPr/>
              <p:nvPr/>
            </p:nvSpPr>
            <p:spPr>
              <a:xfrm>
                <a:off x="1654075" y="1021100"/>
                <a:ext cx="96450" cy="70850"/>
              </a:xfrm>
              <a:custGeom>
                <a:avLst/>
                <a:gdLst/>
                <a:ahLst/>
                <a:cxnLst/>
                <a:rect l="l" t="t" r="r" b="b"/>
                <a:pathLst>
                  <a:path w="3858" h="2834" extrusionOk="0">
                    <a:moveTo>
                      <a:pt x="1417" y="0"/>
                    </a:moveTo>
                    <a:cubicBezTo>
                      <a:pt x="631" y="0"/>
                      <a:pt x="0" y="643"/>
                      <a:pt x="0" y="1417"/>
                    </a:cubicBezTo>
                    <a:cubicBezTo>
                      <a:pt x="0" y="2203"/>
                      <a:pt x="631" y="2834"/>
                      <a:pt x="1417" y="2834"/>
                    </a:cubicBezTo>
                    <a:lnTo>
                      <a:pt x="2441" y="2834"/>
                    </a:lnTo>
                    <a:cubicBezTo>
                      <a:pt x="3227" y="2834"/>
                      <a:pt x="3858" y="2203"/>
                      <a:pt x="3858" y="1417"/>
                    </a:cubicBezTo>
                    <a:cubicBezTo>
                      <a:pt x="3858" y="643"/>
                      <a:pt x="3227" y="12"/>
                      <a:pt x="2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930;p35">
                <a:extLst>
                  <a:ext uri="{FF2B5EF4-FFF2-40B4-BE49-F238E27FC236}">
                    <a16:creationId xmlns:a16="http://schemas.microsoft.com/office/drawing/2014/main" id="{B00E3FFB-5F26-4011-424F-45081BAA26D4}"/>
                  </a:ext>
                </a:extLst>
              </p:cNvPr>
              <p:cNvSpPr/>
              <p:nvPr/>
            </p:nvSpPr>
            <p:spPr>
              <a:xfrm>
                <a:off x="1687100" y="1476800"/>
                <a:ext cx="35450" cy="153900"/>
              </a:xfrm>
              <a:custGeom>
                <a:avLst/>
                <a:gdLst/>
                <a:ahLst/>
                <a:cxnLst/>
                <a:rect l="l" t="t" r="r" b="b"/>
                <a:pathLst>
                  <a:path w="1418" h="6156" extrusionOk="0">
                    <a:moveTo>
                      <a:pt x="1" y="0"/>
                    </a:moveTo>
                    <a:lnTo>
                      <a:pt x="1" y="6156"/>
                    </a:lnTo>
                    <a:lnTo>
                      <a:pt x="1417" y="6156"/>
                    </a:lnTo>
                    <a:lnTo>
                      <a:pt x="14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931;p35">
                <a:extLst>
                  <a:ext uri="{FF2B5EF4-FFF2-40B4-BE49-F238E27FC236}">
                    <a16:creationId xmlns:a16="http://schemas.microsoft.com/office/drawing/2014/main" id="{FF6C6180-76D8-506A-DFBC-D3427C7E51D7}"/>
                  </a:ext>
                </a:extLst>
              </p:cNvPr>
              <p:cNvSpPr/>
              <p:nvPr/>
            </p:nvSpPr>
            <p:spPr>
              <a:xfrm>
                <a:off x="1687100" y="1476800"/>
                <a:ext cx="35450" cy="15800"/>
              </a:xfrm>
              <a:custGeom>
                <a:avLst/>
                <a:gdLst/>
                <a:ahLst/>
                <a:cxnLst/>
                <a:rect l="l" t="t" r="r" b="b"/>
                <a:pathLst>
                  <a:path w="1418" h="632" extrusionOk="0">
                    <a:moveTo>
                      <a:pt x="1" y="0"/>
                    </a:moveTo>
                    <a:lnTo>
                      <a:pt x="1" y="632"/>
                    </a:lnTo>
                    <a:lnTo>
                      <a:pt x="1417" y="632"/>
                    </a:lnTo>
                    <a:lnTo>
                      <a:pt x="1417"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932;p35">
                <a:extLst>
                  <a:ext uri="{FF2B5EF4-FFF2-40B4-BE49-F238E27FC236}">
                    <a16:creationId xmlns:a16="http://schemas.microsoft.com/office/drawing/2014/main" id="{22256B82-7D78-EC4D-E93C-4CBC37C2887B}"/>
                  </a:ext>
                </a:extLst>
              </p:cNvPr>
              <p:cNvSpPr/>
              <p:nvPr/>
            </p:nvSpPr>
            <p:spPr>
              <a:xfrm>
                <a:off x="1687100" y="15110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933;p35">
                <a:extLst>
                  <a:ext uri="{FF2B5EF4-FFF2-40B4-BE49-F238E27FC236}">
                    <a16:creationId xmlns:a16="http://schemas.microsoft.com/office/drawing/2014/main" id="{E454B819-E9A3-F5C1-EC2E-539213A89D97}"/>
                  </a:ext>
                </a:extLst>
              </p:cNvPr>
              <p:cNvSpPr/>
              <p:nvPr/>
            </p:nvSpPr>
            <p:spPr>
              <a:xfrm>
                <a:off x="1687100" y="1544975"/>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934;p35">
                <a:extLst>
                  <a:ext uri="{FF2B5EF4-FFF2-40B4-BE49-F238E27FC236}">
                    <a16:creationId xmlns:a16="http://schemas.microsoft.com/office/drawing/2014/main" id="{A485EDE8-F4E3-8EC2-3273-AB82FA253CB8}"/>
                  </a:ext>
                </a:extLst>
              </p:cNvPr>
              <p:cNvSpPr/>
              <p:nvPr/>
            </p:nvSpPr>
            <p:spPr>
              <a:xfrm>
                <a:off x="1687100" y="1578900"/>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935;p35">
                <a:extLst>
                  <a:ext uri="{FF2B5EF4-FFF2-40B4-BE49-F238E27FC236}">
                    <a16:creationId xmlns:a16="http://schemas.microsoft.com/office/drawing/2014/main" id="{EF713A26-1B88-5E47-6BA1-AD3BE1F12ECE}"/>
                  </a:ext>
                </a:extLst>
              </p:cNvPr>
              <p:cNvSpPr/>
              <p:nvPr/>
            </p:nvSpPr>
            <p:spPr>
              <a:xfrm>
                <a:off x="1687100" y="16131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936;p35">
                <a:extLst>
                  <a:ext uri="{FF2B5EF4-FFF2-40B4-BE49-F238E27FC236}">
                    <a16:creationId xmlns:a16="http://schemas.microsoft.com/office/drawing/2014/main" id="{C7DE4F24-394C-E94F-782C-EFD509CFBC52}"/>
                  </a:ext>
                </a:extLst>
              </p:cNvPr>
              <p:cNvSpPr/>
              <p:nvPr/>
            </p:nvSpPr>
            <p:spPr>
              <a:xfrm>
                <a:off x="1673700" y="1619675"/>
                <a:ext cx="61950" cy="112550"/>
              </a:xfrm>
              <a:custGeom>
                <a:avLst/>
                <a:gdLst/>
                <a:ahLst/>
                <a:cxnLst/>
                <a:rect l="l" t="t" r="r" b="b"/>
                <a:pathLst>
                  <a:path w="2478" h="4502" extrusionOk="0">
                    <a:moveTo>
                      <a:pt x="1" y="0"/>
                    </a:moveTo>
                    <a:lnTo>
                      <a:pt x="1" y="4501"/>
                    </a:lnTo>
                    <a:lnTo>
                      <a:pt x="2477" y="4501"/>
                    </a:lnTo>
                    <a:lnTo>
                      <a:pt x="2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937;p35">
                <a:extLst>
                  <a:ext uri="{FF2B5EF4-FFF2-40B4-BE49-F238E27FC236}">
                    <a16:creationId xmlns:a16="http://schemas.microsoft.com/office/drawing/2014/main" id="{B0ABBCFB-2908-6BEE-E4FB-1B33CA4594F7}"/>
                  </a:ext>
                </a:extLst>
              </p:cNvPr>
              <p:cNvSpPr/>
              <p:nvPr/>
            </p:nvSpPr>
            <p:spPr>
              <a:xfrm>
                <a:off x="1647825" y="1613125"/>
                <a:ext cx="113725" cy="26525"/>
              </a:xfrm>
              <a:custGeom>
                <a:avLst/>
                <a:gdLst/>
                <a:ahLst/>
                <a:cxnLst/>
                <a:rect l="l" t="t" r="r" b="b"/>
                <a:pathLst>
                  <a:path w="4549" h="1061" extrusionOk="0">
                    <a:moveTo>
                      <a:pt x="441" y="1"/>
                    </a:moveTo>
                    <a:cubicBezTo>
                      <a:pt x="202" y="1"/>
                      <a:pt x="0" y="239"/>
                      <a:pt x="0" y="524"/>
                    </a:cubicBezTo>
                    <a:cubicBezTo>
                      <a:pt x="0" y="822"/>
                      <a:pt x="202" y="1060"/>
                      <a:pt x="441" y="1060"/>
                    </a:cubicBezTo>
                    <a:lnTo>
                      <a:pt x="4108" y="1060"/>
                    </a:lnTo>
                    <a:cubicBezTo>
                      <a:pt x="4358" y="1060"/>
                      <a:pt x="4548" y="822"/>
                      <a:pt x="4548" y="524"/>
                    </a:cubicBezTo>
                    <a:cubicBezTo>
                      <a:pt x="4548" y="239"/>
                      <a:pt x="4358" y="1"/>
                      <a:pt x="4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938;p35">
                <a:extLst>
                  <a:ext uri="{FF2B5EF4-FFF2-40B4-BE49-F238E27FC236}">
                    <a16:creationId xmlns:a16="http://schemas.microsoft.com/office/drawing/2014/main" id="{787DF9CD-5EC8-E97B-435E-C603BAF0F138}"/>
                  </a:ext>
                </a:extLst>
              </p:cNvPr>
              <p:cNvSpPr/>
              <p:nvPr/>
            </p:nvSpPr>
            <p:spPr>
              <a:xfrm>
                <a:off x="1704675" y="1256500"/>
                <a:ext cx="152700" cy="64650"/>
              </a:xfrm>
              <a:custGeom>
                <a:avLst/>
                <a:gdLst/>
                <a:ahLst/>
                <a:cxnLst/>
                <a:rect l="l" t="t" r="r" b="b"/>
                <a:pathLst>
                  <a:path w="6108" h="2586" extrusionOk="0">
                    <a:moveTo>
                      <a:pt x="201" y="1"/>
                    </a:moveTo>
                    <a:cubicBezTo>
                      <a:pt x="134" y="1"/>
                      <a:pt x="67" y="1"/>
                      <a:pt x="0" y="2"/>
                    </a:cubicBezTo>
                    <a:cubicBezTo>
                      <a:pt x="131" y="2"/>
                      <a:pt x="262" y="2"/>
                      <a:pt x="393" y="14"/>
                    </a:cubicBezTo>
                    <a:cubicBezTo>
                      <a:pt x="1048" y="26"/>
                      <a:pt x="1084" y="990"/>
                      <a:pt x="500" y="1073"/>
                    </a:cubicBezTo>
                    <a:cubicBezTo>
                      <a:pt x="2298" y="1109"/>
                      <a:pt x="4096" y="1443"/>
                      <a:pt x="5513" y="2586"/>
                    </a:cubicBezTo>
                    <a:lnTo>
                      <a:pt x="6108" y="1681"/>
                    </a:lnTo>
                    <a:cubicBezTo>
                      <a:pt x="4470" y="366"/>
                      <a:pt x="2274" y="1"/>
                      <a:pt x="201"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939;p35">
                <a:extLst>
                  <a:ext uri="{FF2B5EF4-FFF2-40B4-BE49-F238E27FC236}">
                    <a16:creationId xmlns:a16="http://schemas.microsoft.com/office/drawing/2014/main" id="{66B97350-49BC-CD9E-028D-15245116C27F}"/>
                  </a:ext>
                </a:extLst>
              </p:cNvPr>
              <p:cNvSpPr/>
              <p:nvPr/>
            </p:nvSpPr>
            <p:spPr>
              <a:xfrm>
                <a:off x="1842475" y="1298500"/>
                <a:ext cx="41100" cy="42900"/>
              </a:xfrm>
              <a:custGeom>
                <a:avLst/>
                <a:gdLst/>
                <a:ahLst/>
                <a:cxnLst/>
                <a:rect l="l" t="t" r="r" b="b"/>
                <a:pathLst>
                  <a:path w="1644" h="1716" extrusionOk="0">
                    <a:moveTo>
                      <a:pt x="596" y="1"/>
                    </a:moveTo>
                    <a:lnTo>
                      <a:pt x="1" y="906"/>
                    </a:lnTo>
                    <a:cubicBezTo>
                      <a:pt x="144" y="1025"/>
                      <a:pt x="286" y="1156"/>
                      <a:pt x="429" y="1298"/>
                    </a:cubicBezTo>
                    <a:cubicBezTo>
                      <a:pt x="560" y="1429"/>
                      <a:pt x="691" y="1572"/>
                      <a:pt x="798" y="1715"/>
                    </a:cubicBezTo>
                    <a:lnTo>
                      <a:pt x="1644" y="1084"/>
                    </a:lnTo>
                    <a:cubicBezTo>
                      <a:pt x="1513" y="894"/>
                      <a:pt x="1358" y="715"/>
                      <a:pt x="1191" y="536"/>
                    </a:cubicBezTo>
                    <a:cubicBezTo>
                      <a:pt x="1001" y="346"/>
                      <a:pt x="798" y="167"/>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940;p35">
                <a:extLst>
                  <a:ext uri="{FF2B5EF4-FFF2-40B4-BE49-F238E27FC236}">
                    <a16:creationId xmlns:a16="http://schemas.microsoft.com/office/drawing/2014/main" id="{D8AADD35-CD42-A73C-37A6-07BF42D23F15}"/>
                  </a:ext>
                </a:extLst>
              </p:cNvPr>
              <p:cNvSpPr/>
              <p:nvPr/>
            </p:nvSpPr>
            <p:spPr>
              <a:xfrm>
                <a:off x="1862425" y="1325600"/>
                <a:ext cx="41700" cy="43775"/>
              </a:xfrm>
              <a:custGeom>
                <a:avLst/>
                <a:gdLst/>
                <a:ahLst/>
                <a:cxnLst/>
                <a:rect l="l" t="t" r="r" b="b"/>
                <a:pathLst>
                  <a:path w="1668" h="1751" extrusionOk="0">
                    <a:moveTo>
                      <a:pt x="846" y="0"/>
                    </a:moveTo>
                    <a:lnTo>
                      <a:pt x="0" y="631"/>
                    </a:lnTo>
                    <a:cubicBezTo>
                      <a:pt x="286" y="988"/>
                      <a:pt x="512" y="1357"/>
                      <a:pt x="691" y="1750"/>
                    </a:cubicBezTo>
                    <a:lnTo>
                      <a:pt x="1667" y="1381"/>
                    </a:lnTo>
                    <a:cubicBezTo>
                      <a:pt x="1453" y="905"/>
                      <a:pt x="1191" y="441"/>
                      <a:pt x="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941;p35">
                <a:extLst>
                  <a:ext uri="{FF2B5EF4-FFF2-40B4-BE49-F238E27FC236}">
                    <a16:creationId xmlns:a16="http://schemas.microsoft.com/office/drawing/2014/main" id="{F2A57783-44A1-8A60-577A-F5AE62161B65}"/>
                  </a:ext>
                </a:extLst>
              </p:cNvPr>
              <p:cNvSpPr/>
              <p:nvPr/>
            </p:nvSpPr>
            <p:spPr>
              <a:xfrm>
                <a:off x="1692175" y="1283325"/>
                <a:ext cx="12525" cy="325"/>
              </a:xfrm>
              <a:custGeom>
                <a:avLst/>
                <a:gdLst/>
                <a:ahLst/>
                <a:cxnLst/>
                <a:rect l="l" t="t" r="r" b="b"/>
                <a:pathLst>
                  <a:path w="501" h="13" extrusionOk="0">
                    <a:moveTo>
                      <a:pt x="0" y="0"/>
                    </a:moveTo>
                    <a:cubicBezTo>
                      <a:pt x="36" y="12"/>
                      <a:pt x="71" y="12"/>
                      <a:pt x="107" y="12"/>
                    </a:cubicBezTo>
                    <a:cubicBezTo>
                      <a:pt x="238" y="0"/>
                      <a:pt x="369" y="0"/>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942;p35">
                <a:extLst>
                  <a:ext uri="{FF2B5EF4-FFF2-40B4-BE49-F238E27FC236}">
                    <a16:creationId xmlns:a16="http://schemas.microsoft.com/office/drawing/2014/main" id="{4FB7D1C5-CF71-7F8B-62C7-00CFF197DA78}"/>
                  </a:ext>
                </a:extLst>
              </p:cNvPr>
              <p:cNvSpPr/>
              <p:nvPr/>
            </p:nvSpPr>
            <p:spPr>
              <a:xfrm>
                <a:off x="1879675" y="1360125"/>
                <a:ext cx="36650" cy="47050"/>
              </a:xfrm>
              <a:custGeom>
                <a:avLst/>
                <a:gdLst/>
                <a:ahLst/>
                <a:cxnLst/>
                <a:rect l="l" t="t" r="r" b="b"/>
                <a:pathLst>
                  <a:path w="1466" h="1882" extrusionOk="0">
                    <a:moveTo>
                      <a:pt x="977" y="0"/>
                    </a:moveTo>
                    <a:lnTo>
                      <a:pt x="1" y="369"/>
                    </a:lnTo>
                    <a:cubicBezTo>
                      <a:pt x="227" y="857"/>
                      <a:pt x="370" y="1369"/>
                      <a:pt x="477" y="1881"/>
                    </a:cubicBezTo>
                    <a:lnTo>
                      <a:pt x="1465" y="1548"/>
                    </a:lnTo>
                    <a:cubicBezTo>
                      <a:pt x="1358" y="1024"/>
                      <a:pt x="1204" y="50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943;p35">
                <a:extLst>
                  <a:ext uri="{FF2B5EF4-FFF2-40B4-BE49-F238E27FC236}">
                    <a16:creationId xmlns:a16="http://schemas.microsoft.com/office/drawing/2014/main" id="{F69A862F-3269-89EE-E945-9E9C0FA54DD6}"/>
                  </a:ext>
                </a:extLst>
              </p:cNvPr>
              <p:cNvSpPr/>
              <p:nvPr/>
            </p:nvSpPr>
            <p:spPr>
              <a:xfrm>
                <a:off x="189725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cubicBezTo>
                      <a:pt x="1072" y="429"/>
                      <a:pt x="1072" y="215"/>
                      <a:pt x="1072"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944;p35">
                <a:extLst>
                  <a:ext uri="{FF2B5EF4-FFF2-40B4-BE49-F238E27FC236}">
                    <a16:creationId xmlns:a16="http://schemas.microsoft.com/office/drawing/2014/main" id="{27176AEF-5F45-4BD0-7716-EEE74E3AC361}"/>
                  </a:ext>
                </a:extLst>
              </p:cNvPr>
              <p:cNvSpPr/>
              <p:nvPr/>
            </p:nvSpPr>
            <p:spPr>
              <a:xfrm>
                <a:off x="1896350" y="1443175"/>
                <a:ext cx="27700" cy="43175"/>
              </a:xfrm>
              <a:custGeom>
                <a:avLst/>
                <a:gdLst/>
                <a:ahLst/>
                <a:cxnLst/>
                <a:rect l="l" t="t" r="r" b="b"/>
                <a:pathLst>
                  <a:path w="1108" h="1727" extrusionOk="0">
                    <a:moveTo>
                      <a:pt x="1048" y="0"/>
                    </a:moveTo>
                    <a:lnTo>
                      <a:pt x="1" y="107"/>
                    </a:lnTo>
                    <a:cubicBezTo>
                      <a:pt x="25" y="643"/>
                      <a:pt x="36" y="1191"/>
                      <a:pt x="36" y="1726"/>
                    </a:cubicBezTo>
                    <a:lnTo>
                      <a:pt x="1108" y="1726"/>
                    </a:lnTo>
                    <a:cubicBezTo>
                      <a:pt x="1096" y="1143"/>
                      <a:pt x="1084" y="572"/>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945;p35">
                <a:extLst>
                  <a:ext uri="{FF2B5EF4-FFF2-40B4-BE49-F238E27FC236}">
                    <a16:creationId xmlns:a16="http://schemas.microsoft.com/office/drawing/2014/main" id="{99721FB7-7473-315C-907B-8CEDBB9D6655}"/>
                  </a:ext>
                </a:extLst>
              </p:cNvPr>
              <p:cNvSpPr/>
              <p:nvPr/>
            </p:nvSpPr>
            <p:spPr>
              <a:xfrm>
                <a:off x="1891600" y="1398825"/>
                <a:ext cx="30975" cy="47050"/>
              </a:xfrm>
              <a:custGeom>
                <a:avLst/>
                <a:gdLst/>
                <a:ahLst/>
                <a:cxnLst/>
                <a:rect l="l" t="t" r="r" b="b"/>
                <a:pathLst>
                  <a:path w="1239" h="1882" extrusionOk="0">
                    <a:moveTo>
                      <a:pt x="988" y="0"/>
                    </a:moveTo>
                    <a:lnTo>
                      <a:pt x="0" y="345"/>
                    </a:lnTo>
                    <a:cubicBezTo>
                      <a:pt x="95" y="845"/>
                      <a:pt x="155" y="1357"/>
                      <a:pt x="191" y="1881"/>
                    </a:cubicBezTo>
                    <a:lnTo>
                      <a:pt x="1238" y="1774"/>
                    </a:lnTo>
                    <a:cubicBezTo>
                      <a:pt x="1191" y="1167"/>
                      <a:pt x="1119" y="583"/>
                      <a:pt x="9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946;p35">
                <a:extLst>
                  <a:ext uri="{FF2B5EF4-FFF2-40B4-BE49-F238E27FC236}">
                    <a16:creationId xmlns:a16="http://schemas.microsoft.com/office/drawing/2014/main" id="{4E7BCB88-BC08-FA1F-F0C4-864922A414C5}"/>
                  </a:ext>
                </a:extLst>
              </p:cNvPr>
              <p:cNvSpPr/>
              <p:nvPr/>
            </p:nvSpPr>
            <p:spPr>
              <a:xfrm>
                <a:off x="1486775" y="1398825"/>
                <a:ext cx="31275" cy="47050"/>
              </a:xfrm>
              <a:custGeom>
                <a:avLst/>
                <a:gdLst/>
                <a:ahLst/>
                <a:cxnLst/>
                <a:rect l="l" t="t" r="r" b="b"/>
                <a:pathLst>
                  <a:path w="1251" h="1882" extrusionOk="0">
                    <a:moveTo>
                      <a:pt x="239" y="0"/>
                    </a:moveTo>
                    <a:cubicBezTo>
                      <a:pt x="108" y="583"/>
                      <a:pt x="36" y="1179"/>
                      <a:pt x="1" y="1774"/>
                    </a:cubicBezTo>
                    <a:lnTo>
                      <a:pt x="1060" y="1881"/>
                    </a:lnTo>
                    <a:cubicBezTo>
                      <a:pt x="1096" y="1357"/>
                      <a:pt x="1156" y="845"/>
                      <a:pt x="1251" y="345"/>
                    </a:cubicBezTo>
                    <a:lnTo>
                      <a:pt x="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947;p35">
                <a:extLst>
                  <a:ext uri="{FF2B5EF4-FFF2-40B4-BE49-F238E27FC236}">
                    <a16:creationId xmlns:a16="http://schemas.microsoft.com/office/drawing/2014/main" id="{C4A2C107-F5E6-EAB6-C221-00D630B94C79}"/>
                  </a:ext>
                </a:extLst>
              </p:cNvPr>
              <p:cNvSpPr/>
              <p:nvPr/>
            </p:nvSpPr>
            <p:spPr>
              <a:xfrm>
                <a:off x="1485300" y="1443175"/>
                <a:ext cx="28000" cy="43175"/>
              </a:xfrm>
              <a:custGeom>
                <a:avLst/>
                <a:gdLst/>
                <a:ahLst/>
                <a:cxnLst/>
                <a:rect l="l" t="t" r="r" b="b"/>
                <a:pathLst>
                  <a:path w="1120" h="1727" extrusionOk="0">
                    <a:moveTo>
                      <a:pt x="60" y="0"/>
                    </a:moveTo>
                    <a:cubicBezTo>
                      <a:pt x="24" y="572"/>
                      <a:pt x="12" y="1155"/>
                      <a:pt x="0" y="1726"/>
                    </a:cubicBezTo>
                    <a:lnTo>
                      <a:pt x="1072" y="1726"/>
                    </a:lnTo>
                    <a:cubicBezTo>
                      <a:pt x="1072" y="1179"/>
                      <a:pt x="1084" y="643"/>
                      <a:pt x="1119" y="107"/>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948;p35">
                <a:extLst>
                  <a:ext uri="{FF2B5EF4-FFF2-40B4-BE49-F238E27FC236}">
                    <a16:creationId xmlns:a16="http://schemas.microsoft.com/office/drawing/2014/main" id="{691AEE7A-FCAF-DF7A-9538-2F4A34EE3623}"/>
                  </a:ext>
                </a:extLst>
              </p:cNvPr>
              <p:cNvSpPr/>
              <p:nvPr/>
            </p:nvSpPr>
            <p:spPr>
              <a:xfrm>
                <a:off x="1492725" y="1360125"/>
                <a:ext cx="37250" cy="47350"/>
              </a:xfrm>
              <a:custGeom>
                <a:avLst/>
                <a:gdLst/>
                <a:ahLst/>
                <a:cxnLst/>
                <a:rect l="l" t="t" r="r" b="b"/>
                <a:pathLst>
                  <a:path w="1490" h="1894" extrusionOk="0">
                    <a:moveTo>
                      <a:pt x="477" y="0"/>
                    </a:moveTo>
                    <a:cubicBezTo>
                      <a:pt x="263" y="488"/>
                      <a:pt x="108" y="1012"/>
                      <a:pt x="1" y="1548"/>
                    </a:cubicBezTo>
                    <a:lnTo>
                      <a:pt x="1013" y="1893"/>
                    </a:lnTo>
                    <a:cubicBezTo>
                      <a:pt x="1120" y="1369"/>
                      <a:pt x="1275" y="869"/>
                      <a:pt x="1489" y="381"/>
                    </a:cubicBezTo>
                    <a:lnTo>
                      <a:pt x="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949;p35">
                <a:extLst>
                  <a:ext uri="{FF2B5EF4-FFF2-40B4-BE49-F238E27FC236}">
                    <a16:creationId xmlns:a16="http://schemas.microsoft.com/office/drawing/2014/main" id="{5C35ECA1-7E86-0C87-8BE1-BDF5ECB2B57A}"/>
                  </a:ext>
                </a:extLst>
              </p:cNvPr>
              <p:cNvSpPr/>
              <p:nvPr/>
            </p:nvSpPr>
            <p:spPr>
              <a:xfrm>
                <a:off x="148530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lnTo>
                      <a:pt x="1072"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950;p35">
                <a:extLst>
                  <a:ext uri="{FF2B5EF4-FFF2-40B4-BE49-F238E27FC236}">
                    <a16:creationId xmlns:a16="http://schemas.microsoft.com/office/drawing/2014/main" id="{A7874E5F-CBB7-B797-AD42-A8EF7AD72C80}"/>
                  </a:ext>
                </a:extLst>
              </p:cNvPr>
              <p:cNvSpPr/>
              <p:nvPr/>
            </p:nvSpPr>
            <p:spPr>
              <a:xfrm>
                <a:off x="1525475" y="1298800"/>
                <a:ext cx="41400" cy="42900"/>
              </a:xfrm>
              <a:custGeom>
                <a:avLst/>
                <a:gdLst/>
                <a:ahLst/>
                <a:cxnLst/>
                <a:rect l="l" t="t" r="r" b="b"/>
                <a:pathLst>
                  <a:path w="1656" h="1716" extrusionOk="0">
                    <a:moveTo>
                      <a:pt x="1072" y="1"/>
                    </a:moveTo>
                    <a:cubicBezTo>
                      <a:pt x="858" y="167"/>
                      <a:pt x="655" y="334"/>
                      <a:pt x="465" y="524"/>
                    </a:cubicBezTo>
                    <a:cubicBezTo>
                      <a:pt x="298" y="703"/>
                      <a:pt x="143" y="882"/>
                      <a:pt x="1" y="1060"/>
                    </a:cubicBezTo>
                    <a:lnTo>
                      <a:pt x="870" y="1715"/>
                    </a:lnTo>
                    <a:cubicBezTo>
                      <a:pt x="977" y="1572"/>
                      <a:pt x="1096" y="1429"/>
                      <a:pt x="1227" y="1286"/>
                    </a:cubicBezTo>
                    <a:cubicBezTo>
                      <a:pt x="1370" y="1144"/>
                      <a:pt x="1513" y="1013"/>
                      <a:pt x="1656" y="894"/>
                    </a:cubicBezTo>
                    <a:lnTo>
                      <a:pt x="1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951;p35">
                <a:extLst>
                  <a:ext uri="{FF2B5EF4-FFF2-40B4-BE49-F238E27FC236}">
                    <a16:creationId xmlns:a16="http://schemas.microsoft.com/office/drawing/2014/main" id="{2A65BABF-1187-E012-4D3D-9C079A5A0AC3}"/>
                  </a:ext>
                </a:extLst>
              </p:cNvPr>
              <p:cNvSpPr/>
              <p:nvPr/>
            </p:nvSpPr>
            <p:spPr>
              <a:xfrm>
                <a:off x="1704675" y="1283325"/>
                <a:ext cx="12525" cy="325"/>
              </a:xfrm>
              <a:custGeom>
                <a:avLst/>
                <a:gdLst/>
                <a:ahLst/>
                <a:cxnLst/>
                <a:rect l="l" t="t" r="r" b="b"/>
                <a:pathLst>
                  <a:path w="501" h="13" extrusionOk="0">
                    <a:moveTo>
                      <a:pt x="0" y="0"/>
                    </a:moveTo>
                    <a:cubicBezTo>
                      <a:pt x="131" y="0"/>
                      <a:pt x="274" y="0"/>
                      <a:pt x="393" y="12"/>
                    </a:cubicBezTo>
                    <a:cubicBezTo>
                      <a:pt x="429" y="12"/>
                      <a:pt x="464" y="12"/>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952;p35">
                <a:extLst>
                  <a:ext uri="{FF2B5EF4-FFF2-40B4-BE49-F238E27FC236}">
                    <a16:creationId xmlns:a16="http://schemas.microsoft.com/office/drawing/2014/main" id="{4A854059-4555-1CFD-99F2-0FF98FF5F567}"/>
                  </a:ext>
                </a:extLst>
              </p:cNvPr>
              <p:cNvSpPr/>
              <p:nvPr/>
            </p:nvSpPr>
            <p:spPr>
              <a:xfrm>
                <a:off x="1504650" y="1325300"/>
                <a:ext cx="42575" cy="44375"/>
              </a:xfrm>
              <a:custGeom>
                <a:avLst/>
                <a:gdLst/>
                <a:ahLst/>
                <a:cxnLst/>
                <a:rect l="l" t="t" r="r" b="b"/>
                <a:pathLst>
                  <a:path w="1703" h="1775" extrusionOk="0">
                    <a:moveTo>
                      <a:pt x="834" y="0"/>
                    </a:moveTo>
                    <a:cubicBezTo>
                      <a:pt x="488" y="441"/>
                      <a:pt x="214" y="905"/>
                      <a:pt x="0" y="1393"/>
                    </a:cubicBezTo>
                    <a:lnTo>
                      <a:pt x="1012" y="1774"/>
                    </a:lnTo>
                    <a:cubicBezTo>
                      <a:pt x="1191" y="1381"/>
                      <a:pt x="1417" y="1012"/>
                      <a:pt x="1703" y="643"/>
                    </a:cubicBezTo>
                    <a:lnTo>
                      <a:pt x="8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953;p35">
                <a:extLst>
                  <a:ext uri="{FF2B5EF4-FFF2-40B4-BE49-F238E27FC236}">
                    <a16:creationId xmlns:a16="http://schemas.microsoft.com/office/drawing/2014/main" id="{68BE2DD1-AF7D-18B8-D088-B2260DC04BC5}"/>
                  </a:ext>
                </a:extLst>
              </p:cNvPr>
              <p:cNvSpPr/>
              <p:nvPr/>
            </p:nvSpPr>
            <p:spPr>
              <a:xfrm>
                <a:off x="1552275" y="1256500"/>
                <a:ext cx="152425" cy="64650"/>
              </a:xfrm>
              <a:custGeom>
                <a:avLst/>
                <a:gdLst/>
                <a:ahLst/>
                <a:cxnLst/>
                <a:rect l="l" t="t" r="r" b="b"/>
                <a:pathLst>
                  <a:path w="6097" h="2586" extrusionOk="0">
                    <a:moveTo>
                      <a:pt x="5902" y="1"/>
                    </a:moveTo>
                    <a:cubicBezTo>
                      <a:pt x="3787" y="1"/>
                      <a:pt x="1664" y="387"/>
                      <a:pt x="0" y="1693"/>
                    </a:cubicBezTo>
                    <a:lnTo>
                      <a:pt x="584" y="2586"/>
                    </a:lnTo>
                    <a:cubicBezTo>
                      <a:pt x="1965" y="1431"/>
                      <a:pt x="3810" y="1109"/>
                      <a:pt x="5596" y="1073"/>
                    </a:cubicBezTo>
                    <a:cubicBezTo>
                      <a:pt x="5013" y="990"/>
                      <a:pt x="5048" y="26"/>
                      <a:pt x="5703" y="14"/>
                    </a:cubicBezTo>
                    <a:cubicBezTo>
                      <a:pt x="5834" y="2"/>
                      <a:pt x="5965" y="2"/>
                      <a:pt x="6096" y="2"/>
                    </a:cubicBezTo>
                    <a:cubicBezTo>
                      <a:pt x="6031" y="1"/>
                      <a:pt x="5967" y="1"/>
                      <a:pt x="5902"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954;p35">
                <a:extLst>
                  <a:ext uri="{FF2B5EF4-FFF2-40B4-BE49-F238E27FC236}">
                    <a16:creationId xmlns:a16="http://schemas.microsoft.com/office/drawing/2014/main" id="{C7AA12EA-F2C5-7FA3-C68B-953D8D3001BF}"/>
                  </a:ext>
                </a:extLst>
              </p:cNvPr>
              <p:cNvSpPr/>
              <p:nvPr/>
            </p:nvSpPr>
            <p:spPr>
              <a:xfrm>
                <a:off x="1677575" y="1256525"/>
                <a:ext cx="54200" cy="26825"/>
              </a:xfrm>
              <a:custGeom>
                <a:avLst/>
                <a:gdLst/>
                <a:ahLst/>
                <a:cxnLst/>
                <a:rect l="l" t="t" r="r" b="b"/>
                <a:pathLst>
                  <a:path w="2168" h="1073" extrusionOk="0">
                    <a:moveTo>
                      <a:pt x="1084" y="1"/>
                    </a:moveTo>
                    <a:cubicBezTo>
                      <a:pt x="953" y="1"/>
                      <a:pt x="822" y="13"/>
                      <a:pt x="691" y="13"/>
                    </a:cubicBezTo>
                    <a:cubicBezTo>
                      <a:pt x="36" y="37"/>
                      <a:pt x="1" y="989"/>
                      <a:pt x="584" y="1072"/>
                    </a:cubicBezTo>
                    <a:lnTo>
                      <a:pt x="1584" y="1072"/>
                    </a:lnTo>
                    <a:cubicBezTo>
                      <a:pt x="2168" y="1001"/>
                      <a:pt x="2132" y="25"/>
                      <a:pt x="1477" y="13"/>
                    </a:cubicBezTo>
                    <a:cubicBezTo>
                      <a:pt x="1346" y="1"/>
                      <a:pt x="1215" y="1"/>
                      <a:pt x="1084"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955;p35">
                <a:extLst>
                  <a:ext uri="{FF2B5EF4-FFF2-40B4-BE49-F238E27FC236}">
                    <a16:creationId xmlns:a16="http://schemas.microsoft.com/office/drawing/2014/main" id="{AD43898A-2FBE-8758-C949-A311EBEE3228}"/>
                  </a:ext>
                </a:extLst>
              </p:cNvPr>
              <p:cNvSpPr/>
              <p:nvPr/>
            </p:nvSpPr>
            <p:spPr>
              <a:xfrm>
                <a:off x="1463275" y="1473825"/>
                <a:ext cx="73525" cy="71175"/>
              </a:xfrm>
              <a:custGeom>
                <a:avLst/>
                <a:gdLst/>
                <a:ahLst/>
                <a:cxnLst/>
                <a:rect l="l" t="t" r="r" b="b"/>
                <a:pathLst>
                  <a:path w="2941" h="2847" extrusionOk="0">
                    <a:moveTo>
                      <a:pt x="1417" y="0"/>
                    </a:moveTo>
                    <a:cubicBezTo>
                      <a:pt x="0" y="0"/>
                      <a:pt x="0" y="2060"/>
                      <a:pt x="0"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956;p35">
                <a:extLst>
                  <a:ext uri="{FF2B5EF4-FFF2-40B4-BE49-F238E27FC236}">
                    <a16:creationId xmlns:a16="http://schemas.microsoft.com/office/drawing/2014/main" id="{A4027BBC-E476-3716-B736-3D76FCC3284A}"/>
                  </a:ext>
                </a:extLst>
              </p:cNvPr>
              <p:cNvSpPr/>
              <p:nvPr/>
            </p:nvSpPr>
            <p:spPr>
              <a:xfrm>
                <a:off x="1874625" y="1473825"/>
                <a:ext cx="73550" cy="71175"/>
              </a:xfrm>
              <a:custGeom>
                <a:avLst/>
                <a:gdLst/>
                <a:ahLst/>
                <a:cxnLst/>
                <a:rect l="l" t="t" r="r" b="b"/>
                <a:pathLst>
                  <a:path w="2942" h="2847" extrusionOk="0">
                    <a:moveTo>
                      <a:pt x="1417" y="0"/>
                    </a:moveTo>
                    <a:cubicBezTo>
                      <a:pt x="1" y="0"/>
                      <a:pt x="1" y="2060"/>
                      <a:pt x="1"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957;p35">
                <a:extLst>
                  <a:ext uri="{FF2B5EF4-FFF2-40B4-BE49-F238E27FC236}">
                    <a16:creationId xmlns:a16="http://schemas.microsoft.com/office/drawing/2014/main" id="{B0769709-88DE-795A-2DA4-DAF5AA7B2719}"/>
                  </a:ext>
                </a:extLst>
              </p:cNvPr>
              <p:cNvSpPr/>
              <p:nvPr/>
            </p:nvSpPr>
            <p:spPr>
              <a:xfrm>
                <a:off x="1550475" y="1266650"/>
                <a:ext cx="51825" cy="97950"/>
              </a:xfrm>
              <a:custGeom>
                <a:avLst/>
                <a:gdLst/>
                <a:ahLst/>
                <a:cxnLst/>
                <a:rect l="l" t="t" r="r" b="b"/>
                <a:pathLst>
                  <a:path w="2073" h="3918" extrusionOk="0">
                    <a:moveTo>
                      <a:pt x="1037" y="1"/>
                    </a:moveTo>
                    <a:cubicBezTo>
                      <a:pt x="465" y="1"/>
                      <a:pt x="1" y="465"/>
                      <a:pt x="1" y="1037"/>
                    </a:cubicBezTo>
                    <a:lnTo>
                      <a:pt x="1" y="2882"/>
                    </a:lnTo>
                    <a:cubicBezTo>
                      <a:pt x="1" y="3453"/>
                      <a:pt x="465" y="3918"/>
                      <a:pt x="1037" y="3918"/>
                    </a:cubicBezTo>
                    <a:cubicBezTo>
                      <a:pt x="1608" y="3918"/>
                      <a:pt x="2072" y="3453"/>
                      <a:pt x="2072" y="2882"/>
                    </a:cubicBezTo>
                    <a:lnTo>
                      <a:pt x="2072" y="1037"/>
                    </a:lnTo>
                    <a:cubicBezTo>
                      <a:pt x="2072" y="465"/>
                      <a:pt x="1608" y="1"/>
                      <a:pt x="1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958;p35">
                <a:extLst>
                  <a:ext uri="{FF2B5EF4-FFF2-40B4-BE49-F238E27FC236}">
                    <a16:creationId xmlns:a16="http://schemas.microsoft.com/office/drawing/2014/main" id="{3A33AB8B-1802-7231-D9D1-8E5A47DFCB2F}"/>
                  </a:ext>
                </a:extLst>
              </p:cNvPr>
              <p:cNvSpPr/>
              <p:nvPr/>
            </p:nvSpPr>
            <p:spPr>
              <a:xfrm>
                <a:off x="1805875" y="1266650"/>
                <a:ext cx="51800" cy="97950"/>
              </a:xfrm>
              <a:custGeom>
                <a:avLst/>
                <a:gdLst/>
                <a:ahLst/>
                <a:cxnLst/>
                <a:rect l="l" t="t" r="r" b="b"/>
                <a:pathLst>
                  <a:path w="2072" h="3918" extrusionOk="0">
                    <a:moveTo>
                      <a:pt x="1036" y="1"/>
                    </a:moveTo>
                    <a:cubicBezTo>
                      <a:pt x="465" y="1"/>
                      <a:pt x="0" y="465"/>
                      <a:pt x="0" y="1037"/>
                    </a:cubicBezTo>
                    <a:lnTo>
                      <a:pt x="0" y="2882"/>
                    </a:lnTo>
                    <a:cubicBezTo>
                      <a:pt x="0" y="3453"/>
                      <a:pt x="465" y="3918"/>
                      <a:pt x="1036" y="3918"/>
                    </a:cubicBezTo>
                    <a:cubicBezTo>
                      <a:pt x="1608" y="3918"/>
                      <a:pt x="2072" y="3453"/>
                      <a:pt x="2072" y="2882"/>
                    </a:cubicBezTo>
                    <a:lnTo>
                      <a:pt x="2072" y="1037"/>
                    </a:lnTo>
                    <a:cubicBezTo>
                      <a:pt x="2072" y="465"/>
                      <a:pt x="1608" y="1"/>
                      <a:pt x="10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959;p35">
                <a:extLst>
                  <a:ext uri="{FF2B5EF4-FFF2-40B4-BE49-F238E27FC236}">
                    <a16:creationId xmlns:a16="http://schemas.microsoft.com/office/drawing/2014/main" id="{913913E0-CCC5-79D4-B484-815C58CFF189}"/>
                  </a:ext>
                </a:extLst>
              </p:cNvPr>
              <p:cNvSpPr/>
              <p:nvPr/>
            </p:nvSpPr>
            <p:spPr>
              <a:xfrm>
                <a:off x="1567450" y="1047275"/>
                <a:ext cx="273575" cy="307500"/>
              </a:xfrm>
              <a:custGeom>
                <a:avLst/>
                <a:gdLst/>
                <a:ahLst/>
                <a:cxnLst/>
                <a:rect l="l" t="t" r="r" b="b"/>
                <a:pathLst>
                  <a:path w="10943" h="12300" extrusionOk="0">
                    <a:moveTo>
                      <a:pt x="5465" y="1"/>
                    </a:moveTo>
                    <a:cubicBezTo>
                      <a:pt x="2441" y="1"/>
                      <a:pt x="0" y="2442"/>
                      <a:pt x="0" y="5466"/>
                    </a:cubicBezTo>
                    <a:lnTo>
                      <a:pt x="0" y="12300"/>
                    </a:lnTo>
                    <a:lnTo>
                      <a:pt x="10942" y="12300"/>
                    </a:lnTo>
                    <a:lnTo>
                      <a:pt x="10942" y="5466"/>
                    </a:lnTo>
                    <a:cubicBezTo>
                      <a:pt x="10942" y="2442"/>
                      <a:pt x="8489" y="1"/>
                      <a:pt x="5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960;p35">
                <a:extLst>
                  <a:ext uri="{FF2B5EF4-FFF2-40B4-BE49-F238E27FC236}">
                    <a16:creationId xmlns:a16="http://schemas.microsoft.com/office/drawing/2014/main" id="{FE4F26C7-D491-365B-C471-099A09CABF1A}"/>
                  </a:ext>
                </a:extLst>
              </p:cNvPr>
              <p:cNvSpPr/>
              <p:nvPr/>
            </p:nvSpPr>
            <p:spPr>
              <a:xfrm>
                <a:off x="1567150" y="1380350"/>
                <a:ext cx="273875" cy="120275"/>
              </a:xfrm>
              <a:custGeom>
                <a:avLst/>
                <a:gdLst/>
                <a:ahLst/>
                <a:cxnLst/>
                <a:rect l="l" t="t" r="r" b="b"/>
                <a:pathLst>
                  <a:path w="10955" h="4811" extrusionOk="0">
                    <a:moveTo>
                      <a:pt x="0" y="1"/>
                    </a:moveTo>
                    <a:lnTo>
                      <a:pt x="0" y="4811"/>
                    </a:lnTo>
                    <a:lnTo>
                      <a:pt x="10954" y="4811"/>
                    </a:lnTo>
                    <a:lnTo>
                      <a:pt x="10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961;p35">
                <a:extLst>
                  <a:ext uri="{FF2B5EF4-FFF2-40B4-BE49-F238E27FC236}">
                    <a16:creationId xmlns:a16="http://schemas.microsoft.com/office/drawing/2014/main" id="{8A0B009F-17FD-6906-2AF6-9421DBD89DE0}"/>
                  </a:ext>
                </a:extLst>
              </p:cNvPr>
              <p:cNvSpPr/>
              <p:nvPr/>
            </p:nvSpPr>
            <p:spPr>
              <a:xfrm>
                <a:off x="1556425" y="1354750"/>
                <a:ext cx="10750" cy="25925"/>
              </a:xfrm>
              <a:custGeom>
                <a:avLst/>
                <a:gdLst/>
                <a:ahLst/>
                <a:cxnLst/>
                <a:rect l="l" t="t" r="r" b="b"/>
                <a:pathLst>
                  <a:path w="430" h="1037" extrusionOk="0">
                    <a:moveTo>
                      <a:pt x="1" y="1"/>
                    </a:moveTo>
                    <a:lnTo>
                      <a:pt x="1" y="1037"/>
                    </a:lnTo>
                    <a:lnTo>
                      <a:pt x="429" y="1037"/>
                    </a:lnTo>
                    <a:lnTo>
                      <a:pt x="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962;p35">
                <a:extLst>
                  <a:ext uri="{FF2B5EF4-FFF2-40B4-BE49-F238E27FC236}">
                    <a16:creationId xmlns:a16="http://schemas.microsoft.com/office/drawing/2014/main" id="{2EF7D5F9-642D-82AB-37DC-F80ACAAD11A0}"/>
                  </a:ext>
                </a:extLst>
              </p:cNvPr>
              <p:cNvSpPr/>
              <p:nvPr/>
            </p:nvSpPr>
            <p:spPr>
              <a:xfrm>
                <a:off x="1841000" y="1354750"/>
                <a:ext cx="12225" cy="25925"/>
              </a:xfrm>
              <a:custGeom>
                <a:avLst/>
                <a:gdLst/>
                <a:ahLst/>
                <a:cxnLst/>
                <a:rect l="l" t="t" r="r" b="b"/>
                <a:pathLst>
                  <a:path w="489" h="1037" extrusionOk="0">
                    <a:moveTo>
                      <a:pt x="0" y="1"/>
                    </a:moveTo>
                    <a:lnTo>
                      <a:pt x="0" y="1037"/>
                    </a:lnTo>
                    <a:lnTo>
                      <a:pt x="488" y="103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963;p35">
                <a:extLst>
                  <a:ext uri="{FF2B5EF4-FFF2-40B4-BE49-F238E27FC236}">
                    <a16:creationId xmlns:a16="http://schemas.microsoft.com/office/drawing/2014/main" id="{4F339BB7-A3C2-FBEF-7FFC-88163D855A98}"/>
                  </a:ext>
                </a:extLst>
              </p:cNvPr>
              <p:cNvSpPr/>
              <p:nvPr/>
            </p:nvSpPr>
            <p:spPr>
              <a:xfrm>
                <a:off x="1567150" y="1354750"/>
                <a:ext cx="273875" cy="25925"/>
              </a:xfrm>
              <a:custGeom>
                <a:avLst/>
                <a:gdLst/>
                <a:ahLst/>
                <a:cxnLst/>
                <a:rect l="l" t="t" r="r" b="b"/>
                <a:pathLst>
                  <a:path w="10955" h="1037" extrusionOk="0">
                    <a:moveTo>
                      <a:pt x="0" y="1"/>
                    </a:moveTo>
                    <a:lnTo>
                      <a:pt x="0" y="1037"/>
                    </a:lnTo>
                    <a:lnTo>
                      <a:pt x="10954" y="1037"/>
                    </a:lnTo>
                    <a:lnTo>
                      <a:pt x="109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964;p35">
                <a:extLst>
                  <a:ext uri="{FF2B5EF4-FFF2-40B4-BE49-F238E27FC236}">
                    <a16:creationId xmlns:a16="http://schemas.microsoft.com/office/drawing/2014/main" id="{722D4B59-2D44-739B-2B1C-5998D4FE1CC6}"/>
                  </a:ext>
                </a:extLst>
              </p:cNvPr>
              <p:cNvSpPr/>
              <p:nvPr/>
            </p:nvSpPr>
            <p:spPr>
              <a:xfrm>
                <a:off x="1556425" y="1500600"/>
                <a:ext cx="296800" cy="25625"/>
              </a:xfrm>
              <a:custGeom>
                <a:avLst/>
                <a:gdLst/>
                <a:ahLst/>
                <a:cxnLst/>
                <a:rect l="l" t="t" r="r" b="b"/>
                <a:pathLst>
                  <a:path w="11872" h="1025" extrusionOk="0">
                    <a:moveTo>
                      <a:pt x="1" y="1"/>
                    </a:moveTo>
                    <a:lnTo>
                      <a:pt x="1" y="1025"/>
                    </a:lnTo>
                    <a:lnTo>
                      <a:pt x="441" y="1025"/>
                    </a:lnTo>
                    <a:lnTo>
                      <a:pt x="441" y="1"/>
                    </a:lnTo>
                    <a:close/>
                    <a:moveTo>
                      <a:pt x="11383" y="1"/>
                    </a:moveTo>
                    <a:lnTo>
                      <a:pt x="11383" y="1025"/>
                    </a:lnTo>
                    <a:lnTo>
                      <a:pt x="11871" y="1025"/>
                    </a:lnTo>
                    <a:lnTo>
                      <a:pt x="118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965;p35">
                <a:extLst>
                  <a:ext uri="{FF2B5EF4-FFF2-40B4-BE49-F238E27FC236}">
                    <a16:creationId xmlns:a16="http://schemas.microsoft.com/office/drawing/2014/main" id="{56CFCD9B-77E4-9142-C029-DE82E4D6C393}"/>
                  </a:ext>
                </a:extLst>
              </p:cNvPr>
              <p:cNvSpPr/>
              <p:nvPr/>
            </p:nvSpPr>
            <p:spPr>
              <a:xfrm>
                <a:off x="1567150" y="1500600"/>
                <a:ext cx="273875" cy="25625"/>
              </a:xfrm>
              <a:custGeom>
                <a:avLst/>
                <a:gdLst/>
                <a:ahLst/>
                <a:cxnLst/>
                <a:rect l="l" t="t" r="r" b="b"/>
                <a:pathLst>
                  <a:path w="10955" h="1025" extrusionOk="0">
                    <a:moveTo>
                      <a:pt x="0" y="1"/>
                    </a:moveTo>
                    <a:lnTo>
                      <a:pt x="0" y="1025"/>
                    </a:lnTo>
                    <a:lnTo>
                      <a:pt x="10954" y="1025"/>
                    </a:lnTo>
                    <a:lnTo>
                      <a:pt x="109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966;p35">
                <a:extLst>
                  <a:ext uri="{FF2B5EF4-FFF2-40B4-BE49-F238E27FC236}">
                    <a16:creationId xmlns:a16="http://schemas.microsoft.com/office/drawing/2014/main" id="{F73F6053-1BCD-1557-C838-6E637B8B564A}"/>
                  </a:ext>
                </a:extLst>
              </p:cNvPr>
              <p:cNvSpPr/>
              <p:nvPr/>
            </p:nvSpPr>
            <p:spPr>
              <a:xfrm>
                <a:off x="1629950"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967;p35">
                <a:extLst>
                  <a:ext uri="{FF2B5EF4-FFF2-40B4-BE49-F238E27FC236}">
                    <a16:creationId xmlns:a16="http://schemas.microsoft.com/office/drawing/2014/main" id="{BC897FDE-FBF3-E24E-4CAE-8C86B0B73538}"/>
                  </a:ext>
                </a:extLst>
              </p:cNvPr>
              <p:cNvSpPr/>
              <p:nvPr/>
            </p:nvSpPr>
            <p:spPr>
              <a:xfrm>
                <a:off x="1660600"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968;p35">
                <a:extLst>
                  <a:ext uri="{FF2B5EF4-FFF2-40B4-BE49-F238E27FC236}">
                    <a16:creationId xmlns:a16="http://schemas.microsoft.com/office/drawing/2014/main" id="{30DB5355-B0D4-8548-8C9E-1B78D99F6454}"/>
                  </a:ext>
                </a:extLst>
              </p:cNvPr>
              <p:cNvSpPr/>
              <p:nvPr/>
            </p:nvSpPr>
            <p:spPr>
              <a:xfrm>
                <a:off x="1691575" y="1269325"/>
                <a:ext cx="25025" cy="25025"/>
              </a:xfrm>
              <a:custGeom>
                <a:avLst/>
                <a:gdLst/>
                <a:ahLst/>
                <a:cxnLst/>
                <a:rect l="l" t="t" r="r" b="b"/>
                <a:pathLst>
                  <a:path w="1001" h="1001" extrusionOk="0">
                    <a:moveTo>
                      <a:pt x="0" y="1"/>
                    </a:moveTo>
                    <a:lnTo>
                      <a:pt x="1000" y="1"/>
                    </a:lnTo>
                    <a:lnTo>
                      <a:pt x="1000" y="1001"/>
                    </a:lnTo>
                    <a:lnTo>
                      <a:pt x="0"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969;p35">
                <a:extLst>
                  <a:ext uri="{FF2B5EF4-FFF2-40B4-BE49-F238E27FC236}">
                    <a16:creationId xmlns:a16="http://schemas.microsoft.com/office/drawing/2014/main" id="{A8982B12-7706-9C9E-9B41-45E7A7D33FCD}"/>
                  </a:ext>
                </a:extLst>
              </p:cNvPr>
              <p:cNvSpPr/>
              <p:nvPr/>
            </p:nvSpPr>
            <p:spPr>
              <a:xfrm>
                <a:off x="1722225"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970;p35">
                <a:extLst>
                  <a:ext uri="{FF2B5EF4-FFF2-40B4-BE49-F238E27FC236}">
                    <a16:creationId xmlns:a16="http://schemas.microsoft.com/office/drawing/2014/main" id="{755A1ADA-41B7-8469-36DA-8E00C7936849}"/>
                  </a:ext>
                </a:extLst>
              </p:cNvPr>
              <p:cNvSpPr/>
              <p:nvPr/>
            </p:nvSpPr>
            <p:spPr>
              <a:xfrm>
                <a:off x="1753175"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971;p35">
                <a:extLst>
                  <a:ext uri="{FF2B5EF4-FFF2-40B4-BE49-F238E27FC236}">
                    <a16:creationId xmlns:a16="http://schemas.microsoft.com/office/drawing/2014/main" id="{ED103829-2BEA-E08A-6318-01A12A9F8ABD}"/>
                  </a:ext>
                </a:extLst>
              </p:cNvPr>
              <p:cNvSpPr/>
              <p:nvPr/>
            </p:nvSpPr>
            <p:spPr>
              <a:xfrm>
                <a:off x="1607025"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972;p35">
                <a:extLst>
                  <a:ext uri="{FF2B5EF4-FFF2-40B4-BE49-F238E27FC236}">
                    <a16:creationId xmlns:a16="http://schemas.microsoft.com/office/drawing/2014/main" id="{704210DC-2998-A780-EA3F-B4D0FA1DAEB0}"/>
                  </a:ext>
                </a:extLst>
              </p:cNvPr>
              <p:cNvSpPr/>
              <p:nvPr/>
            </p:nvSpPr>
            <p:spPr>
              <a:xfrm>
                <a:off x="1638575" y="1183900"/>
                <a:ext cx="19075" cy="19075"/>
              </a:xfrm>
              <a:custGeom>
                <a:avLst/>
                <a:gdLst/>
                <a:ahLst/>
                <a:cxnLst/>
                <a:rect l="l" t="t" r="r" b="b"/>
                <a:pathLst>
                  <a:path w="763" h="763" extrusionOk="0">
                    <a:moveTo>
                      <a:pt x="382" y="1"/>
                    </a:moveTo>
                    <a:cubicBezTo>
                      <a:pt x="168" y="1"/>
                      <a:pt x="1" y="167"/>
                      <a:pt x="1" y="382"/>
                    </a:cubicBezTo>
                    <a:cubicBezTo>
                      <a:pt x="1" y="596"/>
                      <a:pt x="168"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973;p35">
                <a:extLst>
                  <a:ext uri="{FF2B5EF4-FFF2-40B4-BE49-F238E27FC236}">
                    <a16:creationId xmlns:a16="http://schemas.microsoft.com/office/drawing/2014/main" id="{0E9A96FD-1BF7-5463-82D6-D6F595FBA6CE}"/>
                  </a:ext>
                </a:extLst>
              </p:cNvPr>
              <p:cNvSpPr/>
              <p:nvPr/>
            </p:nvSpPr>
            <p:spPr>
              <a:xfrm>
                <a:off x="1718950"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974;p35">
                <a:extLst>
                  <a:ext uri="{FF2B5EF4-FFF2-40B4-BE49-F238E27FC236}">
                    <a16:creationId xmlns:a16="http://schemas.microsoft.com/office/drawing/2014/main" id="{93DCE93B-D5B9-4D8D-A2A5-B3A685DF522F}"/>
                  </a:ext>
                </a:extLst>
              </p:cNvPr>
              <p:cNvSpPr/>
              <p:nvPr/>
            </p:nvSpPr>
            <p:spPr>
              <a:xfrm>
                <a:off x="1750500" y="1183900"/>
                <a:ext cx="19075" cy="19075"/>
              </a:xfrm>
              <a:custGeom>
                <a:avLst/>
                <a:gdLst/>
                <a:ahLst/>
                <a:cxnLst/>
                <a:rect l="l" t="t" r="r" b="b"/>
                <a:pathLst>
                  <a:path w="763" h="763" extrusionOk="0">
                    <a:moveTo>
                      <a:pt x="382" y="1"/>
                    </a:moveTo>
                    <a:cubicBezTo>
                      <a:pt x="167" y="1"/>
                      <a:pt x="1" y="167"/>
                      <a:pt x="1" y="382"/>
                    </a:cubicBezTo>
                    <a:cubicBezTo>
                      <a:pt x="1" y="596"/>
                      <a:pt x="167"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975;p35">
                <a:extLst>
                  <a:ext uri="{FF2B5EF4-FFF2-40B4-BE49-F238E27FC236}">
                    <a16:creationId xmlns:a16="http://schemas.microsoft.com/office/drawing/2014/main" id="{7877201D-011F-9E75-5B9D-FD416E1F39FB}"/>
                  </a:ext>
                </a:extLst>
              </p:cNvPr>
              <p:cNvSpPr/>
              <p:nvPr/>
            </p:nvSpPr>
            <p:spPr>
              <a:xfrm>
                <a:off x="1589175" y="1403575"/>
                <a:ext cx="20850" cy="20850"/>
              </a:xfrm>
              <a:custGeom>
                <a:avLst/>
                <a:gdLst/>
                <a:ahLst/>
                <a:cxnLst/>
                <a:rect l="l" t="t" r="r" b="b"/>
                <a:pathLst>
                  <a:path w="834" h="834" extrusionOk="0">
                    <a:moveTo>
                      <a:pt x="834" y="417"/>
                    </a:moveTo>
                    <a:cubicBezTo>
                      <a:pt x="834" y="655"/>
                      <a:pt x="643" y="834"/>
                      <a:pt x="417" y="834"/>
                    </a:cubicBezTo>
                    <a:cubicBezTo>
                      <a:pt x="179" y="834"/>
                      <a:pt x="0" y="655"/>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976;p35">
                <a:extLst>
                  <a:ext uri="{FF2B5EF4-FFF2-40B4-BE49-F238E27FC236}">
                    <a16:creationId xmlns:a16="http://schemas.microsoft.com/office/drawing/2014/main" id="{CF822BBE-7FAB-BAFA-E26C-CD1B89134F25}"/>
                  </a:ext>
                </a:extLst>
              </p:cNvPr>
              <p:cNvSpPr/>
              <p:nvPr/>
            </p:nvSpPr>
            <p:spPr>
              <a:xfrm>
                <a:off x="1799625" y="1403575"/>
                <a:ext cx="20850" cy="20850"/>
              </a:xfrm>
              <a:custGeom>
                <a:avLst/>
                <a:gdLst/>
                <a:ahLst/>
                <a:cxnLst/>
                <a:rect l="l" t="t" r="r" b="b"/>
                <a:pathLst>
                  <a:path w="834" h="834" extrusionOk="0">
                    <a:moveTo>
                      <a:pt x="834" y="417"/>
                    </a:moveTo>
                    <a:cubicBezTo>
                      <a:pt x="834" y="655"/>
                      <a:pt x="655" y="834"/>
                      <a:pt x="417" y="834"/>
                    </a:cubicBezTo>
                    <a:cubicBezTo>
                      <a:pt x="191" y="834"/>
                      <a:pt x="0" y="655"/>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977;p35">
                <a:extLst>
                  <a:ext uri="{FF2B5EF4-FFF2-40B4-BE49-F238E27FC236}">
                    <a16:creationId xmlns:a16="http://schemas.microsoft.com/office/drawing/2014/main" id="{65B163F0-80D3-4061-0283-F69777BBB399}"/>
                  </a:ext>
                </a:extLst>
              </p:cNvPr>
              <p:cNvSpPr/>
              <p:nvPr/>
            </p:nvSpPr>
            <p:spPr>
              <a:xfrm>
                <a:off x="1589175" y="1457150"/>
                <a:ext cx="20850" cy="20875"/>
              </a:xfrm>
              <a:custGeom>
                <a:avLst/>
                <a:gdLst/>
                <a:ahLst/>
                <a:cxnLst/>
                <a:rect l="l" t="t" r="r" b="b"/>
                <a:pathLst>
                  <a:path w="834" h="835" extrusionOk="0">
                    <a:moveTo>
                      <a:pt x="834" y="417"/>
                    </a:moveTo>
                    <a:cubicBezTo>
                      <a:pt x="834" y="656"/>
                      <a:pt x="643" y="834"/>
                      <a:pt x="417" y="834"/>
                    </a:cubicBezTo>
                    <a:cubicBezTo>
                      <a:pt x="179" y="834"/>
                      <a:pt x="0" y="656"/>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978;p35">
                <a:extLst>
                  <a:ext uri="{FF2B5EF4-FFF2-40B4-BE49-F238E27FC236}">
                    <a16:creationId xmlns:a16="http://schemas.microsoft.com/office/drawing/2014/main" id="{3FE09CB8-D720-B75C-42E9-10651C56C0F2}"/>
                  </a:ext>
                </a:extLst>
              </p:cNvPr>
              <p:cNvSpPr/>
              <p:nvPr/>
            </p:nvSpPr>
            <p:spPr>
              <a:xfrm>
                <a:off x="1799625" y="1457150"/>
                <a:ext cx="20850" cy="20875"/>
              </a:xfrm>
              <a:custGeom>
                <a:avLst/>
                <a:gdLst/>
                <a:ahLst/>
                <a:cxnLst/>
                <a:rect l="l" t="t" r="r" b="b"/>
                <a:pathLst>
                  <a:path w="834" h="835" extrusionOk="0">
                    <a:moveTo>
                      <a:pt x="834" y="417"/>
                    </a:moveTo>
                    <a:cubicBezTo>
                      <a:pt x="834" y="656"/>
                      <a:pt x="655" y="834"/>
                      <a:pt x="417" y="834"/>
                    </a:cubicBezTo>
                    <a:cubicBezTo>
                      <a:pt x="191" y="834"/>
                      <a:pt x="0" y="656"/>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979;p35">
                <a:extLst>
                  <a:ext uri="{FF2B5EF4-FFF2-40B4-BE49-F238E27FC236}">
                    <a16:creationId xmlns:a16="http://schemas.microsoft.com/office/drawing/2014/main" id="{EC40DE40-806A-6365-0806-00385D51B00F}"/>
                  </a:ext>
                </a:extLst>
              </p:cNvPr>
              <p:cNvSpPr/>
              <p:nvPr/>
            </p:nvSpPr>
            <p:spPr>
              <a:xfrm>
                <a:off x="1626975" y="1404475"/>
                <a:ext cx="155700" cy="72650"/>
              </a:xfrm>
              <a:custGeom>
                <a:avLst/>
                <a:gdLst/>
                <a:ahLst/>
                <a:cxnLst/>
                <a:rect l="l" t="t" r="r" b="b"/>
                <a:pathLst>
                  <a:path w="6228" h="2906" extrusionOk="0">
                    <a:moveTo>
                      <a:pt x="1" y="0"/>
                    </a:moveTo>
                    <a:lnTo>
                      <a:pt x="1" y="2905"/>
                    </a:lnTo>
                    <a:lnTo>
                      <a:pt x="6228" y="2905"/>
                    </a:lnTo>
                    <a:lnTo>
                      <a:pt x="6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7763133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1023039" y="1383200"/>
            <a:ext cx="3758490" cy="1618450"/>
          </a:xfrm>
          <a:prstGeom prst="rect">
            <a:avLst/>
          </a:prstGeom>
        </p:spPr>
        <p:txBody>
          <a:bodyPr spcFirstLastPara="1" wrap="square" lIns="91425" tIns="91425" rIns="91425" bIns="91425" anchor="b" anchorCtr="0">
            <a:noAutofit/>
          </a:bodyPr>
          <a:lstStyle/>
          <a:p>
            <a:pPr marL="0" indent="0" algn="ctr"/>
            <a:r>
              <a:rPr lang="en-US" dirty="0" err="1"/>
              <a:t>Nội</a:t>
            </a:r>
            <a:r>
              <a:rPr lang="en-US" dirty="0"/>
              <a:t> dung </a:t>
            </a:r>
            <a:r>
              <a:rPr lang="en-US" dirty="0" err="1"/>
              <a:t>nghiên</a:t>
            </a:r>
            <a:r>
              <a:rPr lang="en-US" dirty="0"/>
              <a:t> </a:t>
            </a:r>
            <a:r>
              <a:rPr lang="en-US" dirty="0" err="1"/>
              <a:t>cứu</a:t>
            </a:r>
            <a:endParaRPr lang="vi-VN" dirty="0"/>
          </a:p>
        </p:txBody>
      </p:sp>
      <p:sp>
        <p:nvSpPr>
          <p:cNvPr id="467" name="Google Shape;467;p36"/>
          <p:cNvSpPr txBox="1">
            <a:spLocks noGrp="1"/>
          </p:cNvSpPr>
          <p:nvPr>
            <p:ph type="subTitle" idx="1"/>
          </p:nvPr>
        </p:nvSpPr>
        <p:spPr>
          <a:xfrm>
            <a:off x="759383" y="3186468"/>
            <a:ext cx="4305863" cy="626685"/>
          </a:xfrm>
          <a:prstGeom prst="rect">
            <a:avLst/>
          </a:prstGeom>
        </p:spPr>
        <p:txBody>
          <a:bodyPr spcFirstLastPara="1" wrap="square" lIns="91425" tIns="91425" rIns="91425" bIns="91425" anchor="ctr" anchorCtr="0">
            <a:noAutofit/>
          </a:bodyPr>
          <a:lstStyle/>
          <a:p>
            <a:pPr marL="0" indent="0" algn="ctr"/>
            <a:r>
              <a:rPr lang="vi-VN" dirty="0"/>
              <a:t>Xác định </a:t>
            </a:r>
            <a:r>
              <a:rPr lang="en-US" dirty="0" err="1"/>
              <a:t>các</a:t>
            </a:r>
            <a:r>
              <a:rPr lang="en-US" dirty="0"/>
              <a:t> </a:t>
            </a:r>
            <a:r>
              <a:rPr lang="vi-VN" dirty="0"/>
              <a:t>vấn đề chính, </a:t>
            </a:r>
            <a:endParaRPr lang="en-US" dirty="0"/>
          </a:p>
          <a:p>
            <a:pPr marL="0" indent="0" algn="ctr"/>
            <a:r>
              <a:rPr lang="vi-VN" dirty="0"/>
              <a:t>phương pháp thực hiện và kết quả mong đợi.</a:t>
            </a:r>
            <a:endParaRPr lang="en-US" dirty="0"/>
          </a:p>
        </p:txBody>
      </p:sp>
      <p:sp>
        <p:nvSpPr>
          <p:cNvPr id="468" name="Google Shape;468;p36"/>
          <p:cNvSpPr txBox="1">
            <a:spLocks noGrp="1"/>
          </p:cNvSpPr>
          <p:nvPr>
            <p:ph type="title" idx="2"/>
          </p:nvPr>
        </p:nvSpPr>
        <p:spPr>
          <a:xfrm>
            <a:off x="4299900" y="298682"/>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cxnSp>
        <p:nvCxnSpPr>
          <p:cNvPr id="502" name="Google Shape;502;p36"/>
          <p:cNvCxnSpPr>
            <a:cxnSpLocks/>
            <a:stCxn id="467" idx="3"/>
          </p:cNvCxnSpPr>
          <p:nvPr/>
        </p:nvCxnSpPr>
        <p:spPr>
          <a:xfrm flipH="1" flipV="1">
            <a:off x="5045184" y="1194003"/>
            <a:ext cx="20062" cy="2305808"/>
          </a:xfrm>
          <a:prstGeom prst="bentConnector4">
            <a:avLst>
              <a:gd name="adj1" fmla="val -1139468"/>
              <a:gd name="adj2" fmla="val 56795"/>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3" name="Google Shape;826;p47">
            <a:extLst>
              <a:ext uri="{FF2B5EF4-FFF2-40B4-BE49-F238E27FC236}">
                <a16:creationId xmlns:a16="http://schemas.microsoft.com/office/drawing/2014/main" id="{1B52F0FF-2B33-1BA8-77B4-8EA1CAFA9586}"/>
              </a:ext>
            </a:extLst>
          </p:cNvPr>
          <p:cNvGrpSpPr/>
          <p:nvPr/>
        </p:nvGrpSpPr>
        <p:grpSpPr>
          <a:xfrm>
            <a:off x="5526813" y="1261386"/>
            <a:ext cx="3338639" cy="3282989"/>
            <a:chOff x="5577299" y="769535"/>
            <a:chExt cx="3338639" cy="3282989"/>
          </a:xfrm>
        </p:grpSpPr>
        <p:grpSp>
          <p:nvGrpSpPr>
            <p:cNvPr id="4" name="Google Shape;827;p47">
              <a:extLst>
                <a:ext uri="{FF2B5EF4-FFF2-40B4-BE49-F238E27FC236}">
                  <a16:creationId xmlns:a16="http://schemas.microsoft.com/office/drawing/2014/main" id="{75432DC9-61E9-6AD2-8D6B-8F199B02C78E}"/>
                </a:ext>
              </a:extLst>
            </p:cNvPr>
            <p:cNvGrpSpPr/>
            <p:nvPr/>
          </p:nvGrpSpPr>
          <p:grpSpPr>
            <a:xfrm>
              <a:off x="5577299" y="1652817"/>
              <a:ext cx="3338639" cy="2399708"/>
              <a:chOff x="5577299" y="1652817"/>
              <a:chExt cx="3338639" cy="2399708"/>
            </a:xfrm>
          </p:grpSpPr>
          <p:sp>
            <p:nvSpPr>
              <p:cNvPr id="13" name="Google Shape;828;p47">
                <a:extLst>
                  <a:ext uri="{FF2B5EF4-FFF2-40B4-BE49-F238E27FC236}">
                    <a16:creationId xmlns:a16="http://schemas.microsoft.com/office/drawing/2014/main" id="{D711C305-0AEA-E64F-2AB9-0CBE1D1103C9}"/>
                  </a:ext>
                </a:extLst>
              </p:cNvPr>
              <p:cNvSpPr/>
              <p:nvPr/>
            </p:nvSpPr>
            <p:spPr>
              <a:xfrm>
                <a:off x="5577299" y="3926350"/>
                <a:ext cx="3338639"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29;p47">
                <a:extLst>
                  <a:ext uri="{FF2B5EF4-FFF2-40B4-BE49-F238E27FC236}">
                    <a16:creationId xmlns:a16="http://schemas.microsoft.com/office/drawing/2014/main" id="{04909628-C4A4-95AF-B4CB-245D4C168060}"/>
                  </a:ext>
                </a:extLst>
              </p:cNvPr>
              <p:cNvSpPr/>
              <p:nvPr/>
            </p:nvSpPr>
            <p:spPr>
              <a:xfrm>
                <a:off x="6228754" y="2129902"/>
                <a:ext cx="1911687" cy="1257580"/>
              </a:xfrm>
              <a:custGeom>
                <a:avLst/>
                <a:gdLst/>
                <a:ahLst/>
                <a:cxnLst/>
                <a:rect l="l" t="t" r="r" b="b"/>
                <a:pathLst>
                  <a:path w="32885" h="21633" extrusionOk="0">
                    <a:moveTo>
                      <a:pt x="32309" y="21633"/>
                    </a:moveTo>
                    <a:lnTo>
                      <a:pt x="576" y="21633"/>
                    </a:lnTo>
                    <a:cubicBezTo>
                      <a:pt x="260" y="21633"/>
                      <a:pt x="1" y="21374"/>
                      <a:pt x="1" y="21057"/>
                    </a:cubicBezTo>
                    <a:lnTo>
                      <a:pt x="1" y="576"/>
                    </a:lnTo>
                    <a:cubicBezTo>
                      <a:pt x="1" y="259"/>
                      <a:pt x="260" y="0"/>
                      <a:pt x="576" y="0"/>
                    </a:cubicBezTo>
                    <a:lnTo>
                      <a:pt x="32309" y="0"/>
                    </a:lnTo>
                    <a:cubicBezTo>
                      <a:pt x="32625" y="0"/>
                      <a:pt x="32884" y="259"/>
                      <a:pt x="32884" y="576"/>
                    </a:cubicBezTo>
                    <a:lnTo>
                      <a:pt x="32884" y="21057"/>
                    </a:lnTo>
                    <a:cubicBezTo>
                      <a:pt x="32884" y="21374"/>
                      <a:pt x="32625" y="21633"/>
                      <a:pt x="32309" y="21633"/>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30;p47">
                <a:extLst>
                  <a:ext uri="{FF2B5EF4-FFF2-40B4-BE49-F238E27FC236}">
                    <a16:creationId xmlns:a16="http://schemas.microsoft.com/office/drawing/2014/main" id="{BBE51FF5-87DA-516C-C199-54FF3261D3B9}"/>
                  </a:ext>
                </a:extLst>
              </p:cNvPr>
              <p:cNvSpPr/>
              <p:nvPr/>
            </p:nvSpPr>
            <p:spPr>
              <a:xfrm>
                <a:off x="6233463" y="2134553"/>
                <a:ext cx="1901921" cy="1247930"/>
              </a:xfrm>
              <a:custGeom>
                <a:avLst/>
                <a:gdLst/>
                <a:ahLst/>
                <a:cxnLst/>
                <a:rect l="l" t="t" r="r" b="b"/>
                <a:pathLst>
                  <a:path w="32717" h="21467" extrusionOk="0">
                    <a:moveTo>
                      <a:pt x="1" y="20937"/>
                    </a:moveTo>
                    <a:lnTo>
                      <a:pt x="1" y="525"/>
                    </a:lnTo>
                    <a:cubicBezTo>
                      <a:pt x="1" y="237"/>
                      <a:pt x="236" y="1"/>
                      <a:pt x="524" y="1"/>
                    </a:cubicBezTo>
                    <a:lnTo>
                      <a:pt x="32187" y="1"/>
                    </a:lnTo>
                    <a:cubicBezTo>
                      <a:pt x="32475" y="1"/>
                      <a:pt x="32717" y="237"/>
                      <a:pt x="32717" y="525"/>
                    </a:cubicBezTo>
                    <a:lnTo>
                      <a:pt x="32717" y="20937"/>
                    </a:lnTo>
                    <a:cubicBezTo>
                      <a:pt x="32717" y="21225"/>
                      <a:pt x="32475" y="21466"/>
                      <a:pt x="32187" y="21466"/>
                    </a:cubicBezTo>
                    <a:lnTo>
                      <a:pt x="524" y="21466"/>
                    </a:lnTo>
                    <a:cubicBezTo>
                      <a:pt x="231" y="21466"/>
                      <a:pt x="1" y="21225"/>
                      <a:pt x="1" y="209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31;p47">
                <a:extLst>
                  <a:ext uri="{FF2B5EF4-FFF2-40B4-BE49-F238E27FC236}">
                    <a16:creationId xmlns:a16="http://schemas.microsoft.com/office/drawing/2014/main" id="{ABABD135-73AF-2165-6EED-980328B56A63}"/>
                  </a:ext>
                </a:extLst>
              </p:cNvPr>
              <p:cNvSpPr/>
              <p:nvPr/>
            </p:nvSpPr>
            <p:spPr>
              <a:xfrm>
                <a:off x="6339203" y="2238608"/>
                <a:ext cx="1689796" cy="1052547"/>
              </a:xfrm>
              <a:custGeom>
                <a:avLst/>
                <a:gdLst/>
                <a:ahLst/>
                <a:cxnLst/>
                <a:rect l="l" t="t" r="r" b="b"/>
                <a:pathLst>
                  <a:path w="29068" h="18106" extrusionOk="0">
                    <a:moveTo>
                      <a:pt x="0" y="1"/>
                    </a:moveTo>
                    <a:lnTo>
                      <a:pt x="29068" y="1"/>
                    </a:lnTo>
                    <a:lnTo>
                      <a:pt x="29068" y="18105"/>
                    </a:lnTo>
                    <a:lnTo>
                      <a:pt x="0" y="18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32;p47">
                <a:extLst>
                  <a:ext uri="{FF2B5EF4-FFF2-40B4-BE49-F238E27FC236}">
                    <a16:creationId xmlns:a16="http://schemas.microsoft.com/office/drawing/2014/main" id="{D6D7AE2E-B429-D97A-D3F1-7239EBA58826}"/>
                  </a:ext>
                </a:extLst>
              </p:cNvPr>
              <p:cNvSpPr/>
              <p:nvPr/>
            </p:nvSpPr>
            <p:spPr>
              <a:xfrm>
                <a:off x="5966524" y="3910297"/>
                <a:ext cx="2435868" cy="92721"/>
              </a:xfrm>
              <a:custGeom>
                <a:avLst/>
                <a:gdLst/>
                <a:ahLst/>
                <a:cxnLst/>
                <a:rect l="l" t="t" r="r" b="b"/>
                <a:pathLst>
                  <a:path w="41902" h="1595" extrusionOk="0">
                    <a:moveTo>
                      <a:pt x="40888" y="1595"/>
                    </a:moveTo>
                    <a:lnTo>
                      <a:pt x="1007" y="1595"/>
                    </a:lnTo>
                    <a:cubicBezTo>
                      <a:pt x="581" y="1595"/>
                      <a:pt x="173" y="1169"/>
                      <a:pt x="92" y="634"/>
                    </a:cubicBezTo>
                    <a:lnTo>
                      <a:pt x="0" y="0"/>
                    </a:lnTo>
                    <a:lnTo>
                      <a:pt x="41901" y="0"/>
                    </a:lnTo>
                    <a:lnTo>
                      <a:pt x="41809" y="634"/>
                    </a:lnTo>
                    <a:cubicBezTo>
                      <a:pt x="41723" y="1169"/>
                      <a:pt x="41314" y="1595"/>
                      <a:pt x="40888" y="15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33;p47">
                <a:extLst>
                  <a:ext uri="{FF2B5EF4-FFF2-40B4-BE49-F238E27FC236}">
                    <a16:creationId xmlns:a16="http://schemas.microsoft.com/office/drawing/2014/main" id="{BF3370B3-22F2-7D5E-D6FB-B0CE8590D7B2}"/>
                  </a:ext>
                </a:extLst>
              </p:cNvPr>
              <p:cNvSpPr/>
              <p:nvPr/>
            </p:nvSpPr>
            <p:spPr>
              <a:xfrm>
                <a:off x="5956467" y="3385718"/>
                <a:ext cx="2455575" cy="537377"/>
              </a:xfrm>
              <a:custGeom>
                <a:avLst/>
                <a:gdLst/>
                <a:ahLst/>
                <a:cxnLst/>
                <a:rect l="l" t="t" r="r" b="b"/>
                <a:pathLst>
                  <a:path w="42241" h="9244" extrusionOk="0">
                    <a:moveTo>
                      <a:pt x="41487" y="9243"/>
                    </a:moveTo>
                    <a:lnTo>
                      <a:pt x="754" y="9243"/>
                    </a:lnTo>
                    <a:cubicBezTo>
                      <a:pt x="231" y="9243"/>
                      <a:pt x="1" y="9076"/>
                      <a:pt x="288" y="8581"/>
                    </a:cubicBezTo>
                    <a:lnTo>
                      <a:pt x="4489" y="317"/>
                    </a:lnTo>
                    <a:cubicBezTo>
                      <a:pt x="4604" y="116"/>
                      <a:pt x="4783" y="1"/>
                      <a:pt x="4984" y="1"/>
                    </a:cubicBezTo>
                    <a:lnTo>
                      <a:pt x="37263" y="1"/>
                    </a:lnTo>
                    <a:cubicBezTo>
                      <a:pt x="37464" y="1"/>
                      <a:pt x="37643" y="116"/>
                      <a:pt x="37758" y="317"/>
                    </a:cubicBezTo>
                    <a:lnTo>
                      <a:pt x="41959" y="8576"/>
                    </a:lnTo>
                    <a:cubicBezTo>
                      <a:pt x="42241" y="9076"/>
                      <a:pt x="42011" y="9243"/>
                      <a:pt x="41487" y="9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34;p47">
                <a:extLst>
                  <a:ext uri="{FF2B5EF4-FFF2-40B4-BE49-F238E27FC236}">
                    <a16:creationId xmlns:a16="http://schemas.microsoft.com/office/drawing/2014/main" id="{43F0674E-BDCB-9B1E-A0DF-8F3E6793700E}"/>
                  </a:ext>
                </a:extLst>
              </p:cNvPr>
              <p:cNvSpPr/>
              <p:nvPr/>
            </p:nvSpPr>
            <p:spPr>
              <a:xfrm>
                <a:off x="6169228" y="3416876"/>
                <a:ext cx="2030045" cy="256946"/>
              </a:xfrm>
              <a:custGeom>
                <a:avLst/>
                <a:gdLst/>
                <a:ahLst/>
                <a:cxnLst/>
                <a:rect l="l" t="t" r="r" b="b"/>
                <a:pathLst>
                  <a:path w="34921" h="4420" extrusionOk="0">
                    <a:moveTo>
                      <a:pt x="34432" y="4420"/>
                    </a:moveTo>
                    <a:lnTo>
                      <a:pt x="490" y="4420"/>
                    </a:lnTo>
                    <a:cubicBezTo>
                      <a:pt x="196" y="4420"/>
                      <a:pt x="1" y="4328"/>
                      <a:pt x="58" y="4218"/>
                    </a:cubicBezTo>
                    <a:lnTo>
                      <a:pt x="2032" y="161"/>
                    </a:lnTo>
                    <a:cubicBezTo>
                      <a:pt x="2072" y="75"/>
                      <a:pt x="2320" y="0"/>
                      <a:pt x="2579" y="0"/>
                    </a:cubicBezTo>
                    <a:lnTo>
                      <a:pt x="32366" y="0"/>
                    </a:lnTo>
                    <a:cubicBezTo>
                      <a:pt x="32625" y="0"/>
                      <a:pt x="32866" y="75"/>
                      <a:pt x="32912" y="161"/>
                    </a:cubicBezTo>
                    <a:lnTo>
                      <a:pt x="34881" y="4218"/>
                    </a:lnTo>
                    <a:cubicBezTo>
                      <a:pt x="34921" y="4328"/>
                      <a:pt x="34725" y="4420"/>
                      <a:pt x="34432" y="44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835;p47">
                <a:extLst>
                  <a:ext uri="{FF2B5EF4-FFF2-40B4-BE49-F238E27FC236}">
                    <a16:creationId xmlns:a16="http://schemas.microsoft.com/office/drawing/2014/main" id="{6F0931EE-8273-33A4-0603-D26265AA9CDE}"/>
                  </a:ext>
                </a:extLst>
              </p:cNvPr>
              <p:cNvGrpSpPr/>
              <p:nvPr/>
            </p:nvGrpSpPr>
            <p:grpSpPr>
              <a:xfrm>
                <a:off x="6239159" y="3429258"/>
                <a:ext cx="1890236" cy="221485"/>
                <a:chOff x="6239159" y="3429258"/>
                <a:chExt cx="1890236" cy="221485"/>
              </a:xfrm>
            </p:grpSpPr>
            <p:sp>
              <p:nvSpPr>
                <p:cNvPr id="449" name="Google Shape;836;p47">
                  <a:extLst>
                    <a:ext uri="{FF2B5EF4-FFF2-40B4-BE49-F238E27FC236}">
                      <a16:creationId xmlns:a16="http://schemas.microsoft.com/office/drawing/2014/main" id="{5277835C-BCDE-0C1D-B9EA-262F9726708A}"/>
                    </a:ext>
                  </a:extLst>
                </p:cNvPr>
                <p:cNvSpPr/>
                <p:nvPr/>
              </p:nvSpPr>
              <p:spPr>
                <a:xfrm>
                  <a:off x="6239508" y="3431932"/>
                  <a:ext cx="1888841" cy="218811"/>
                </a:xfrm>
                <a:custGeom>
                  <a:avLst/>
                  <a:gdLst/>
                  <a:ahLst/>
                  <a:cxnLst/>
                  <a:rect l="l" t="t" r="r" b="b"/>
                  <a:pathLst>
                    <a:path w="32492" h="3764" extrusionOk="0">
                      <a:moveTo>
                        <a:pt x="2860" y="248"/>
                      </a:moveTo>
                      <a:lnTo>
                        <a:pt x="1801" y="248"/>
                      </a:lnTo>
                      <a:cubicBezTo>
                        <a:pt x="1681" y="248"/>
                        <a:pt x="1600" y="213"/>
                        <a:pt x="1611" y="173"/>
                      </a:cubicBezTo>
                      <a:lnTo>
                        <a:pt x="1658" y="81"/>
                      </a:lnTo>
                      <a:cubicBezTo>
                        <a:pt x="1681" y="40"/>
                        <a:pt x="1784" y="12"/>
                        <a:pt x="1911" y="12"/>
                      </a:cubicBezTo>
                      <a:lnTo>
                        <a:pt x="2958" y="12"/>
                      </a:lnTo>
                      <a:cubicBezTo>
                        <a:pt x="3079" y="12"/>
                        <a:pt x="3160" y="46"/>
                        <a:pt x="3148" y="81"/>
                      </a:cubicBezTo>
                      <a:lnTo>
                        <a:pt x="3102" y="173"/>
                      </a:lnTo>
                      <a:cubicBezTo>
                        <a:pt x="3085" y="213"/>
                        <a:pt x="2981" y="248"/>
                        <a:pt x="2860" y="248"/>
                      </a:cubicBezTo>
                      <a:close/>
                      <a:moveTo>
                        <a:pt x="5087" y="0"/>
                      </a:moveTo>
                      <a:lnTo>
                        <a:pt x="4040" y="0"/>
                      </a:lnTo>
                      <a:cubicBezTo>
                        <a:pt x="3913" y="0"/>
                        <a:pt x="3810" y="40"/>
                        <a:pt x="3793" y="75"/>
                      </a:cubicBezTo>
                      <a:lnTo>
                        <a:pt x="3758" y="167"/>
                      </a:lnTo>
                      <a:cubicBezTo>
                        <a:pt x="3741" y="213"/>
                        <a:pt x="3827" y="242"/>
                        <a:pt x="3942" y="242"/>
                      </a:cubicBezTo>
                      <a:lnTo>
                        <a:pt x="5001" y="242"/>
                      </a:lnTo>
                      <a:cubicBezTo>
                        <a:pt x="5122" y="242"/>
                        <a:pt x="5231" y="202"/>
                        <a:pt x="5243" y="167"/>
                      </a:cubicBezTo>
                      <a:lnTo>
                        <a:pt x="5283" y="75"/>
                      </a:lnTo>
                      <a:cubicBezTo>
                        <a:pt x="5289" y="29"/>
                        <a:pt x="5202" y="0"/>
                        <a:pt x="5087" y="0"/>
                      </a:cubicBezTo>
                      <a:close/>
                      <a:moveTo>
                        <a:pt x="7211" y="0"/>
                      </a:moveTo>
                      <a:lnTo>
                        <a:pt x="6169" y="0"/>
                      </a:lnTo>
                      <a:cubicBezTo>
                        <a:pt x="6043" y="0"/>
                        <a:pt x="5945" y="40"/>
                        <a:pt x="5928" y="75"/>
                      </a:cubicBezTo>
                      <a:lnTo>
                        <a:pt x="5899" y="167"/>
                      </a:lnTo>
                      <a:cubicBezTo>
                        <a:pt x="5887" y="213"/>
                        <a:pt x="5974" y="242"/>
                        <a:pt x="6094" y="242"/>
                      </a:cubicBezTo>
                      <a:lnTo>
                        <a:pt x="7153" y="242"/>
                      </a:lnTo>
                      <a:cubicBezTo>
                        <a:pt x="7274" y="242"/>
                        <a:pt x="7372" y="202"/>
                        <a:pt x="7389" y="167"/>
                      </a:cubicBezTo>
                      <a:lnTo>
                        <a:pt x="7418" y="75"/>
                      </a:lnTo>
                      <a:cubicBezTo>
                        <a:pt x="7418" y="29"/>
                        <a:pt x="7332" y="0"/>
                        <a:pt x="7211" y="0"/>
                      </a:cubicBezTo>
                      <a:close/>
                      <a:moveTo>
                        <a:pt x="9340" y="0"/>
                      </a:moveTo>
                      <a:lnTo>
                        <a:pt x="8287" y="0"/>
                      </a:lnTo>
                      <a:cubicBezTo>
                        <a:pt x="8166" y="0"/>
                        <a:pt x="8068" y="40"/>
                        <a:pt x="8051" y="75"/>
                      </a:cubicBezTo>
                      <a:lnTo>
                        <a:pt x="8028" y="167"/>
                      </a:lnTo>
                      <a:cubicBezTo>
                        <a:pt x="8022" y="213"/>
                        <a:pt x="8109" y="242"/>
                        <a:pt x="8230" y="242"/>
                      </a:cubicBezTo>
                      <a:lnTo>
                        <a:pt x="9288" y="242"/>
                      </a:lnTo>
                      <a:cubicBezTo>
                        <a:pt x="9409" y="242"/>
                        <a:pt x="9513" y="202"/>
                        <a:pt x="9519" y="167"/>
                      </a:cubicBezTo>
                      <a:lnTo>
                        <a:pt x="9542" y="75"/>
                      </a:lnTo>
                      <a:cubicBezTo>
                        <a:pt x="9547" y="29"/>
                        <a:pt x="9455" y="0"/>
                        <a:pt x="9340" y="0"/>
                      </a:cubicBezTo>
                      <a:close/>
                      <a:moveTo>
                        <a:pt x="11464" y="0"/>
                      </a:moveTo>
                      <a:lnTo>
                        <a:pt x="10411" y="0"/>
                      </a:lnTo>
                      <a:cubicBezTo>
                        <a:pt x="10290" y="0"/>
                        <a:pt x="10186" y="40"/>
                        <a:pt x="10180" y="75"/>
                      </a:cubicBezTo>
                      <a:lnTo>
                        <a:pt x="10157" y="167"/>
                      </a:lnTo>
                      <a:cubicBezTo>
                        <a:pt x="10152" y="213"/>
                        <a:pt x="10244" y="242"/>
                        <a:pt x="10359" y="242"/>
                      </a:cubicBezTo>
                      <a:lnTo>
                        <a:pt x="11418" y="242"/>
                      </a:lnTo>
                      <a:cubicBezTo>
                        <a:pt x="11539" y="242"/>
                        <a:pt x="11642" y="202"/>
                        <a:pt x="11648" y="167"/>
                      </a:cubicBezTo>
                      <a:lnTo>
                        <a:pt x="11659" y="75"/>
                      </a:lnTo>
                      <a:cubicBezTo>
                        <a:pt x="11677" y="29"/>
                        <a:pt x="11585" y="0"/>
                        <a:pt x="11464" y="0"/>
                      </a:cubicBezTo>
                      <a:close/>
                      <a:moveTo>
                        <a:pt x="13587" y="0"/>
                      </a:moveTo>
                      <a:lnTo>
                        <a:pt x="12540" y="0"/>
                      </a:lnTo>
                      <a:cubicBezTo>
                        <a:pt x="12419" y="0"/>
                        <a:pt x="12315" y="40"/>
                        <a:pt x="12315" y="75"/>
                      </a:cubicBezTo>
                      <a:lnTo>
                        <a:pt x="12304" y="167"/>
                      </a:lnTo>
                      <a:cubicBezTo>
                        <a:pt x="12298" y="213"/>
                        <a:pt x="12390" y="242"/>
                        <a:pt x="12511" y="242"/>
                      </a:cubicBezTo>
                      <a:lnTo>
                        <a:pt x="13570" y="242"/>
                      </a:lnTo>
                      <a:cubicBezTo>
                        <a:pt x="13691" y="242"/>
                        <a:pt x="13794" y="202"/>
                        <a:pt x="13794" y="167"/>
                      </a:cubicBezTo>
                      <a:lnTo>
                        <a:pt x="13800" y="75"/>
                      </a:lnTo>
                      <a:cubicBezTo>
                        <a:pt x="13800" y="29"/>
                        <a:pt x="13708" y="0"/>
                        <a:pt x="13587" y="0"/>
                      </a:cubicBezTo>
                      <a:close/>
                      <a:moveTo>
                        <a:pt x="15711" y="0"/>
                      </a:moveTo>
                      <a:lnTo>
                        <a:pt x="14663" y="0"/>
                      </a:lnTo>
                      <a:cubicBezTo>
                        <a:pt x="14543" y="0"/>
                        <a:pt x="14445" y="40"/>
                        <a:pt x="14439" y="75"/>
                      </a:cubicBezTo>
                      <a:lnTo>
                        <a:pt x="14433" y="167"/>
                      </a:lnTo>
                      <a:cubicBezTo>
                        <a:pt x="14433" y="213"/>
                        <a:pt x="14525" y="242"/>
                        <a:pt x="14646" y="242"/>
                      </a:cubicBezTo>
                      <a:lnTo>
                        <a:pt x="15705" y="242"/>
                      </a:lnTo>
                      <a:cubicBezTo>
                        <a:pt x="15826" y="242"/>
                        <a:pt x="15924" y="202"/>
                        <a:pt x="15924" y="167"/>
                      </a:cubicBezTo>
                      <a:lnTo>
                        <a:pt x="15924" y="75"/>
                      </a:lnTo>
                      <a:cubicBezTo>
                        <a:pt x="15929" y="29"/>
                        <a:pt x="15837" y="0"/>
                        <a:pt x="15711" y="0"/>
                      </a:cubicBezTo>
                      <a:close/>
                      <a:moveTo>
                        <a:pt x="17834" y="0"/>
                      </a:moveTo>
                      <a:lnTo>
                        <a:pt x="16787" y="0"/>
                      </a:lnTo>
                      <a:cubicBezTo>
                        <a:pt x="16660" y="0"/>
                        <a:pt x="16568" y="40"/>
                        <a:pt x="16568" y="75"/>
                      </a:cubicBezTo>
                      <a:lnTo>
                        <a:pt x="16568" y="167"/>
                      </a:lnTo>
                      <a:cubicBezTo>
                        <a:pt x="16568" y="213"/>
                        <a:pt x="16672" y="242"/>
                        <a:pt x="16787" y="242"/>
                      </a:cubicBezTo>
                      <a:lnTo>
                        <a:pt x="17840" y="242"/>
                      </a:lnTo>
                      <a:cubicBezTo>
                        <a:pt x="17961" y="242"/>
                        <a:pt x="18059" y="202"/>
                        <a:pt x="18059" y="167"/>
                      </a:cubicBezTo>
                      <a:lnTo>
                        <a:pt x="18047" y="75"/>
                      </a:lnTo>
                      <a:cubicBezTo>
                        <a:pt x="18059" y="29"/>
                        <a:pt x="17955" y="0"/>
                        <a:pt x="17834" y="0"/>
                      </a:cubicBezTo>
                      <a:close/>
                      <a:moveTo>
                        <a:pt x="19964" y="0"/>
                      </a:moveTo>
                      <a:lnTo>
                        <a:pt x="18916" y="0"/>
                      </a:lnTo>
                      <a:cubicBezTo>
                        <a:pt x="18790" y="0"/>
                        <a:pt x="18698" y="40"/>
                        <a:pt x="18703" y="75"/>
                      </a:cubicBezTo>
                      <a:lnTo>
                        <a:pt x="18715" y="167"/>
                      </a:lnTo>
                      <a:cubicBezTo>
                        <a:pt x="18715" y="213"/>
                        <a:pt x="18813" y="242"/>
                        <a:pt x="18933" y="242"/>
                      </a:cubicBezTo>
                      <a:lnTo>
                        <a:pt x="19992" y="242"/>
                      </a:lnTo>
                      <a:cubicBezTo>
                        <a:pt x="20113" y="242"/>
                        <a:pt x="20211" y="202"/>
                        <a:pt x="20200" y="167"/>
                      </a:cubicBezTo>
                      <a:lnTo>
                        <a:pt x="20188" y="75"/>
                      </a:lnTo>
                      <a:cubicBezTo>
                        <a:pt x="20182" y="29"/>
                        <a:pt x="20079" y="0"/>
                        <a:pt x="19964" y="0"/>
                      </a:cubicBezTo>
                      <a:close/>
                      <a:moveTo>
                        <a:pt x="22087" y="0"/>
                      </a:moveTo>
                      <a:lnTo>
                        <a:pt x="21034" y="0"/>
                      </a:lnTo>
                      <a:cubicBezTo>
                        <a:pt x="20913" y="0"/>
                        <a:pt x="20827" y="40"/>
                        <a:pt x="20827" y="75"/>
                      </a:cubicBezTo>
                      <a:lnTo>
                        <a:pt x="20844" y="167"/>
                      </a:lnTo>
                      <a:cubicBezTo>
                        <a:pt x="20850" y="213"/>
                        <a:pt x="20948" y="242"/>
                        <a:pt x="21074" y="242"/>
                      </a:cubicBezTo>
                      <a:lnTo>
                        <a:pt x="22127" y="242"/>
                      </a:lnTo>
                      <a:cubicBezTo>
                        <a:pt x="22248" y="242"/>
                        <a:pt x="22340" y="202"/>
                        <a:pt x="22329" y="167"/>
                      </a:cubicBezTo>
                      <a:lnTo>
                        <a:pt x="22306" y="75"/>
                      </a:lnTo>
                      <a:cubicBezTo>
                        <a:pt x="22312" y="29"/>
                        <a:pt x="22208" y="0"/>
                        <a:pt x="22087" y="0"/>
                      </a:cubicBezTo>
                      <a:close/>
                      <a:moveTo>
                        <a:pt x="24216" y="0"/>
                      </a:moveTo>
                      <a:lnTo>
                        <a:pt x="23163" y="0"/>
                      </a:lnTo>
                      <a:cubicBezTo>
                        <a:pt x="23042" y="0"/>
                        <a:pt x="22956" y="40"/>
                        <a:pt x="22962" y="75"/>
                      </a:cubicBezTo>
                      <a:lnTo>
                        <a:pt x="22985" y="167"/>
                      </a:lnTo>
                      <a:cubicBezTo>
                        <a:pt x="22991" y="213"/>
                        <a:pt x="23100" y="242"/>
                        <a:pt x="23215" y="242"/>
                      </a:cubicBezTo>
                      <a:lnTo>
                        <a:pt x="24274" y="242"/>
                      </a:lnTo>
                      <a:cubicBezTo>
                        <a:pt x="24395" y="242"/>
                        <a:pt x="24481" y="202"/>
                        <a:pt x="24475" y="167"/>
                      </a:cubicBezTo>
                      <a:lnTo>
                        <a:pt x="24452" y="75"/>
                      </a:lnTo>
                      <a:cubicBezTo>
                        <a:pt x="24441" y="29"/>
                        <a:pt x="24332" y="0"/>
                        <a:pt x="24216" y="0"/>
                      </a:cubicBezTo>
                      <a:close/>
                      <a:moveTo>
                        <a:pt x="26340" y="0"/>
                      </a:moveTo>
                      <a:lnTo>
                        <a:pt x="25287" y="0"/>
                      </a:lnTo>
                      <a:cubicBezTo>
                        <a:pt x="25166" y="0"/>
                        <a:pt x="25080" y="40"/>
                        <a:pt x="25091" y="75"/>
                      </a:cubicBezTo>
                      <a:lnTo>
                        <a:pt x="25120" y="167"/>
                      </a:lnTo>
                      <a:cubicBezTo>
                        <a:pt x="25137" y="213"/>
                        <a:pt x="25235" y="242"/>
                        <a:pt x="25362" y="242"/>
                      </a:cubicBezTo>
                      <a:lnTo>
                        <a:pt x="26415" y="242"/>
                      </a:lnTo>
                      <a:cubicBezTo>
                        <a:pt x="26541" y="242"/>
                        <a:pt x="26628" y="202"/>
                        <a:pt x="26610" y="167"/>
                      </a:cubicBezTo>
                      <a:lnTo>
                        <a:pt x="26582" y="75"/>
                      </a:lnTo>
                      <a:cubicBezTo>
                        <a:pt x="26570" y="29"/>
                        <a:pt x="26461" y="0"/>
                        <a:pt x="26340" y="0"/>
                      </a:cubicBezTo>
                      <a:close/>
                      <a:moveTo>
                        <a:pt x="28469" y="0"/>
                      </a:moveTo>
                      <a:lnTo>
                        <a:pt x="27416" y="0"/>
                      </a:lnTo>
                      <a:cubicBezTo>
                        <a:pt x="27295" y="0"/>
                        <a:pt x="27215" y="40"/>
                        <a:pt x="27220" y="75"/>
                      </a:cubicBezTo>
                      <a:lnTo>
                        <a:pt x="27261" y="167"/>
                      </a:lnTo>
                      <a:cubicBezTo>
                        <a:pt x="27272" y="213"/>
                        <a:pt x="27382" y="242"/>
                        <a:pt x="27502" y="242"/>
                      </a:cubicBezTo>
                      <a:lnTo>
                        <a:pt x="28561" y="242"/>
                      </a:lnTo>
                      <a:cubicBezTo>
                        <a:pt x="28682" y="242"/>
                        <a:pt x="28763" y="202"/>
                        <a:pt x="28745" y="167"/>
                      </a:cubicBezTo>
                      <a:lnTo>
                        <a:pt x="28711" y="75"/>
                      </a:lnTo>
                      <a:cubicBezTo>
                        <a:pt x="28688" y="29"/>
                        <a:pt x="28584" y="0"/>
                        <a:pt x="28469" y="0"/>
                      </a:cubicBezTo>
                      <a:close/>
                      <a:moveTo>
                        <a:pt x="30587" y="0"/>
                      </a:moveTo>
                      <a:lnTo>
                        <a:pt x="29540" y="0"/>
                      </a:lnTo>
                      <a:cubicBezTo>
                        <a:pt x="29419" y="0"/>
                        <a:pt x="29338" y="40"/>
                        <a:pt x="29350" y="75"/>
                      </a:cubicBezTo>
                      <a:lnTo>
                        <a:pt x="29396" y="167"/>
                      </a:lnTo>
                      <a:cubicBezTo>
                        <a:pt x="29407" y="213"/>
                        <a:pt x="29522" y="242"/>
                        <a:pt x="29637" y="242"/>
                      </a:cubicBezTo>
                      <a:lnTo>
                        <a:pt x="30696" y="242"/>
                      </a:lnTo>
                      <a:cubicBezTo>
                        <a:pt x="30817" y="242"/>
                        <a:pt x="30898" y="202"/>
                        <a:pt x="30886" y="167"/>
                      </a:cubicBezTo>
                      <a:lnTo>
                        <a:pt x="30840" y="75"/>
                      </a:lnTo>
                      <a:cubicBezTo>
                        <a:pt x="30817" y="29"/>
                        <a:pt x="30714" y="0"/>
                        <a:pt x="30587" y="0"/>
                      </a:cubicBezTo>
                      <a:close/>
                      <a:moveTo>
                        <a:pt x="2751" y="391"/>
                      </a:moveTo>
                      <a:lnTo>
                        <a:pt x="1744" y="391"/>
                      </a:lnTo>
                      <a:cubicBezTo>
                        <a:pt x="1623" y="391"/>
                        <a:pt x="1514" y="426"/>
                        <a:pt x="1491" y="460"/>
                      </a:cubicBezTo>
                      <a:lnTo>
                        <a:pt x="1335" y="817"/>
                      </a:lnTo>
                      <a:cubicBezTo>
                        <a:pt x="1312" y="858"/>
                        <a:pt x="1399" y="892"/>
                        <a:pt x="1519" y="892"/>
                      </a:cubicBezTo>
                      <a:lnTo>
                        <a:pt x="2550" y="892"/>
                      </a:lnTo>
                      <a:cubicBezTo>
                        <a:pt x="2670" y="892"/>
                        <a:pt x="2785" y="858"/>
                        <a:pt x="2803" y="817"/>
                      </a:cubicBezTo>
                      <a:lnTo>
                        <a:pt x="2947" y="460"/>
                      </a:lnTo>
                      <a:cubicBezTo>
                        <a:pt x="2952" y="420"/>
                        <a:pt x="2872" y="391"/>
                        <a:pt x="2751" y="391"/>
                      </a:cubicBezTo>
                      <a:close/>
                      <a:moveTo>
                        <a:pt x="4828" y="391"/>
                      </a:moveTo>
                      <a:lnTo>
                        <a:pt x="3821" y="391"/>
                      </a:lnTo>
                      <a:cubicBezTo>
                        <a:pt x="3700" y="391"/>
                        <a:pt x="3591" y="426"/>
                        <a:pt x="3580" y="460"/>
                      </a:cubicBezTo>
                      <a:lnTo>
                        <a:pt x="3442" y="817"/>
                      </a:lnTo>
                      <a:cubicBezTo>
                        <a:pt x="3424" y="858"/>
                        <a:pt x="3511" y="892"/>
                        <a:pt x="3631" y="892"/>
                      </a:cubicBezTo>
                      <a:lnTo>
                        <a:pt x="4662" y="892"/>
                      </a:lnTo>
                      <a:cubicBezTo>
                        <a:pt x="4782" y="892"/>
                        <a:pt x="4892" y="858"/>
                        <a:pt x="4915" y="817"/>
                      </a:cubicBezTo>
                      <a:lnTo>
                        <a:pt x="5036" y="460"/>
                      </a:lnTo>
                      <a:cubicBezTo>
                        <a:pt x="5036" y="420"/>
                        <a:pt x="4949" y="391"/>
                        <a:pt x="4828" y="391"/>
                      </a:cubicBezTo>
                      <a:close/>
                      <a:moveTo>
                        <a:pt x="6906" y="391"/>
                      </a:moveTo>
                      <a:lnTo>
                        <a:pt x="5899" y="391"/>
                      </a:lnTo>
                      <a:cubicBezTo>
                        <a:pt x="5778" y="391"/>
                        <a:pt x="5669" y="426"/>
                        <a:pt x="5657" y="460"/>
                      </a:cubicBezTo>
                      <a:lnTo>
                        <a:pt x="5542" y="817"/>
                      </a:lnTo>
                      <a:cubicBezTo>
                        <a:pt x="5525" y="858"/>
                        <a:pt x="5611" y="892"/>
                        <a:pt x="5738" y="892"/>
                      </a:cubicBezTo>
                      <a:lnTo>
                        <a:pt x="6762" y="892"/>
                      </a:lnTo>
                      <a:cubicBezTo>
                        <a:pt x="6889" y="892"/>
                        <a:pt x="6992" y="858"/>
                        <a:pt x="7009" y="817"/>
                      </a:cubicBezTo>
                      <a:lnTo>
                        <a:pt x="7107" y="460"/>
                      </a:lnTo>
                      <a:cubicBezTo>
                        <a:pt x="7113" y="420"/>
                        <a:pt x="7021" y="391"/>
                        <a:pt x="6906" y="391"/>
                      </a:cubicBezTo>
                      <a:close/>
                      <a:moveTo>
                        <a:pt x="8978" y="391"/>
                      </a:moveTo>
                      <a:lnTo>
                        <a:pt x="7971" y="391"/>
                      </a:lnTo>
                      <a:cubicBezTo>
                        <a:pt x="7850" y="391"/>
                        <a:pt x="7740" y="426"/>
                        <a:pt x="7735" y="460"/>
                      </a:cubicBezTo>
                      <a:lnTo>
                        <a:pt x="7643" y="817"/>
                      </a:lnTo>
                      <a:cubicBezTo>
                        <a:pt x="7625" y="858"/>
                        <a:pt x="7717" y="892"/>
                        <a:pt x="7844" y="892"/>
                      </a:cubicBezTo>
                      <a:lnTo>
                        <a:pt x="8874" y="892"/>
                      </a:lnTo>
                      <a:cubicBezTo>
                        <a:pt x="8995" y="892"/>
                        <a:pt x="9098" y="858"/>
                        <a:pt x="9110" y="817"/>
                      </a:cubicBezTo>
                      <a:lnTo>
                        <a:pt x="9191" y="460"/>
                      </a:lnTo>
                      <a:cubicBezTo>
                        <a:pt x="9196" y="420"/>
                        <a:pt x="9104" y="391"/>
                        <a:pt x="8978" y="391"/>
                      </a:cubicBezTo>
                      <a:close/>
                      <a:moveTo>
                        <a:pt x="11061" y="391"/>
                      </a:moveTo>
                      <a:lnTo>
                        <a:pt x="10054" y="391"/>
                      </a:lnTo>
                      <a:cubicBezTo>
                        <a:pt x="9927" y="391"/>
                        <a:pt x="9829" y="426"/>
                        <a:pt x="9824" y="460"/>
                      </a:cubicBezTo>
                      <a:lnTo>
                        <a:pt x="9749" y="817"/>
                      </a:lnTo>
                      <a:cubicBezTo>
                        <a:pt x="9743" y="858"/>
                        <a:pt x="9835" y="892"/>
                        <a:pt x="9956" y="892"/>
                      </a:cubicBezTo>
                      <a:lnTo>
                        <a:pt x="10986" y="892"/>
                      </a:lnTo>
                      <a:cubicBezTo>
                        <a:pt x="11107" y="892"/>
                        <a:pt x="11216" y="858"/>
                        <a:pt x="11216" y="817"/>
                      </a:cubicBezTo>
                      <a:lnTo>
                        <a:pt x="11274" y="460"/>
                      </a:lnTo>
                      <a:cubicBezTo>
                        <a:pt x="11274" y="420"/>
                        <a:pt x="11182" y="391"/>
                        <a:pt x="11061" y="391"/>
                      </a:cubicBezTo>
                      <a:close/>
                      <a:moveTo>
                        <a:pt x="13138" y="391"/>
                      </a:moveTo>
                      <a:lnTo>
                        <a:pt x="12131" y="391"/>
                      </a:lnTo>
                      <a:cubicBezTo>
                        <a:pt x="12010" y="391"/>
                        <a:pt x="11907" y="426"/>
                        <a:pt x="11901" y="460"/>
                      </a:cubicBezTo>
                      <a:lnTo>
                        <a:pt x="11849" y="817"/>
                      </a:lnTo>
                      <a:cubicBezTo>
                        <a:pt x="11844" y="858"/>
                        <a:pt x="11936" y="892"/>
                        <a:pt x="12056" y="892"/>
                      </a:cubicBezTo>
                      <a:lnTo>
                        <a:pt x="13087" y="892"/>
                      </a:lnTo>
                      <a:cubicBezTo>
                        <a:pt x="13207" y="892"/>
                        <a:pt x="13311" y="858"/>
                        <a:pt x="13317" y="817"/>
                      </a:cubicBezTo>
                      <a:lnTo>
                        <a:pt x="13346" y="460"/>
                      </a:lnTo>
                      <a:cubicBezTo>
                        <a:pt x="13351" y="420"/>
                        <a:pt x="13259" y="391"/>
                        <a:pt x="13138" y="391"/>
                      </a:cubicBezTo>
                      <a:close/>
                      <a:moveTo>
                        <a:pt x="15216" y="391"/>
                      </a:moveTo>
                      <a:lnTo>
                        <a:pt x="14209" y="391"/>
                      </a:lnTo>
                      <a:cubicBezTo>
                        <a:pt x="14088" y="391"/>
                        <a:pt x="13984" y="426"/>
                        <a:pt x="13984" y="460"/>
                      </a:cubicBezTo>
                      <a:lnTo>
                        <a:pt x="13967" y="817"/>
                      </a:lnTo>
                      <a:cubicBezTo>
                        <a:pt x="13967" y="858"/>
                        <a:pt x="14059" y="892"/>
                        <a:pt x="14180" y="892"/>
                      </a:cubicBezTo>
                      <a:lnTo>
                        <a:pt x="15210" y="892"/>
                      </a:lnTo>
                      <a:cubicBezTo>
                        <a:pt x="15331" y="892"/>
                        <a:pt x="15435" y="858"/>
                        <a:pt x="15435" y="817"/>
                      </a:cubicBezTo>
                      <a:lnTo>
                        <a:pt x="15440" y="460"/>
                      </a:lnTo>
                      <a:cubicBezTo>
                        <a:pt x="15435" y="420"/>
                        <a:pt x="15337" y="391"/>
                        <a:pt x="15216" y="391"/>
                      </a:cubicBezTo>
                      <a:close/>
                      <a:moveTo>
                        <a:pt x="17293" y="391"/>
                      </a:moveTo>
                      <a:lnTo>
                        <a:pt x="16286" y="391"/>
                      </a:lnTo>
                      <a:cubicBezTo>
                        <a:pt x="16165" y="391"/>
                        <a:pt x="16073" y="426"/>
                        <a:pt x="16073" y="460"/>
                      </a:cubicBezTo>
                      <a:lnTo>
                        <a:pt x="16073" y="817"/>
                      </a:lnTo>
                      <a:cubicBezTo>
                        <a:pt x="16073" y="858"/>
                        <a:pt x="16171" y="892"/>
                        <a:pt x="16292" y="892"/>
                      </a:cubicBezTo>
                      <a:lnTo>
                        <a:pt x="17322" y="892"/>
                      </a:lnTo>
                      <a:cubicBezTo>
                        <a:pt x="17443" y="892"/>
                        <a:pt x="17547" y="858"/>
                        <a:pt x="17541" y="817"/>
                      </a:cubicBezTo>
                      <a:lnTo>
                        <a:pt x="17524" y="460"/>
                      </a:lnTo>
                      <a:cubicBezTo>
                        <a:pt x="17512" y="420"/>
                        <a:pt x="17408" y="391"/>
                        <a:pt x="17293" y="391"/>
                      </a:cubicBezTo>
                      <a:close/>
                      <a:moveTo>
                        <a:pt x="19377" y="391"/>
                      </a:moveTo>
                      <a:lnTo>
                        <a:pt x="18370" y="391"/>
                      </a:lnTo>
                      <a:cubicBezTo>
                        <a:pt x="18243" y="391"/>
                        <a:pt x="18151" y="426"/>
                        <a:pt x="18151" y="460"/>
                      </a:cubicBezTo>
                      <a:lnTo>
                        <a:pt x="18174" y="817"/>
                      </a:lnTo>
                      <a:cubicBezTo>
                        <a:pt x="18174" y="858"/>
                        <a:pt x="18272" y="892"/>
                        <a:pt x="18398" y="892"/>
                      </a:cubicBezTo>
                      <a:lnTo>
                        <a:pt x="19423" y="892"/>
                      </a:lnTo>
                      <a:cubicBezTo>
                        <a:pt x="19549" y="892"/>
                        <a:pt x="19641" y="858"/>
                        <a:pt x="19641" y="817"/>
                      </a:cubicBezTo>
                      <a:lnTo>
                        <a:pt x="19607" y="460"/>
                      </a:lnTo>
                      <a:cubicBezTo>
                        <a:pt x="19590" y="420"/>
                        <a:pt x="19492" y="391"/>
                        <a:pt x="19377" y="391"/>
                      </a:cubicBezTo>
                      <a:close/>
                      <a:moveTo>
                        <a:pt x="21448" y="391"/>
                      </a:moveTo>
                      <a:lnTo>
                        <a:pt x="20441" y="391"/>
                      </a:lnTo>
                      <a:cubicBezTo>
                        <a:pt x="20315" y="391"/>
                        <a:pt x="20223" y="426"/>
                        <a:pt x="20228" y="460"/>
                      </a:cubicBezTo>
                      <a:lnTo>
                        <a:pt x="20274" y="817"/>
                      </a:lnTo>
                      <a:cubicBezTo>
                        <a:pt x="20280" y="858"/>
                        <a:pt x="20384" y="892"/>
                        <a:pt x="20505" y="892"/>
                      </a:cubicBezTo>
                      <a:lnTo>
                        <a:pt x="21535" y="892"/>
                      </a:lnTo>
                      <a:cubicBezTo>
                        <a:pt x="21656" y="892"/>
                        <a:pt x="21748" y="858"/>
                        <a:pt x="21742" y="817"/>
                      </a:cubicBezTo>
                      <a:lnTo>
                        <a:pt x="21684" y="460"/>
                      </a:lnTo>
                      <a:cubicBezTo>
                        <a:pt x="21679" y="420"/>
                        <a:pt x="21569" y="391"/>
                        <a:pt x="21448" y="391"/>
                      </a:cubicBezTo>
                      <a:close/>
                      <a:moveTo>
                        <a:pt x="23526" y="391"/>
                      </a:moveTo>
                      <a:lnTo>
                        <a:pt x="22519" y="391"/>
                      </a:lnTo>
                      <a:cubicBezTo>
                        <a:pt x="22398" y="391"/>
                        <a:pt x="22312" y="426"/>
                        <a:pt x="22317" y="460"/>
                      </a:cubicBezTo>
                      <a:lnTo>
                        <a:pt x="22381" y="817"/>
                      </a:lnTo>
                      <a:cubicBezTo>
                        <a:pt x="22386" y="858"/>
                        <a:pt x="22496" y="892"/>
                        <a:pt x="22617" y="892"/>
                      </a:cubicBezTo>
                      <a:lnTo>
                        <a:pt x="23647" y="892"/>
                      </a:lnTo>
                      <a:cubicBezTo>
                        <a:pt x="23768" y="892"/>
                        <a:pt x="23865" y="858"/>
                        <a:pt x="23848" y="817"/>
                      </a:cubicBezTo>
                      <a:lnTo>
                        <a:pt x="23768" y="460"/>
                      </a:lnTo>
                      <a:cubicBezTo>
                        <a:pt x="23756" y="420"/>
                        <a:pt x="23647" y="391"/>
                        <a:pt x="23526" y="391"/>
                      </a:cubicBezTo>
                      <a:close/>
                      <a:moveTo>
                        <a:pt x="25603" y="391"/>
                      </a:moveTo>
                      <a:lnTo>
                        <a:pt x="24596" y="391"/>
                      </a:lnTo>
                      <a:cubicBezTo>
                        <a:pt x="24475" y="391"/>
                        <a:pt x="24389" y="426"/>
                        <a:pt x="24395" y="460"/>
                      </a:cubicBezTo>
                      <a:lnTo>
                        <a:pt x="24481" y="817"/>
                      </a:lnTo>
                      <a:cubicBezTo>
                        <a:pt x="24487" y="858"/>
                        <a:pt x="24596" y="892"/>
                        <a:pt x="24723" y="892"/>
                      </a:cubicBezTo>
                      <a:lnTo>
                        <a:pt x="25753" y="892"/>
                      </a:lnTo>
                      <a:cubicBezTo>
                        <a:pt x="25874" y="892"/>
                        <a:pt x="25966" y="858"/>
                        <a:pt x="25954" y="817"/>
                      </a:cubicBezTo>
                      <a:lnTo>
                        <a:pt x="25857" y="460"/>
                      </a:lnTo>
                      <a:cubicBezTo>
                        <a:pt x="25834" y="420"/>
                        <a:pt x="25724" y="391"/>
                        <a:pt x="25603" y="391"/>
                      </a:cubicBezTo>
                      <a:close/>
                      <a:moveTo>
                        <a:pt x="27681" y="391"/>
                      </a:moveTo>
                      <a:lnTo>
                        <a:pt x="26674" y="391"/>
                      </a:lnTo>
                      <a:cubicBezTo>
                        <a:pt x="26553" y="391"/>
                        <a:pt x="26467" y="426"/>
                        <a:pt x="26484" y="460"/>
                      </a:cubicBezTo>
                      <a:lnTo>
                        <a:pt x="26587" y="817"/>
                      </a:lnTo>
                      <a:cubicBezTo>
                        <a:pt x="26605" y="858"/>
                        <a:pt x="26714" y="892"/>
                        <a:pt x="26835" y="892"/>
                      </a:cubicBezTo>
                      <a:lnTo>
                        <a:pt x="27865" y="892"/>
                      </a:lnTo>
                      <a:cubicBezTo>
                        <a:pt x="27986" y="892"/>
                        <a:pt x="28072" y="858"/>
                        <a:pt x="28055" y="817"/>
                      </a:cubicBezTo>
                      <a:lnTo>
                        <a:pt x="27928" y="460"/>
                      </a:lnTo>
                      <a:cubicBezTo>
                        <a:pt x="27911" y="420"/>
                        <a:pt x="27807" y="391"/>
                        <a:pt x="27681" y="391"/>
                      </a:cubicBezTo>
                      <a:close/>
                      <a:moveTo>
                        <a:pt x="30760" y="391"/>
                      </a:moveTo>
                      <a:lnTo>
                        <a:pt x="28745" y="391"/>
                      </a:lnTo>
                      <a:cubicBezTo>
                        <a:pt x="28625" y="391"/>
                        <a:pt x="28538" y="426"/>
                        <a:pt x="28561" y="460"/>
                      </a:cubicBezTo>
                      <a:lnTo>
                        <a:pt x="28699" y="817"/>
                      </a:lnTo>
                      <a:cubicBezTo>
                        <a:pt x="28711" y="858"/>
                        <a:pt x="28826" y="892"/>
                        <a:pt x="28947" y="892"/>
                      </a:cubicBezTo>
                      <a:lnTo>
                        <a:pt x="30990" y="892"/>
                      </a:lnTo>
                      <a:cubicBezTo>
                        <a:pt x="31116" y="892"/>
                        <a:pt x="31203" y="858"/>
                        <a:pt x="31180" y="817"/>
                      </a:cubicBezTo>
                      <a:lnTo>
                        <a:pt x="31019" y="460"/>
                      </a:lnTo>
                      <a:cubicBezTo>
                        <a:pt x="31001" y="420"/>
                        <a:pt x="30886" y="391"/>
                        <a:pt x="30760" y="391"/>
                      </a:cubicBezTo>
                      <a:close/>
                      <a:moveTo>
                        <a:pt x="30242" y="1565"/>
                      </a:moveTo>
                      <a:lnTo>
                        <a:pt x="31295" y="1565"/>
                      </a:lnTo>
                      <a:cubicBezTo>
                        <a:pt x="31416" y="1565"/>
                        <a:pt x="31502" y="1525"/>
                        <a:pt x="31479" y="1485"/>
                      </a:cubicBezTo>
                      <a:lnTo>
                        <a:pt x="31312" y="1117"/>
                      </a:lnTo>
                      <a:cubicBezTo>
                        <a:pt x="31295" y="1070"/>
                        <a:pt x="31180" y="1036"/>
                        <a:pt x="31053" y="1036"/>
                      </a:cubicBezTo>
                      <a:lnTo>
                        <a:pt x="30029" y="1036"/>
                      </a:lnTo>
                      <a:cubicBezTo>
                        <a:pt x="29902" y="1036"/>
                        <a:pt x="29816" y="1070"/>
                        <a:pt x="29833" y="1117"/>
                      </a:cubicBezTo>
                      <a:lnTo>
                        <a:pt x="29983" y="1485"/>
                      </a:lnTo>
                      <a:cubicBezTo>
                        <a:pt x="30006" y="1525"/>
                        <a:pt x="30121" y="1565"/>
                        <a:pt x="30242" y="1565"/>
                      </a:cubicBezTo>
                      <a:close/>
                      <a:moveTo>
                        <a:pt x="28095" y="1565"/>
                      </a:moveTo>
                      <a:lnTo>
                        <a:pt x="29143" y="1565"/>
                      </a:lnTo>
                      <a:cubicBezTo>
                        <a:pt x="29263" y="1565"/>
                        <a:pt x="29361" y="1525"/>
                        <a:pt x="29338" y="1485"/>
                      </a:cubicBezTo>
                      <a:lnTo>
                        <a:pt x="29194" y="1117"/>
                      </a:lnTo>
                      <a:cubicBezTo>
                        <a:pt x="29177" y="1070"/>
                        <a:pt x="29062" y="1036"/>
                        <a:pt x="28941" y="1036"/>
                      </a:cubicBezTo>
                      <a:lnTo>
                        <a:pt x="27911" y="1036"/>
                      </a:lnTo>
                      <a:cubicBezTo>
                        <a:pt x="27790" y="1036"/>
                        <a:pt x="27704" y="1070"/>
                        <a:pt x="27721" y="1117"/>
                      </a:cubicBezTo>
                      <a:lnTo>
                        <a:pt x="27848" y="1485"/>
                      </a:lnTo>
                      <a:cubicBezTo>
                        <a:pt x="27853" y="1525"/>
                        <a:pt x="27963" y="1565"/>
                        <a:pt x="28095" y="1565"/>
                      </a:cubicBezTo>
                      <a:close/>
                      <a:moveTo>
                        <a:pt x="25937" y="1565"/>
                      </a:moveTo>
                      <a:lnTo>
                        <a:pt x="26984" y="1565"/>
                      </a:lnTo>
                      <a:cubicBezTo>
                        <a:pt x="27105" y="1565"/>
                        <a:pt x="27203" y="1525"/>
                        <a:pt x="27186" y="1485"/>
                      </a:cubicBezTo>
                      <a:lnTo>
                        <a:pt x="27065" y="1117"/>
                      </a:lnTo>
                      <a:cubicBezTo>
                        <a:pt x="27048" y="1070"/>
                        <a:pt x="26944" y="1036"/>
                        <a:pt x="26812" y="1036"/>
                      </a:cubicBezTo>
                      <a:lnTo>
                        <a:pt x="25782" y="1036"/>
                      </a:lnTo>
                      <a:cubicBezTo>
                        <a:pt x="25661" y="1036"/>
                        <a:pt x="25569" y="1070"/>
                        <a:pt x="25580" y="1117"/>
                      </a:cubicBezTo>
                      <a:lnTo>
                        <a:pt x="25684" y="1485"/>
                      </a:lnTo>
                      <a:cubicBezTo>
                        <a:pt x="25707" y="1525"/>
                        <a:pt x="25810" y="1565"/>
                        <a:pt x="25937" y="1565"/>
                      </a:cubicBezTo>
                      <a:close/>
                      <a:moveTo>
                        <a:pt x="23785" y="1565"/>
                      </a:moveTo>
                      <a:lnTo>
                        <a:pt x="24832" y="1565"/>
                      </a:lnTo>
                      <a:cubicBezTo>
                        <a:pt x="24959" y="1565"/>
                        <a:pt x="25051" y="1525"/>
                        <a:pt x="25045" y="1485"/>
                      </a:cubicBezTo>
                      <a:lnTo>
                        <a:pt x="24947" y="1117"/>
                      </a:lnTo>
                      <a:cubicBezTo>
                        <a:pt x="24936" y="1070"/>
                        <a:pt x="24826" y="1036"/>
                        <a:pt x="24706" y="1036"/>
                      </a:cubicBezTo>
                      <a:lnTo>
                        <a:pt x="23675" y="1036"/>
                      </a:lnTo>
                      <a:cubicBezTo>
                        <a:pt x="23555" y="1036"/>
                        <a:pt x="23457" y="1070"/>
                        <a:pt x="23468" y="1117"/>
                      </a:cubicBezTo>
                      <a:lnTo>
                        <a:pt x="23543" y="1485"/>
                      </a:lnTo>
                      <a:cubicBezTo>
                        <a:pt x="23555" y="1525"/>
                        <a:pt x="23664" y="1565"/>
                        <a:pt x="23785" y="1565"/>
                      </a:cubicBezTo>
                      <a:close/>
                      <a:moveTo>
                        <a:pt x="21632" y="1565"/>
                      </a:moveTo>
                      <a:lnTo>
                        <a:pt x="22686" y="1565"/>
                      </a:lnTo>
                      <a:cubicBezTo>
                        <a:pt x="22806" y="1565"/>
                        <a:pt x="22899" y="1525"/>
                        <a:pt x="22893" y="1485"/>
                      </a:cubicBezTo>
                      <a:lnTo>
                        <a:pt x="22818" y="1117"/>
                      </a:lnTo>
                      <a:cubicBezTo>
                        <a:pt x="22812" y="1070"/>
                        <a:pt x="22703" y="1036"/>
                        <a:pt x="22582" y="1036"/>
                      </a:cubicBezTo>
                      <a:lnTo>
                        <a:pt x="21552" y="1036"/>
                      </a:lnTo>
                      <a:cubicBezTo>
                        <a:pt x="21431" y="1036"/>
                        <a:pt x="21339" y="1070"/>
                        <a:pt x="21345" y="1117"/>
                      </a:cubicBezTo>
                      <a:lnTo>
                        <a:pt x="21402" y="1485"/>
                      </a:lnTo>
                      <a:cubicBezTo>
                        <a:pt x="21397" y="1525"/>
                        <a:pt x="21506" y="1565"/>
                        <a:pt x="21632" y="1565"/>
                      </a:cubicBezTo>
                      <a:close/>
                      <a:moveTo>
                        <a:pt x="19474" y="1565"/>
                      </a:moveTo>
                      <a:lnTo>
                        <a:pt x="20528" y="1565"/>
                      </a:lnTo>
                      <a:cubicBezTo>
                        <a:pt x="20648" y="1565"/>
                        <a:pt x="20746" y="1525"/>
                        <a:pt x="20740" y="1485"/>
                      </a:cubicBezTo>
                      <a:lnTo>
                        <a:pt x="20689" y="1117"/>
                      </a:lnTo>
                      <a:cubicBezTo>
                        <a:pt x="20683" y="1070"/>
                        <a:pt x="20585" y="1036"/>
                        <a:pt x="20459" y="1036"/>
                      </a:cubicBezTo>
                      <a:lnTo>
                        <a:pt x="19434" y="1036"/>
                      </a:lnTo>
                      <a:cubicBezTo>
                        <a:pt x="19308" y="1036"/>
                        <a:pt x="19210" y="1070"/>
                        <a:pt x="19215" y="1117"/>
                      </a:cubicBezTo>
                      <a:lnTo>
                        <a:pt x="19250" y="1485"/>
                      </a:lnTo>
                      <a:cubicBezTo>
                        <a:pt x="19244" y="1525"/>
                        <a:pt x="19354" y="1565"/>
                        <a:pt x="19474" y="1565"/>
                      </a:cubicBezTo>
                      <a:close/>
                      <a:moveTo>
                        <a:pt x="17322" y="1565"/>
                      </a:moveTo>
                      <a:lnTo>
                        <a:pt x="18375" y="1565"/>
                      </a:lnTo>
                      <a:cubicBezTo>
                        <a:pt x="18496" y="1565"/>
                        <a:pt x="18600" y="1525"/>
                        <a:pt x="18600" y="1485"/>
                      </a:cubicBezTo>
                      <a:lnTo>
                        <a:pt x="18565" y="1117"/>
                      </a:lnTo>
                      <a:cubicBezTo>
                        <a:pt x="18565" y="1070"/>
                        <a:pt x="18462" y="1036"/>
                        <a:pt x="18335" y="1036"/>
                      </a:cubicBezTo>
                      <a:lnTo>
                        <a:pt x="17311" y="1036"/>
                      </a:lnTo>
                      <a:cubicBezTo>
                        <a:pt x="17184" y="1036"/>
                        <a:pt x="17086" y="1070"/>
                        <a:pt x="17086" y="1117"/>
                      </a:cubicBezTo>
                      <a:lnTo>
                        <a:pt x="17092" y="1485"/>
                      </a:lnTo>
                      <a:cubicBezTo>
                        <a:pt x="17092" y="1525"/>
                        <a:pt x="17201" y="1565"/>
                        <a:pt x="17322" y="1565"/>
                      </a:cubicBezTo>
                      <a:close/>
                      <a:moveTo>
                        <a:pt x="15170" y="1565"/>
                      </a:moveTo>
                      <a:lnTo>
                        <a:pt x="16223" y="1565"/>
                      </a:lnTo>
                      <a:cubicBezTo>
                        <a:pt x="16344" y="1565"/>
                        <a:pt x="16447" y="1525"/>
                        <a:pt x="16447" y="1485"/>
                      </a:cubicBezTo>
                      <a:lnTo>
                        <a:pt x="16447" y="1117"/>
                      </a:lnTo>
                      <a:cubicBezTo>
                        <a:pt x="16447" y="1070"/>
                        <a:pt x="16344" y="1036"/>
                        <a:pt x="16223" y="1036"/>
                      </a:cubicBezTo>
                      <a:lnTo>
                        <a:pt x="15193" y="1036"/>
                      </a:lnTo>
                      <a:cubicBezTo>
                        <a:pt x="15072" y="1036"/>
                        <a:pt x="14968" y="1070"/>
                        <a:pt x="14968" y="1117"/>
                      </a:cubicBezTo>
                      <a:lnTo>
                        <a:pt x="14957" y="1485"/>
                      </a:lnTo>
                      <a:cubicBezTo>
                        <a:pt x="14945" y="1525"/>
                        <a:pt x="15043" y="1565"/>
                        <a:pt x="15170" y="1565"/>
                      </a:cubicBezTo>
                      <a:close/>
                      <a:moveTo>
                        <a:pt x="13012" y="1565"/>
                      </a:moveTo>
                      <a:lnTo>
                        <a:pt x="14065" y="1565"/>
                      </a:lnTo>
                      <a:cubicBezTo>
                        <a:pt x="14186" y="1565"/>
                        <a:pt x="14295" y="1525"/>
                        <a:pt x="14295" y="1485"/>
                      </a:cubicBezTo>
                      <a:lnTo>
                        <a:pt x="14318" y="1117"/>
                      </a:lnTo>
                      <a:cubicBezTo>
                        <a:pt x="14318" y="1070"/>
                        <a:pt x="14220" y="1036"/>
                        <a:pt x="14099" y="1036"/>
                      </a:cubicBezTo>
                      <a:lnTo>
                        <a:pt x="13069" y="1036"/>
                      </a:lnTo>
                      <a:cubicBezTo>
                        <a:pt x="12948" y="1036"/>
                        <a:pt x="12851" y="1070"/>
                        <a:pt x="12839" y="1117"/>
                      </a:cubicBezTo>
                      <a:lnTo>
                        <a:pt x="12805" y="1485"/>
                      </a:lnTo>
                      <a:cubicBezTo>
                        <a:pt x="12793" y="1525"/>
                        <a:pt x="12891" y="1565"/>
                        <a:pt x="13012" y="1565"/>
                      </a:cubicBezTo>
                      <a:close/>
                      <a:moveTo>
                        <a:pt x="10865" y="1565"/>
                      </a:moveTo>
                      <a:lnTo>
                        <a:pt x="11913" y="1565"/>
                      </a:lnTo>
                      <a:cubicBezTo>
                        <a:pt x="12039" y="1565"/>
                        <a:pt x="12143" y="1525"/>
                        <a:pt x="12154" y="1485"/>
                      </a:cubicBezTo>
                      <a:lnTo>
                        <a:pt x="12195" y="1117"/>
                      </a:lnTo>
                      <a:cubicBezTo>
                        <a:pt x="12200" y="1070"/>
                        <a:pt x="12103" y="1036"/>
                        <a:pt x="11982" y="1036"/>
                      </a:cubicBezTo>
                      <a:lnTo>
                        <a:pt x="10952" y="1036"/>
                      </a:lnTo>
                      <a:cubicBezTo>
                        <a:pt x="10831" y="1036"/>
                        <a:pt x="10721" y="1070"/>
                        <a:pt x="10710" y="1117"/>
                      </a:cubicBezTo>
                      <a:lnTo>
                        <a:pt x="10647" y="1485"/>
                      </a:lnTo>
                      <a:cubicBezTo>
                        <a:pt x="10641" y="1525"/>
                        <a:pt x="10744" y="1565"/>
                        <a:pt x="10865" y="1565"/>
                      </a:cubicBezTo>
                      <a:close/>
                      <a:moveTo>
                        <a:pt x="8713" y="1565"/>
                      </a:moveTo>
                      <a:lnTo>
                        <a:pt x="9766" y="1565"/>
                      </a:lnTo>
                      <a:cubicBezTo>
                        <a:pt x="9887" y="1565"/>
                        <a:pt x="9990" y="1525"/>
                        <a:pt x="10008" y="1485"/>
                      </a:cubicBezTo>
                      <a:lnTo>
                        <a:pt x="10083" y="1117"/>
                      </a:lnTo>
                      <a:cubicBezTo>
                        <a:pt x="10088" y="1070"/>
                        <a:pt x="9996" y="1036"/>
                        <a:pt x="9870" y="1036"/>
                      </a:cubicBezTo>
                      <a:lnTo>
                        <a:pt x="8828" y="1036"/>
                      </a:lnTo>
                      <a:cubicBezTo>
                        <a:pt x="8707" y="1036"/>
                        <a:pt x="8598" y="1070"/>
                        <a:pt x="8592" y="1117"/>
                      </a:cubicBezTo>
                      <a:lnTo>
                        <a:pt x="8506" y="1485"/>
                      </a:lnTo>
                      <a:cubicBezTo>
                        <a:pt x="8488" y="1525"/>
                        <a:pt x="8586" y="1565"/>
                        <a:pt x="8713" y="1565"/>
                      </a:cubicBezTo>
                      <a:close/>
                      <a:moveTo>
                        <a:pt x="6555" y="1565"/>
                      </a:moveTo>
                      <a:lnTo>
                        <a:pt x="7608" y="1565"/>
                      </a:lnTo>
                      <a:cubicBezTo>
                        <a:pt x="7729" y="1565"/>
                        <a:pt x="7844" y="1525"/>
                        <a:pt x="7850" y="1485"/>
                      </a:cubicBezTo>
                      <a:lnTo>
                        <a:pt x="7942" y="1117"/>
                      </a:lnTo>
                      <a:cubicBezTo>
                        <a:pt x="7959" y="1070"/>
                        <a:pt x="7867" y="1036"/>
                        <a:pt x="7740" y="1036"/>
                      </a:cubicBezTo>
                      <a:lnTo>
                        <a:pt x="6716" y="1036"/>
                      </a:lnTo>
                      <a:cubicBezTo>
                        <a:pt x="6589" y="1036"/>
                        <a:pt x="6486" y="1070"/>
                        <a:pt x="6469" y="1117"/>
                      </a:cubicBezTo>
                      <a:lnTo>
                        <a:pt x="6359" y="1485"/>
                      </a:lnTo>
                      <a:cubicBezTo>
                        <a:pt x="6342" y="1525"/>
                        <a:pt x="6434" y="1565"/>
                        <a:pt x="6555" y="1565"/>
                      </a:cubicBezTo>
                      <a:close/>
                      <a:moveTo>
                        <a:pt x="4403" y="1565"/>
                      </a:moveTo>
                      <a:lnTo>
                        <a:pt x="5456" y="1565"/>
                      </a:lnTo>
                      <a:cubicBezTo>
                        <a:pt x="5577" y="1565"/>
                        <a:pt x="5692" y="1525"/>
                        <a:pt x="5709" y="1485"/>
                      </a:cubicBezTo>
                      <a:lnTo>
                        <a:pt x="5818" y="1117"/>
                      </a:lnTo>
                      <a:cubicBezTo>
                        <a:pt x="5836" y="1070"/>
                        <a:pt x="5749" y="1036"/>
                        <a:pt x="5617" y="1036"/>
                      </a:cubicBezTo>
                      <a:lnTo>
                        <a:pt x="4592" y="1036"/>
                      </a:lnTo>
                      <a:cubicBezTo>
                        <a:pt x="4466" y="1036"/>
                        <a:pt x="4351" y="1070"/>
                        <a:pt x="4339" y="1117"/>
                      </a:cubicBezTo>
                      <a:lnTo>
                        <a:pt x="4207" y="1485"/>
                      </a:lnTo>
                      <a:cubicBezTo>
                        <a:pt x="4190" y="1525"/>
                        <a:pt x="4282" y="1565"/>
                        <a:pt x="4403" y="1565"/>
                      </a:cubicBezTo>
                      <a:close/>
                      <a:moveTo>
                        <a:pt x="1209" y="1565"/>
                      </a:moveTo>
                      <a:lnTo>
                        <a:pt x="3298" y="1565"/>
                      </a:lnTo>
                      <a:cubicBezTo>
                        <a:pt x="3418" y="1565"/>
                        <a:pt x="3534" y="1525"/>
                        <a:pt x="3557" y="1485"/>
                      </a:cubicBezTo>
                      <a:lnTo>
                        <a:pt x="3695" y="1117"/>
                      </a:lnTo>
                      <a:cubicBezTo>
                        <a:pt x="3706" y="1070"/>
                        <a:pt x="3620" y="1036"/>
                        <a:pt x="3499" y="1036"/>
                      </a:cubicBezTo>
                      <a:lnTo>
                        <a:pt x="1439" y="1036"/>
                      </a:lnTo>
                      <a:cubicBezTo>
                        <a:pt x="1318" y="1036"/>
                        <a:pt x="1203" y="1070"/>
                        <a:pt x="1180" y="1117"/>
                      </a:cubicBezTo>
                      <a:lnTo>
                        <a:pt x="1019" y="1485"/>
                      </a:lnTo>
                      <a:cubicBezTo>
                        <a:pt x="1001" y="1525"/>
                        <a:pt x="1088" y="1565"/>
                        <a:pt x="1209" y="1565"/>
                      </a:cubicBezTo>
                      <a:close/>
                      <a:moveTo>
                        <a:pt x="26720" y="2268"/>
                      </a:moveTo>
                      <a:lnTo>
                        <a:pt x="27790" y="2268"/>
                      </a:lnTo>
                      <a:cubicBezTo>
                        <a:pt x="27923" y="2268"/>
                        <a:pt x="28009" y="2233"/>
                        <a:pt x="27992" y="2181"/>
                      </a:cubicBezTo>
                      <a:lnTo>
                        <a:pt x="27865" y="1801"/>
                      </a:lnTo>
                      <a:cubicBezTo>
                        <a:pt x="27848" y="1755"/>
                        <a:pt x="27733" y="1721"/>
                        <a:pt x="27612" y="1721"/>
                      </a:cubicBezTo>
                      <a:lnTo>
                        <a:pt x="26559" y="1721"/>
                      </a:lnTo>
                      <a:cubicBezTo>
                        <a:pt x="26438" y="1721"/>
                        <a:pt x="26346" y="1755"/>
                        <a:pt x="26357" y="1801"/>
                      </a:cubicBezTo>
                      <a:lnTo>
                        <a:pt x="26472" y="2181"/>
                      </a:lnTo>
                      <a:cubicBezTo>
                        <a:pt x="26472" y="2233"/>
                        <a:pt x="26587" y="2268"/>
                        <a:pt x="26720" y="2268"/>
                      </a:cubicBezTo>
                      <a:close/>
                      <a:moveTo>
                        <a:pt x="24516" y="2268"/>
                      </a:moveTo>
                      <a:lnTo>
                        <a:pt x="25592" y="2268"/>
                      </a:lnTo>
                      <a:cubicBezTo>
                        <a:pt x="25718" y="2268"/>
                        <a:pt x="25810" y="2233"/>
                        <a:pt x="25799" y="2181"/>
                      </a:cubicBezTo>
                      <a:lnTo>
                        <a:pt x="25690" y="1801"/>
                      </a:lnTo>
                      <a:cubicBezTo>
                        <a:pt x="25678" y="1755"/>
                        <a:pt x="25569" y="1721"/>
                        <a:pt x="25436" y="1721"/>
                      </a:cubicBezTo>
                      <a:lnTo>
                        <a:pt x="24389" y="1721"/>
                      </a:lnTo>
                      <a:cubicBezTo>
                        <a:pt x="24268" y="1721"/>
                        <a:pt x="24170" y="1755"/>
                        <a:pt x="24182" y="1801"/>
                      </a:cubicBezTo>
                      <a:lnTo>
                        <a:pt x="24268" y="2181"/>
                      </a:lnTo>
                      <a:cubicBezTo>
                        <a:pt x="24280" y="2233"/>
                        <a:pt x="24389" y="2268"/>
                        <a:pt x="24516" y="2268"/>
                      </a:cubicBezTo>
                      <a:close/>
                      <a:moveTo>
                        <a:pt x="22317" y="2268"/>
                      </a:moveTo>
                      <a:lnTo>
                        <a:pt x="23388" y="2268"/>
                      </a:lnTo>
                      <a:cubicBezTo>
                        <a:pt x="23520" y="2268"/>
                        <a:pt x="23612" y="2233"/>
                        <a:pt x="23606" y="2181"/>
                      </a:cubicBezTo>
                      <a:lnTo>
                        <a:pt x="23526" y="1801"/>
                      </a:lnTo>
                      <a:cubicBezTo>
                        <a:pt x="23520" y="1755"/>
                        <a:pt x="23405" y="1721"/>
                        <a:pt x="23278" y="1721"/>
                      </a:cubicBezTo>
                      <a:lnTo>
                        <a:pt x="22231" y="1721"/>
                      </a:lnTo>
                      <a:cubicBezTo>
                        <a:pt x="22110" y="1721"/>
                        <a:pt x="22007" y="1755"/>
                        <a:pt x="22012" y="1801"/>
                      </a:cubicBezTo>
                      <a:lnTo>
                        <a:pt x="22081" y="2181"/>
                      </a:lnTo>
                      <a:cubicBezTo>
                        <a:pt x="22081" y="2233"/>
                        <a:pt x="22185" y="2268"/>
                        <a:pt x="22317" y="2268"/>
                      </a:cubicBezTo>
                      <a:close/>
                      <a:moveTo>
                        <a:pt x="20113" y="2268"/>
                      </a:moveTo>
                      <a:lnTo>
                        <a:pt x="21189" y="2268"/>
                      </a:lnTo>
                      <a:cubicBezTo>
                        <a:pt x="21316" y="2268"/>
                        <a:pt x="21408" y="2233"/>
                        <a:pt x="21402" y="2181"/>
                      </a:cubicBezTo>
                      <a:lnTo>
                        <a:pt x="21345" y="1801"/>
                      </a:lnTo>
                      <a:cubicBezTo>
                        <a:pt x="21339" y="1755"/>
                        <a:pt x="21230" y="1721"/>
                        <a:pt x="21109" y="1721"/>
                      </a:cubicBezTo>
                      <a:lnTo>
                        <a:pt x="20056" y="1721"/>
                      </a:lnTo>
                      <a:cubicBezTo>
                        <a:pt x="19935" y="1721"/>
                        <a:pt x="19837" y="1755"/>
                        <a:pt x="19843" y="1801"/>
                      </a:cubicBezTo>
                      <a:lnTo>
                        <a:pt x="19883" y="2181"/>
                      </a:lnTo>
                      <a:cubicBezTo>
                        <a:pt x="19883" y="2233"/>
                        <a:pt x="19992" y="2268"/>
                        <a:pt x="20113" y="2268"/>
                      </a:cubicBezTo>
                      <a:close/>
                      <a:moveTo>
                        <a:pt x="17915" y="2268"/>
                      </a:moveTo>
                      <a:lnTo>
                        <a:pt x="18985" y="2268"/>
                      </a:lnTo>
                      <a:cubicBezTo>
                        <a:pt x="19118" y="2268"/>
                        <a:pt x="19215" y="2233"/>
                        <a:pt x="19210" y="2181"/>
                      </a:cubicBezTo>
                      <a:lnTo>
                        <a:pt x="19175" y="1801"/>
                      </a:lnTo>
                      <a:cubicBezTo>
                        <a:pt x="19164" y="1755"/>
                        <a:pt x="19066" y="1721"/>
                        <a:pt x="18933" y="1721"/>
                      </a:cubicBezTo>
                      <a:lnTo>
                        <a:pt x="17892" y="1721"/>
                      </a:lnTo>
                      <a:cubicBezTo>
                        <a:pt x="17771" y="1721"/>
                        <a:pt x="17667" y="1755"/>
                        <a:pt x="17667" y="1801"/>
                      </a:cubicBezTo>
                      <a:lnTo>
                        <a:pt x="17685" y="2181"/>
                      </a:lnTo>
                      <a:cubicBezTo>
                        <a:pt x="17685" y="2233"/>
                        <a:pt x="17794" y="2268"/>
                        <a:pt x="17915" y="2268"/>
                      </a:cubicBezTo>
                      <a:close/>
                      <a:moveTo>
                        <a:pt x="15722" y="2268"/>
                      </a:moveTo>
                      <a:lnTo>
                        <a:pt x="16793" y="2268"/>
                      </a:lnTo>
                      <a:cubicBezTo>
                        <a:pt x="16919" y="2268"/>
                        <a:pt x="17023" y="2233"/>
                        <a:pt x="17023" y="2181"/>
                      </a:cubicBezTo>
                      <a:lnTo>
                        <a:pt x="17017" y="1801"/>
                      </a:lnTo>
                      <a:cubicBezTo>
                        <a:pt x="17017" y="1755"/>
                        <a:pt x="16914" y="1721"/>
                        <a:pt x="16787" y="1721"/>
                      </a:cubicBezTo>
                      <a:lnTo>
                        <a:pt x="15734" y="1721"/>
                      </a:lnTo>
                      <a:cubicBezTo>
                        <a:pt x="15613" y="1721"/>
                        <a:pt x="15504" y="1755"/>
                        <a:pt x="15504" y="1801"/>
                      </a:cubicBezTo>
                      <a:lnTo>
                        <a:pt x="15498" y="2181"/>
                      </a:lnTo>
                      <a:cubicBezTo>
                        <a:pt x="15492" y="2233"/>
                        <a:pt x="15590" y="2268"/>
                        <a:pt x="15722" y="2268"/>
                      </a:cubicBezTo>
                      <a:close/>
                      <a:moveTo>
                        <a:pt x="13518" y="2268"/>
                      </a:moveTo>
                      <a:lnTo>
                        <a:pt x="14589" y="2268"/>
                      </a:lnTo>
                      <a:cubicBezTo>
                        <a:pt x="14721" y="2268"/>
                        <a:pt x="14819" y="2233"/>
                        <a:pt x="14830" y="2181"/>
                      </a:cubicBezTo>
                      <a:lnTo>
                        <a:pt x="14842" y="1801"/>
                      </a:lnTo>
                      <a:cubicBezTo>
                        <a:pt x="14842" y="1755"/>
                        <a:pt x="14738" y="1721"/>
                        <a:pt x="14617" y="1721"/>
                      </a:cubicBezTo>
                      <a:lnTo>
                        <a:pt x="13570" y="1721"/>
                      </a:lnTo>
                      <a:cubicBezTo>
                        <a:pt x="13449" y="1721"/>
                        <a:pt x="13340" y="1755"/>
                        <a:pt x="13334" y="1801"/>
                      </a:cubicBezTo>
                      <a:lnTo>
                        <a:pt x="13294" y="2181"/>
                      </a:lnTo>
                      <a:cubicBezTo>
                        <a:pt x="13288" y="2233"/>
                        <a:pt x="13392" y="2268"/>
                        <a:pt x="13518" y="2268"/>
                      </a:cubicBezTo>
                      <a:close/>
                      <a:moveTo>
                        <a:pt x="11320" y="2268"/>
                      </a:moveTo>
                      <a:lnTo>
                        <a:pt x="12390" y="2268"/>
                      </a:lnTo>
                      <a:cubicBezTo>
                        <a:pt x="12517" y="2268"/>
                        <a:pt x="12626" y="2233"/>
                        <a:pt x="12626" y="2181"/>
                      </a:cubicBezTo>
                      <a:lnTo>
                        <a:pt x="12672" y="1801"/>
                      </a:lnTo>
                      <a:cubicBezTo>
                        <a:pt x="12678" y="1755"/>
                        <a:pt x="12574" y="1721"/>
                        <a:pt x="12454" y="1721"/>
                      </a:cubicBezTo>
                      <a:lnTo>
                        <a:pt x="11406" y="1721"/>
                      </a:lnTo>
                      <a:cubicBezTo>
                        <a:pt x="11280" y="1721"/>
                        <a:pt x="11176" y="1755"/>
                        <a:pt x="11164" y="1801"/>
                      </a:cubicBezTo>
                      <a:lnTo>
                        <a:pt x="11107" y="2181"/>
                      </a:lnTo>
                      <a:cubicBezTo>
                        <a:pt x="11090" y="2233"/>
                        <a:pt x="11187" y="2268"/>
                        <a:pt x="11320" y="2268"/>
                      </a:cubicBezTo>
                      <a:close/>
                      <a:moveTo>
                        <a:pt x="9116" y="2268"/>
                      </a:moveTo>
                      <a:lnTo>
                        <a:pt x="10186" y="2268"/>
                      </a:lnTo>
                      <a:cubicBezTo>
                        <a:pt x="10319" y="2268"/>
                        <a:pt x="10428" y="2233"/>
                        <a:pt x="10434" y="2181"/>
                      </a:cubicBezTo>
                      <a:lnTo>
                        <a:pt x="10497" y="1801"/>
                      </a:lnTo>
                      <a:cubicBezTo>
                        <a:pt x="10503" y="1755"/>
                        <a:pt x="10411" y="1721"/>
                        <a:pt x="10284" y="1721"/>
                      </a:cubicBezTo>
                      <a:lnTo>
                        <a:pt x="9231" y="1721"/>
                      </a:lnTo>
                      <a:cubicBezTo>
                        <a:pt x="9110" y="1721"/>
                        <a:pt x="8995" y="1755"/>
                        <a:pt x="8989" y="1801"/>
                      </a:cubicBezTo>
                      <a:lnTo>
                        <a:pt x="8909" y="2181"/>
                      </a:lnTo>
                      <a:cubicBezTo>
                        <a:pt x="8891" y="2233"/>
                        <a:pt x="8983" y="2268"/>
                        <a:pt x="9116" y="2268"/>
                      </a:cubicBezTo>
                      <a:close/>
                      <a:moveTo>
                        <a:pt x="6917" y="2268"/>
                      </a:moveTo>
                      <a:lnTo>
                        <a:pt x="7988" y="2268"/>
                      </a:lnTo>
                      <a:cubicBezTo>
                        <a:pt x="8114" y="2268"/>
                        <a:pt x="8224" y="2233"/>
                        <a:pt x="8241" y="2181"/>
                      </a:cubicBezTo>
                      <a:lnTo>
                        <a:pt x="8327" y="1801"/>
                      </a:lnTo>
                      <a:cubicBezTo>
                        <a:pt x="8333" y="1755"/>
                        <a:pt x="8247" y="1721"/>
                        <a:pt x="8114" y="1721"/>
                      </a:cubicBezTo>
                      <a:lnTo>
                        <a:pt x="7067" y="1721"/>
                      </a:lnTo>
                      <a:cubicBezTo>
                        <a:pt x="6946" y="1721"/>
                        <a:pt x="6825" y="1755"/>
                        <a:pt x="6814" y="1801"/>
                      </a:cubicBezTo>
                      <a:lnTo>
                        <a:pt x="6704" y="2181"/>
                      </a:lnTo>
                      <a:cubicBezTo>
                        <a:pt x="6693" y="2233"/>
                        <a:pt x="6785" y="2268"/>
                        <a:pt x="6917" y="2268"/>
                      </a:cubicBezTo>
                      <a:close/>
                      <a:moveTo>
                        <a:pt x="4713" y="2268"/>
                      </a:moveTo>
                      <a:lnTo>
                        <a:pt x="5784" y="2268"/>
                      </a:lnTo>
                      <a:cubicBezTo>
                        <a:pt x="5916" y="2268"/>
                        <a:pt x="6031" y="2233"/>
                        <a:pt x="6043" y="2181"/>
                      </a:cubicBezTo>
                      <a:lnTo>
                        <a:pt x="6158" y="1801"/>
                      </a:lnTo>
                      <a:cubicBezTo>
                        <a:pt x="6175" y="1755"/>
                        <a:pt x="6083" y="1721"/>
                        <a:pt x="5956" y="1721"/>
                      </a:cubicBezTo>
                      <a:lnTo>
                        <a:pt x="4909" y="1721"/>
                      </a:lnTo>
                      <a:cubicBezTo>
                        <a:pt x="4788" y="1721"/>
                        <a:pt x="4667" y="1755"/>
                        <a:pt x="4656" y="1801"/>
                      </a:cubicBezTo>
                      <a:lnTo>
                        <a:pt x="4523" y="2181"/>
                      </a:lnTo>
                      <a:cubicBezTo>
                        <a:pt x="4500" y="2233"/>
                        <a:pt x="4587" y="2268"/>
                        <a:pt x="4713" y="2268"/>
                      </a:cubicBezTo>
                      <a:close/>
                      <a:moveTo>
                        <a:pt x="892" y="2268"/>
                      </a:moveTo>
                      <a:lnTo>
                        <a:pt x="3585" y="2268"/>
                      </a:lnTo>
                      <a:cubicBezTo>
                        <a:pt x="3712" y="2268"/>
                        <a:pt x="3827" y="2233"/>
                        <a:pt x="3844" y="2181"/>
                      </a:cubicBezTo>
                      <a:lnTo>
                        <a:pt x="3982" y="1801"/>
                      </a:lnTo>
                      <a:cubicBezTo>
                        <a:pt x="3994" y="1755"/>
                        <a:pt x="3908" y="1721"/>
                        <a:pt x="3787" y="1721"/>
                      </a:cubicBezTo>
                      <a:lnTo>
                        <a:pt x="1140" y="1721"/>
                      </a:lnTo>
                      <a:cubicBezTo>
                        <a:pt x="1019" y="1721"/>
                        <a:pt x="892" y="1755"/>
                        <a:pt x="875" y="1801"/>
                      </a:cubicBezTo>
                      <a:lnTo>
                        <a:pt x="702" y="2181"/>
                      </a:lnTo>
                      <a:cubicBezTo>
                        <a:pt x="679" y="2233"/>
                        <a:pt x="766" y="2268"/>
                        <a:pt x="892" y="2268"/>
                      </a:cubicBezTo>
                      <a:close/>
                      <a:moveTo>
                        <a:pt x="28918" y="2268"/>
                      </a:moveTo>
                      <a:lnTo>
                        <a:pt x="31611" y="2268"/>
                      </a:lnTo>
                      <a:cubicBezTo>
                        <a:pt x="31738" y="2268"/>
                        <a:pt x="31824" y="2233"/>
                        <a:pt x="31807" y="2181"/>
                      </a:cubicBezTo>
                      <a:lnTo>
                        <a:pt x="31634" y="1801"/>
                      </a:lnTo>
                      <a:cubicBezTo>
                        <a:pt x="31611" y="1755"/>
                        <a:pt x="31496" y="1721"/>
                        <a:pt x="31364" y="1721"/>
                      </a:cubicBezTo>
                      <a:lnTo>
                        <a:pt x="28717" y="1721"/>
                      </a:lnTo>
                      <a:cubicBezTo>
                        <a:pt x="28596" y="1721"/>
                        <a:pt x="28504" y="1755"/>
                        <a:pt x="28527" y="1801"/>
                      </a:cubicBezTo>
                      <a:lnTo>
                        <a:pt x="28659" y="2181"/>
                      </a:lnTo>
                      <a:cubicBezTo>
                        <a:pt x="28676" y="2233"/>
                        <a:pt x="28791" y="2268"/>
                        <a:pt x="28918" y="2268"/>
                      </a:cubicBezTo>
                      <a:close/>
                      <a:moveTo>
                        <a:pt x="25828" y="3004"/>
                      </a:moveTo>
                      <a:lnTo>
                        <a:pt x="26921" y="3004"/>
                      </a:lnTo>
                      <a:cubicBezTo>
                        <a:pt x="27048" y="3004"/>
                        <a:pt x="27146" y="2964"/>
                        <a:pt x="27128" y="2918"/>
                      </a:cubicBezTo>
                      <a:lnTo>
                        <a:pt x="27008" y="2521"/>
                      </a:lnTo>
                      <a:cubicBezTo>
                        <a:pt x="26990" y="2469"/>
                        <a:pt x="26875" y="2434"/>
                        <a:pt x="26749" y="2434"/>
                      </a:cubicBezTo>
                      <a:lnTo>
                        <a:pt x="25678" y="2434"/>
                      </a:lnTo>
                      <a:cubicBezTo>
                        <a:pt x="25546" y="2434"/>
                        <a:pt x="25454" y="2469"/>
                        <a:pt x="25465" y="2521"/>
                      </a:cubicBezTo>
                      <a:lnTo>
                        <a:pt x="25575" y="2918"/>
                      </a:lnTo>
                      <a:cubicBezTo>
                        <a:pt x="25580" y="2958"/>
                        <a:pt x="25695" y="3004"/>
                        <a:pt x="25828" y="3004"/>
                      </a:cubicBezTo>
                      <a:close/>
                      <a:moveTo>
                        <a:pt x="23583" y="3004"/>
                      </a:moveTo>
                      <a:lnTo>
                        <a:pt x="24677" y="3004"/>
                      </a:lnTo>
                      <a:cubicBezTo>
                        <a:pt x="24803" y="3004"/>
                        <a:pt x="24895" y="2964"/>
                        <a:pt x="24890" y="2918"/>
                      </a:cubicBezTo>
                      <a:lnTo>
                        <a:pt x="24792" y="2521"/>
                      </a:lnTo>
                      <a:cubicBezTo>
                        <a:pt x="24775" y="2469"/>
                        <a:pt x="24671" y="2434"/>
                        <a:pt x="24539" y="2434"/>
                      </a:cubicBezTo>
                      <a:lnTo>
                        <a:pt x="23468" y="2434"/>
                      </a:lnTo>
                      <a:cubicBezTo>
                        <a:pt x="23336" y="2434"/>
                        <a:pt x="23244" y="2469"/>
                        <a:pt x="23250" y="2521"/>
                      </a:cubicBezTo>
                      <a:lnTo>
                        <a:pt x="23330" y="2918"/>
                      </a:lnTo>
                      <a:cubicBezTo>
                        <a:pt x="23336" y="2958"/>
                        <a:pt x="23451" y="3004"/>
                        <a:pt x="23583" y="3004"/>
                      </a:cubicBezTo>
                      <a:close/>
                      <a:moveTo>
                        <a:pt x="21333" y="3004"/>
                      </a:moveTo>
                      <a:lnTo>
                        <a:pt x="22427" y="3004"/>
                      </a:lnTo>
                      <a:cubicBezTo>
                        <a:pt x="22553" y="3004"/>
                        <a:pt x="22657" y="2964"/>
                        <a:pt x="22645" y="2918"/>
                      </a:cubicBezTo>
                      <a:lnTo>
                        <a:pt x="22576" y="2521"/>
                      </a:lnTo>
                      <a:cubicBezTo>
                        <a:pt x="22571" y="2469"/>
                        <a:pt x="22455" y="2434"/>
                        <a:pt x="22329" y="2434"/>
                      </a:cubicBezTo>
                      <a:lnTo>
                        <a:pt x="21258" y="2434"/>
                      </a:lnTo>
                      <a:cubicBezTo>
                        <a:pt x="21126" y="2434"/>
                        <a:pt x="21028" y="2469"/>
                        <a:pt x="21034" y="2521"/>
                      </a:cubicBezTo>
                      <a:lnTo>
                        <a:pt x="21092" y="2918"/>
                      </a:lnTo>
                      <a:cubicBezTo>
                        <a:pt x="21086" y="2958"/>
                        <a:pt x="21201" y="3004"/>
                        <a:pt x="21333" y="3004"/>
                      </a:cubicBezTo>
                      <a:close/>
                      <a:moveTo>
                        <a:pt x="19077" y="3004"/>
                      </a:moveTo>
                      <a:lnTo>
                        <a:pt x="20171" y="3004"/>
                      </a:lnTo>
                      <a:cubicBezTo>
                        <a:pt x="20303" y="3004"/>
                        <a:pt x="20401" y="2964"/>
                        <a:pt x="20395" y="2918"/>
                      </a:cubicBezTo>
                      <a:lnTo>
                        <a:pt x="20343" y="2521"/>
                      </a:lnTo>
                      <a:cubicBezTo>
                        <a:pt x="20338" y="2469"/>
                        <a:pt x="20228" y="2434"/>
                        <a:pt x="20102" y="2434"/>
                      </a:cubicBezTo>
                      <a:lnTo>
                        <a:pt x="19031" y="2434"/>
                      </a:lnTo>
                      <a:cubicBezTo>
                        <a:pt x="18899" y="2434"/>
                        <a:pt x="18801" y="2469"/>
                        <a:pt x="18807" y="2521"/>
                      </a:cubicBezTo>
                      <a:lnTo>
                        <a:pt x="18836" y="2918"/>
                      </a:lnTo>
                      <a:cubicBezTo>
                        <a:pt x="18841" y="2958"/>
                        <a:pt x="18951" y="3004"/>
                        <a:pt x="19077" y="3004"/>
                      </a:cubicBezTo>
                      <a:close/>
                      <a:moveTo>
                        <a:pt x="16827" y="3004"/>
                      </a:moveTo>
                      <a:lnTo>
                        <a:pt x="17921" y="3004"/>
                      </a:lnTo>
                      <a:cubicBezTo>
                        <a:pt x="18047" y="3004"/>
                        <a:pt x="18157" y="2964"/>
                        <a:pt x="18151" y="2918"/>
                      </a:cubicBezTo>
                      <a:lnTo>
                        <a:pt x="18128" y="2521"/>
                      </a:lnTo>
                      <a:cubicBezTo>
                        <a:pt x="18128" y="2469"/>
                        <a:pt x="18018" y="2434"/>
                        <a:pt x="17892" y="2434"/>
                      </a:cubicBezTo>
                      <a:lnTo>
                        <a:pt x="16821" y="2434"/>
                      </a:lnTo>
                      <a:cubicBezTo>
                        <a:pt x="16689" y="2434"/>
                        <a:pt x="16591" y="2469"/>
                        <a:pt x="16591" y="2521"/>
                      </a:cubicBezTo>
                      <a:lnTo>
                        <a:pt x="16597" y="2918"/>
                      </a:lnTo>
                      <a:cubicBezTo>
                        <a:pt x="16591" y="2958"/>
                        <a:pt x="16701" y="3004"/>
                        <a:pt x="16827" y="3004"/>
                      </a:cubicBezTo>
                      <a:close/>
                      <a:moveTo>
                        <a:pt x="14583" y="3004"/>
                      </a:moveTo>
                      <a:lnTo>
                        <a:pt x="15676" y="3004"/>
                      </a:lnTo>
                      <a:cubicBezTo>
                        <a:pt x="15809" y="3004"/>
                        <a:pt x="15912" y="2964"/>
                        <a:pt x="15912" y="2918"/>
                      </a:cubicBezTo>
                      <a:lnTo>
                        <a:pt x="15924" y="2521"/>
                      </a:lnTo>
                      <a:cubicBezTo>
                        <a:pt x="15924" y="2469"/>
                        <a:pt x="15820" y="2434"/>
                        <a:pt x="15694" y="2434"/>
                      </a:cubicBezTo>
                      <a:lnTo>
                        <a:pt x="14617" y="2434"/>
                      </a:lnTo>
                      <a:cubicBezTo>
                        <a:pt x="14491" y="2434"/>
                        <a:pt x="14381" y="2469"/>
                        <a:pt x="14381" y="2521"/>
                      </a:cubicBezTo>
                      <a:lnTo>
                        <a:pt x="14358" y="2918"/>
                      </a:lnTo>
                      <a:cubicBezTo>
                        <a:pt x="14347" y="2958"/>
                        <a:pt x="14445" y="3004"/>
                        <a:pt x="14583" y="3004"/>
                      </a:cubicBezTo>
                      <a:close/>
                      <a:moveTo>
                        <a:pt x="12333" y="3004"/>
                      </a:moveTo>
                      <a:lnTo>
                        <a:pt x="13426" y="3004"/>
                      </a:lnTo>
                      <a:cubicBezTo>
                        <a:pt x="13553" y="3004"/>
                        <a:pt x="13662" y="2964"/>
                        <a:pt x="13668" y="2918"/>
                      </a:cubicBezTo>
                      <a:lnTo>
                        <a:pt x="13697" y="2521"/>
                      </a:lnTo>
                      <a:cubicBezTo>
                        <a:pt x="13697" y="2469"/>
                        <a:pt x="13599" y="2434"/>
                        <a:pt x="13478" y="2434"/>
                      </a:cubicBezTo>
                      <a:lnTo>
                        <a:pt x="12402" y="2434"/>
                      </a:lnTo>
                      <a:cubicBezTo>
                        <a:pt x="12275" y="2434"/>
                        <a:pt x="12166" y="2469"/>
                        <a:pt x="12160" y="2521"/>
                      </a:cubicBezTo>
                      <a:lnTo>
                        <a:pt x="12108" y="2918"/>
                      </a:lnTo>
                      <a:cubicBezTo>
                        <a:pt x="12103" y="2958"/>
                        <a:pt x="12200" y="3004"/>
                        <a:pt x="12333" y="3004"/>
                      </a:cubicBezTo>
                      <a:close/>
                      <a:moveTo>
                        <a:pt x="10083" y="3004"/>
                      </a:moveTo>
                      <a:lnTo>
                        <a:pt x="11176" y="3004"/>
                      </a:lnTo>
                      <a:cubicBezTo>
                        <a:pt x="11303" y="3004"/>
                        <a:pt x="11418" y="2964"/>
                        <a:pt x="11418" y="2918"/>
                      </a:cubicBezTo>
                      <a:lnTo>
                        <a:pt x="11475" y="2521"/>
                      </a:lnTo>
                      <a:cubicBezTo>
                        <a:pt x="11481" y="2469"/>
                        <a:pt x="11383" y="2434"/>
                        <a:pt x="11251" y="2434"/>
                      </a:cubicBezTo>
                      <a:lnTo>
                        <a:pt x="10180" y="2434"/>
                      </a:lnTo>
                      <a:cubicBezTo>
                        <a:pt x="10054" y="2434"/>
                        <a:pt x="9944" y="2469"/>
                        <a:pt x="9939" y="2521"/>
                      </a:cubicBezTo>
                      <a:lnTo>
                        <a:pt x="9864" y="2918"/>
                      </a:lnTo>
                      <a:cubicBezTo>
                        <a:pt x="9847" y="2958"/>
                        <a:pt x="9950" y="3004"/>
                        <a:pt x="10083" y="3004"/>
                      </a:cubicBezTo>
                      <a:close/>
                      <a:moveTo>
                        <a:pt x="7827" y="3004"/>
                      </a:moveTo>
                      <a:lnTo>
                        <a:pt x="8920" y="3004"/>
                      </a:lnTo>
                      <a:cubicBezTo>
                        <a:pt x="9052" y="3004"/>
                        <a:pt x="9168" y="2964"/>
                        <a:pt x="9173" y="2918"/>
                      </a:cubicBezTo>
                      <a:lnTo>
                        <a:pt x="9254" y="2521"/>
                      </a:lnTo>
                      <a:cubicBezTo>
                        <a:pt x="9260" y="2469"/>
                        <a:pt x="9168" y="2434"/>
                        <a:pt x="9035" y="2434"/>
                      </a:cubicBezTo>
                      <a:lnTo>
                        <a:pt x="7965" y="2434"/>
                      </a:lnTo>
                      <a:cubicBezTo>
                        <a:pt x="7832" y="2434"/>
                        <a:pt x="7723" y="2469"/>
                        <a:pt x="7712" y="2521"/>
                      </a:cubicBezTo>
                      <a:lnTo>
                        <a:pt x="7614" y="2918"/>
                      </a:lnTo>
                      <a:cubicBezTo>
                        <a:pt x="7608" y="2958"/>
                        <a:pt x="7700" y="3004"/>
                        <a:pt x="7827" y="3004"/>
                      </a:cubicBezTo>
                      <a:close/>
                      <a:moveTo>
                        <a:pt x="5577" y="3004"/>
                      </a:moveTo>
                      <a:lnTo>
                        <a:pt x="6670" y="3004"/>
                      </a:lnTo>
                      <a:cubicBezTo>
                        <a:pt x="6802" y="3004"/>
                        <a:pt x="6917" y="2964"/>
                        <a:pt x="6929" y="2918"/>
                      </a:cubicBezTo>
                      <a:lnTo>
                        <a:pt x="7038" y="2521"/>
                      </a:lnTo>
                      <a:cubicBezTo>
                        <a:pt x="7050" y="2469"/>
                        <a:pt x="6958" y="2434"/>
                        <a:pt x="6825" y="2434"/>
                      </a:cubicBezTo>
                      <a:lnTo>
                        <a:pt x="5755" y="2434"/>
                      </a:lnTo>
                      <a:cubicBezTo>
                        <a:pt x="5628" y="2434"/>
                        <a:pt x="5513" y="2469"/>
                        <a:pt x="5496" y="2521"/>
                      </a:cubicBezTo>
                      <a:lnTo>
                        <a:pt x="5375" y="2918"/>
                      </a:lnTo>
                      <a:cubicBezTo>
                        <a:pt x="5352" y="2958"/>
                        <a:pt x="5450" y="3004"/>
                        <a:pt x="5577" y="3004"/>
                      </a:cubicBezTo>
                      <a:close/>
                      <a:moveTo>
                        <a:pt x="570" y="3004"/>
                      </a:moveTo>
                      <a:lnTo>
                        <a:pt x="4426" y="3004"/>
                      </a:lnTo>
                      <a:cubicBezTo>
                        <a:pt x="4558" y="3004"/>
                        <a:pt x="4679" y="2964"/>
                        <a:pt x="4690" y="2918"/>
                      </a:cubicBezTo>
                      <a:lnTo>
                        <a:pt x="4823" y="2521"/>
                      </a:lnTo>
                      <a:cubicBezTo>
                        <a:pt x="4834" y="2469"/>
                        <a:pt x="4742" y="2434"/>
                        <a:pt x="4621" y="2434"/>
                      </a:cubicBezTo>
                      <a:lnTo>
                        <a:pt x="829" y="2434"/>
                      </a:lnTo>
                      <a:cubicBezTo>
                        <a:pt x="696" y="2434"/>
                        <a:pt x="576" y="2469"/>
                        <a:pt x="553" y="2521"/>
                      </a:cubicBezTo>
                      <a:lnTo>
                        <a:pt x="374" y="2918"/>
                      </a:lnTo>
                      <a:cubicBezTo>
                        <a:pt x="345" y="2958"/>
                        <a:pt x="432" y="3004"/>
                        <a:pt x="570" y="3004"/>
                      </a:cubicBezTo>
                      <a:close/>
                      <a:moveTo>
                        <a:pt x="28078" y="3004"/>
                      </a:moveTo>
                      <a:lnTo>
                        <a:pt x="31934" y="3004"/>
                      </a:lnTo>
                      <a:cubicBezTo>
                        <a:pt x="32066" y="3004"/>
                        <a:pt x="32152" y="2964"/>
                        <a:pt x="32129" y="2918"/>
                      </a:cubicBezTo>
                      <a:lnTo>
                        <a:pt x="31945" y="2521"/>
                      </a:lnTo>
                      <a:cubicBezTo>
                        <a:pt x="31928" y="2469"/>
                        <a:pt x="31801" y="2434"/>
                        <a:pt x="31675" y="2434"/>
                      </a:cubicBezTo>
                      <a:lnTo>
                        <a:pt x="27882" y="2434"/>
                      </a:lnTo>
                      <a:cubicBezTo>
                        <a:pt x="27756" y="2434"/>
                        <a:pt x="27664" y="2469"/>
                        <a:pt x="27681" y="2521"/>
                      </a:cubicBezTo>
                      <a:lnTo>
                        <a:pt x="27813" y="2918"/>
                      </a:lnTo>
                      <a:cubicBezTo>
                        <a:pt x="27836" y="2958"/>
                        <a:pt x="27951" y="3004"/>
                        <a:pt x="28078" y="3004"/>
                      </a:cubicBezTo>
                      <a:close/>
                      <a:moveTo>
                        <a:pt x="26570" y="3764"/>
                      </a:moveTo>
                      <a:lnTo>
                        <a:pt x="27733" y="3764"/>
                      </a:lnTo>
                      <a:cubicBezTo>
                        <a:pt x="27871" y="3764"/>
                        <a:pt x="27963" y="3723"/>
                        <a:pt x="27940" y="3672"/>
                      </a:cubicBezTo>
                      <a:lnTo>
                        <a:pt x="27905" y="3551"/>
                      </a:lnTo>
                      <a:cubicBezTo>
                        <a:pt x="27894" y="3499"/>
                        <a:pt x="27767" y="3453"/>
                        <a:pt x="27641" y="3453"/>
                      </a:cubicBezTo>
                      <a:lnTo>
                        <a:pt x="26484" y="3453"/>
                      </a:lnTo>
                      <a:cubicBezTo>
                        <a:pt x="26351" y="3453"/>
                        <a:pt x="26254" y="3499"/>
                        <a:pt x="26265" y="3551"/>
                      </a:cubicBezTo>
                      <a:lnTo>
                        <a:pt x="26300" y="3672"/>
                      </a:lnTo>
                      <a:cubicBezTo>
                        <a:pt x="26311" y="3723"/>
                        <a:pt x="26432" y="3764"/>
                        <a:pt x="26570" y="3764"/>
                      </a:cubicBezTo>
                      <a:close/>
                      <a:moveTo>
                        <a:pt x="28832" y="3764"/>
                      </a:moveTo>
                      <a:lnTo>
                        <a:pt x="30000" y="3764"/>
                      </a:lnTo>
                      <a:cubicBezTo>
                        <a:pt x="30138" y="3764"/>
                        <a:pt x="30219" y="3723"/>
                        <a:pt x="30207" y="3672"/>
                      </a:cubicBezTo>
                      <a:lnTo>
                        <a:pt x="30040" y="3252"/>
                      </a:lnTo>
                      <a:cubicBezTo>
                        <a:pt x="30017" y="3206"/>
                        <a:pt x="29896" y="3165"/>
                        <a:pt x="29770" y="3165"/>
                      </a:cubicBezTo>
                      <a:lnTo>
                        <a:pt x="28619" y="3165"/>
                      </a:lnTo>
                      <a:cubicBezTo>
                        <a:pt x="28486" y="3165"/>
                        <a:pt x="28394" y="3206"/>
                        <a:pt x="28406" y="3252"/>
                      </a:cubicBezTo>
                      <a:lnTo>
                        <a:pt x="28550" y="3672"/>
                      </a:lnTo>
                      <a:cubicBezTo>
                        <a:pt x="28584" y="3723"/>
                        <a:pt x="28705" y="3764"/>
                        <a:pt x="28832" y="3764"/>
                      </a:cubicBezTo>
                      <a:close/>
                      <a:moveTo>
                        <a:pt x="31105" y="3764"/>
                      </a:moveTo>
                      <a:lnTo>
                        <a:pt x="32273" y="3764"/>
                      </a:lnTo>
                      <a:cubicBezTo>
                        <a:pt x="32411" y="3764"/>
                        <a:pt x="32492" y="3723"/>
                        <a:pt x="32475" y="3672"/>
                      </a:cubicBezTo>
                      <a:lnTo>
                        <a:pt x="32417" y="3551"/>
                      </a:lnTo>
                      <a:cubicBezTo>
                        <a:pt x="32394" y="3499"/>
                        <a:pt x="32267" y="3453"/>
                        <a:pt x="32135" y="3453"/>
                      </a:cubicBezTo>
                      <a:lnTo>
                        <a:pt x="30984" y="3453"/>
                      </a:lnTo>
                      <a:cubicBezTo>
                        <a:pt x="30857" y="3453"/>
                        <a:pt x="30760" y="3499"/>
                        <a:pt x="30783" y="3551"/>
                      </a:cubicBezTo>
                      <a:lnTo>
                        <a:pt x="30834" y="3672"/>
                      </a:lnTo>
                      <a:cubicBezTo>
                        <a:pt x="30857" y="3723"/>
                        <a:pt x="30978" y="3764"/>
                        <a:pt x="31105" y="3764"/>
                      </a:cubicBezTo>
                      <a:close/>
                      <a:moveTo>
                        <a:pt x="24268" y="3764"/>
                      </a:moveTo>
                      <a:lnTo>
                        <a:pt x="25379" y="3764"/>
                      </a:lnTo>
                      <a:cubicBezTo>
                        <a:pt x="25517" y="3764"/>
                        <a:pt x="25609" y="3723"/>
                        <a:pt x="25598" y="3672"/>
                      </a:cubicBezTo>
                      <a:lnTo>
                        <a:pt x="25488" y="3252"/>
                      </a:lnTo>
                      <a:cubicBezTo>
                        <a:pt x="25477" y="3206"/>
                        <a:pt x="25362" y="3165"/>
                        <a:pt x="25229" y="3165"/>
                      </a:cubicBezTo>
                      <a:lnTo>
                        <a:pt x="24130" y="3165"/>
                      </a:lnTo>
                      <a:cubicBezTo>
                        <a:pt x="23998" y="3165"/>
                        <a:pt x="23900" y="3206"/>
                        <a:pt x="23911" y="3252"/>
                      </a:cubicBezTo>
                      <a:lnTo>
                        <a:pt x="24009" y="3672"/>
                      </a:lnTo>
                      <a:cubicBezTo>
                        <a:pt x="24015" y="3723"/>
                        <a:pt x="24130" y="3764"/>
                        <a:pt x="24268" y="3764"/>
                      </a:cubicBezTo>
                      <a:close/>
                      <a:moveTo>
                        <a:pt x="9801" y="3252"/>
                      </a:moveTo>
                      <a:lnTo>
                        <a:pt x="9720" y="3672"/>
                      </a:lnTo>
                      <a:cubicBezTo>
                        <a:pt x="9714" y="3723"/>
                        <a:pt x="9812" y="3764"/>
                        <a:pt x="9944" y="3764"/>
                      </a:cubicBezTo>
                      <a:lnTo>
                        <a:pt x="20257" y="3764"/>
                      </a:lnTo>
                      <a:cubicBezTo>
                        <a:pt x="20395" y="3764"/>
                        <a:pt x="20499" y="3718"/>
                        <a:pt x="20487" y="3672"/>
                      </a:cubicBezTo>
                      <a:lnTo>
                        <a:pt x="20441" y="3252"/>
                      </a:lnTo>
                      <a:cubicBezTo>
                        <a:pt x="20430" y="3206"/>
                        <a:pt x="20326" y="3165"/>
                        <a:pt x="20194" y="3165"/>
                      </a:cubicBezTo>
                      <a:lnTo>
                        <a:pt x="10054" y="3165"/>
                      </a:lnTo>
                      <a:cubicBezTo>
                        <a:pt x="9921" y="3165"/>
                        <a:pt x="9806" y="3211"/>
                        <a:pt x="9801" y="3252"/>
                      </a:cubicBezTo>
                      <a:close/>
                      <a:moveTo>
                        <a:pt x="7125" y="3764"/>
                      </a:moveTo>
                      <a:lnTo>
                        <a:pt x="8765" y="3764"/>
                      </a:lnTo>
                      <a:cubicBezTo>
                        <a:pt x="8903" y="3764"/>
                        <a:pt x="9018" y="3723"/>
                        <a:pt x="9024" y="3672"/>
                      </a:cubicBezTo>
                      <a:lnTo>
                        <a:pt x="9110" y="3252"/>
                      </a:lnTo>
                      <a:cubicBezTo>
                        <a:pt x="9116" y="3206"/>
                        <a:pt x="9024" y="3165"/>
                        <a:pt x="8891" y="3165"/>
                      </a:cubicBezTo>
                      <a:lnTo>
                        <a:pt x="7280" y="3165"/>
                      </a:lnTo>
                      <a:cubicBezTo>
                        <a:pt x="7153" y="3165"/>
                        <a:pt x="7038" y="3206"/>
                        <a:pt x="7021" y="3252"/>
                      </a:cubicBezTo>
                      <a:lnTo>
                        <a:pt x="6917" y="3672"/>
                      </a:lnTo>
                      <a:cubicBezTo>
                        <a:pt x="6894" y="3723"/>
                        <a:pt x="6986" y="3764"/>
                        <a:pt x="7125" y="3764"/>
                      </a:cubicBezTo>
                      <a:close/>
                      <a:moveTo>
                        <a:pt x="4823" y="3764"/>
                      </a:moveTo>
                      <a:lnTo>
                        <a:pt x="5939" y="3764"/>
                      </a:lnTo>
                      <a:cubicBezTo>
                        <a:pt x="6071" y="3764"/>
                        <a:pt x="6187" y="3723"/>
                        <a:pt x="6204" y="3672"/>
                      </a:cubicBezTo>
                      <a:lnTo>
                        <a:pt x="6319" y="3252"/>
                      </a:lnTo>
                      <a:cubicBezTo>
                        <a:pt x="6330" y="3206"/>
                        <a:pt x="6238" y="3165"/>
                        <a:pt x="6106" y="3165"/>
                      </a:cubicBezTo>
                      <a:lnTo>
                        <a:pt x="5018" y="3165"/>
                      </a:lnTo>
                      <a:cubicBezTo>
                        <a:pt x="4886" y="3165"/>
                        <a:pt x="4765" y="3206"/>
                        <a:pt x="4748" y="3252"/>
                      </a:cubicBezTo>
                      <a:lnTo>
                        <a:pt x="4615" y="3672"/>
                      </a:lnTo>
                      <a:cubicBezTo>
                        <a:pt x="4592" y="3723"/>
                        <a:pt x="4690" y="3764"/>
                        <a:pt x="4823" y="3764"/>
                      </a:cubicBezTo>
                      <a:close/>
                      <a:moveTo>
                        <a:pt x="21437" y="3764"/>
                      </a:moveTo>
                      <a:lnTo>
                        <a:pt x="23077" y="3764"/>
                      </a:lnTo>
                      <a:cubicBezTo>
                        <a:pt x="23215" y="3764"/>
                        <a:pt x="23307" y="3723"/>
                        <a:pt x="23301" y="3672"/>
                      </a:cubicBezTo>
                      <a:lnTo>
                        <a:pt x="23221" y="3252"/>
                      </a:lnTo>
                      <a:cubicBezTo>
                        <a:pt x="23215" y="3206"/>
                        <a:pt x="23100" y="3165"/>
                        <a:pt x="22973" y="3165"/>
                      </a:cubicBezTo>
                      <a:lnTo>
                        <a:pt x="21362" y="3165"/>
                      </a:lnTo>
                      <a:cubicBezTo>
                        <a:pt x="21230" y="3165"/>
                        <a:pt x="21132" y="3206"/>
                        <a:pt x="21138" y="3252"/>
                      </a:cubicBezTo>
                      <a:lnTo>
                        <a:pt x="21195" y="3672"/>
                      </a:lnTo>
                      <a:cubicBezTo>
                        <a:pt x="21195" y="3723"/>
                        <a:pt x="21310" y="3764"/>
                        <a:pt x="21437" y="3764"/>
                      </a:cubicBezTo>
                      <a:close/>
                      <a:moveTo>
                        <a:pt x="2521" y="3764"/>
                      </a:moveTo>
                      <a:lnTo>
                        <a:pt x="3637" y="3764"/>
                      </a:lnTo>
                      <a:cubicBezTo>
                        <a:pt x="3770" y="3764"/>
                        <a:pt x="3885" y="3723"/>
                        <a:pt x="3908" y="3672"/>
                      </a:cubicBezTo>
                      <a:lnTo>
                        <a:pt x="4052" y="3252"/>
                      </a:lnTo>
                      <a:cubicBezTo>
                        <a:pt x="4069" y="3206"/>
                        <a:pt x="3982" y="3165"/>
                        <a:pt x="3844" y="3165"/>
                      </a:cubicBezTo>
                      <a:lnTo>
                        <a:pt x="2745" y="3165"/>
                      </a:lnTo>
                      <a:cubicBezTo>
                        <a:pt x="2613" y="3165"/>
                        <a:pt x="2492" y="3206"/>
                        <a:pt x="2469" y="3252"/>
                      </a:cubicBezTo>
                      <a:lnTo>
                        <a:pt x="2302" y="3672"/>
                      </a:lnTo>
                      <a:cubicBezTo>
                        <a:pt x="2296" y="3723"/>
                        <a:pt x="2388" y="3764"/>
                        <a:pt x="2521" y="3764"/>
                      </a:cubicBezTo>
                      <a:close/>
                      <a:moveTo>
                        <a:pt x="225" y="3764"/>
                      </a:moveTo>
                      <a:lnTo>
                        <a:pt x="1341" y="3764"/>
                      </a:lnTo>
                      <a:cubicBezTo>
                        <a:pt x="1479" y="3764"/>
                        <a:pt x="1600" y="3723"/>
                        <a:pt x="1623" y="3672"/>
                      </a:cubicBezTo>
                      <a:lnTo>
                        <a:pt x="1796" y="3252"/>
                      </a:lnTo>
                      <a:cubicBezTo>
                        <a:pt x="1813" y="3206"/>
                        <a:pt x="1721" y="3165"/>
                        <a:pt x="1594" y="3165"/>
                      </a:cubicBezTo>
                      <a:lnTo>
                        <a:pt x="489" y="3165"/>
                      </a:lnTo>
                      <a:cubicBezTo>
                        <a:pt x="363" y="3165"/>
                        <a:pt x="242" y="3206"/>
                        <a:pt x="207" y="3252"/>
                      </a:cubicBezTo>
                      <a:lnTo>
                        <a:pt x="23" y="3672"/>
                      </a:lnTo>
                      <a:cubicBezTo>
                        <a:pt x="0" y="3723"/>
                        <a:pt x="86" y="3764"/>
                        <a:pt x="225" y="3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837;p47">
                  <a:extLst>
                    <a:ext uri="{FF2B5EF4-FFF2-40B4-BE49-F238E27FC236}">
                      <a16:creationId xmlns:a16="http://schemas.microsoft.com/office/drawing/2014/main" id="{D1497AB7-1137-E547-2637-A4FE3EA34E1D}"/>
                    </a:ext>
                  </a:extLst>
                </p:cNvPr>
                <p:cNvSpPr/>
                <p:nvPr/>
              </p:nvSpPr>
              <p:spPr>
                <a:xfrm>
                  <a:off x="6239159" y="3429258"/>
                  <a:ext cx="1890236" cy="219160"/>
                </a:xfrm>
                <a:custGeom>
                  <a:avLst/>
                  <a:gdLst/>
                  <a:ahLst/>
                  <a:cxnLst/>
                  <a:rect l="l" t="t" r="r" b="b"/>
                  <a:pathLst>
                    <a:path w="32516" h="3770" extrusionOk="0">
                      <a:moveTo>
                        <a:pt x="2866" y="242"/>
                      </a:moveTo>
                      <a:lnTo>
                        <a:pt x="1807" y="242"/>
                      </a:lnTo>
                      <a:cubicBezTo>
                        <a:pt x="1687" y="242"/>
                        <a:pt x="1606" y="207"/>
                        <a:pt x="1617" y="173"/>
                      </a:cubicBezTo>
                      <a:lnTo>
                        <a:pt x="1664" y="75"/>
                      </a:lnTo>
                      <a:cubicBezTo>
                        <a:pt x="1687" y="35"/>
                        <a:pt x="1790" y="6"/>
                        <a:pt x="1917" y="6"/>
                      </a:cubicBezTo>
                      <a:lnTo>
                        <a:pt x="2964" y="6"/>
                      </a:lnTo>
                      <a:cubicBezTo>
                        <a:pt x="3085" y="6"/>
                        <a:pt x="3166" y="40"/>
                        <a:pt x="3154" y="75"/>
                      </a:cubicBezTo>
                      <a:lnTo>
                        <a:pt x="3108" y="173"/>
                      </a:lnTo>
                      <a:cubicBezTo>
                        <a:pt x="3091" y="213"/>
                        <a:pt x="2981" y="242"/>
                        <a:pt x="2866" y="242"/>
                      </a:cubicBezTo>
                      <a:close/>
                      <a:moveTo>
                        <a:pt x="5088" y="0"/>
                      </a:moveTo>
                      <a:lnTo>
                        <a:pt x="4034" y="0"/>
                      </a:lnTo>
                      <a:cubicBezTo>
                        <a:pt x="3914" y="0"/>
                        <a:pt x="3804" y="35"/>
                        <a:pt x="3793" y="69"/>
                      </a:cubicBezTo>
                      <a:lnTo>
                        <a:pt x="3758" y="161"/>
                      </a:lnTo>
                      <a:cubicBezTo>
                        <a:pt x="3741" y="207"/>
                        <a:pt x="3827" y="236"/>
                        <a:pt x="3942" y="236"/>
                      </a:cubicBezTo>
                      <a:lnTo>
                        <a:pt x="5001" y="236"/>
                      </a:lnTo>
                      <a:cubicBezTo>
                        <a:pt x="5122" y="236"/>
                        <a:pt x="5231" y="201"/>
                        <a:pt x="5243" y="161"/>
                      </a:cubicBezTo>
                      <a:lnTo>
                        <a:pt x="5283" y="69"/>
                      </a:lnTo>
                      <a:cubicBezTo>
                        <a:pt x="5295" y="35"/>
                        <a:pt x="5208" y="0"/>
                        <a:pt x="5088" y="0"/>
                      </a:cubicBezTo>
                      <a:close/>
                      <a:moveTo>
                        <a:pt x="7217" y="0"/>
                      </a:moveTo>
                      <a:lnTo>
                        <a:pt x="6164" y="0"/>
                      </a:lnTo>
                      <a:cubicBezTo>
                        <a:pt x="6043" y="0"/>
                        <a:pt x="5945" y="35"/>
                        <a:pt x="5928" y="69"/>
                      </a:cubicBezTo>
                      <a:lnTo>
                        <a:pt x="5899" y="161"/>
                      </a:lnTo>
                      <a:cubicBezTo>
                        <a:pt x="5888" y="207"/>
                        <a:pt x="5968" y="236"/>
                        <a:pt x="6095" y="236"/>
                      </a:cubicBezTo>
                      <a:lnTo>
                        <a:pt x="7148" y="236"/>
                      </a:lnTo>
                      <a:cubicBezTo>
                        <a:pt x="7274" y="236"/>
                        <a:pt x="7378" y="201"/>
                        <a:pt x="7390" y="161"/>
                      </a:cubicBezTo>
                      <a:lnTo>
                        <a:pt x="7418" y="69"/>
                      </a:lnTo>
                      <a:cubicBezTo>
                        <a:pt x="7424" y="35"/>
                        <a:pt x="7332" y="0"/>
                        <a:pt x="7217" y="0"/>
                      </a:cubicBezTo>
                      <a:close/>
                      <a:moveTo>
                        <a:pt x="9340" y="0"/>
                      </a:moveTo>
                      <a:lnTo>
                        <a:pt x="8287" y="0"/>
                      </a:lnTo>
                      <a:cubicBezTo>
                        <a:pt x="8166" y="0"/>
                        <a:pt x="8063" y="35"/>
                        <a:pt x="8051" y="69"/>
                      </a:cubicBezTo>
                      <a:lnTo>
                        <a:pt x="8028" y="161"/>
                      </a:lnTo>
                      <a:cubicBezTo>
                        <a:pt x="8023" y="207"/>
                        <a:pt x="8109" y="236"/>
                        <a:pt x="8230" y="236"/>
                      </a:cubicBezTo>
                      <a:lnTo>
                        <a:pt x="9289" y="236"/>
                      </a:lnTo>
                      <a:cubicBezTo>
                        <a:pt x="9409" y="236"/>
                        <a:pt x="9507" y="201"/>
                        <a:pt x="9519" y="161"/>
                      </a:cubicBezTo>
                      <a:lnTo>
                        <a:pt x="9536" y="69"/>
                      </a:lnTo>
                      <a:cubicBezTo>
                        <a:pt x="9548" y="35"/>
                        <a:pt x="9461" y="0"/>
                        <a:pt x="9340" y="0"/>
                      </a:cubicBezTo>
                      <a:close/>
                      <a:moveTo>
                        <a:pt x="11470" y="0"/>
                      </a:moveTo>
                      <a:lnTo>
                        <a:pt x="10417" y="0"/>
                      </a:lnTo>
                      <a:cubicBezTo>
                        <a:pt x="10296" y="0"/>
                        <a:pt x="10192" y="35"/>
                        <a:pt x="10186" y="69"/>
                      </a:cubicBezTo>
                      <a:lnTo>
                        <a:pt x="10163" y="161"/>
                      </a:lnTo>
                      <a:cubicBezTo>
                        <a:pt x="10158" y="207"/>
                        <a:pt x="10250" y="236"/>
                        <a:pt x="10365" y="236"/>
                      </a:cubicBezTo>
                      <a:lnTo>
                        <a:pt x="11424" y="236"/>
                      </a:lnTo>
                      <a:cubicBezTo>
                        <a:pt x="11545" y="236"/>
                        <a:pt x="11648" y="201"/>
                        <a:pt x="11654" y="161"/>
                      </a:cubicBezTo>
                      <a:lnTo>
                        <a:pt x="11665" y="69"/>
                      </a:lnTo>
                      <a:cubicBezTo>
                        <a:pt x="11677" y="35"/>
                        <a:pt x="11579" y="0"/>
                        <a:pt x="11470" y="0"/>
                      </a:cubicBezTo>
                      <a:close/>
                      <a:moveTo>
                        <a:pt x="13587" y="0"/>
                      </a:moveTo>
                      <a:lnTo>
                        <a:pt x="12540" y="0"/>
                      </a:lnTo>
                      <a:cubicBezTo>
                        <a:pt x="12419" y="0"/>
                        <a:pt x="12316" y="35"/>
                        <a:pt x="12316" y="69"/>
                      </a:cubicBezTo>
                      <a:lnTo>
                        <a:pt x="12304" y="161"/>
                      </a:lnTo>
                      <a:cubicBezTo>
                        <a:pt x="12293" y="207"/>
                        <a:pt x="12390" y="236"/>
                        <a:pt x="12511" y="236"/>
                      </a:cubicBezTo>
                      <a:lnTo>
                        <a:pt x="13570" y="236"/>
                      </a:lnTo>
                      <a:cubicBezTo>
                        <a:pt x="13691" y="236"/>
                        <a:pt x="13789" y="201"/>
                        <a:pt x="13789" y="161"/>
                      </a:cubicBezTo>
                      <a:lnTo>
                        <a:pt x="13800" y="69"/>
                      </a:lnTo>
                      <a:cubicBezTo>
                        <a:pt x="13806" y="35"/>
                        <a:pt x="13714" y="0"/>
                        <a:pt x="13587" y="0"/>
                      </a:cubicBezTo>
                      <a:close/>
                      <a:moveTo>
                        <a:pt x="15717" y="0"/>
                      </a:moveTo>
                      <a:lnTo>
                        <a:pt x="14669" y="0"/>
                      </a:lnTo>
                      <a:cubicBezTo>
                        <a:pt x="14549" y="0"/>
                        <a:pt x="14451" y="35"/>
                        <a:pt x="14445" y="69"/>
                      </a:cubicBezTo>
                      <a:lnTo>
                        <a:pt x="14439" y="161"/>
                      </a:lnTo>
                      <a:cubicBezTo>
                        <a:pt x="14439" y="207"/>
                        <a:pt x="14531" y="236"/>
                        <a:pt x="14652" y="236"/>
                      </a:cubicBezTo>
                      <a:lnTo>
                        <a:pt x="15711" y="236"/>
                      </a:lnTo>
                      <a:cubicBezTo>
                        <a:pt x="15832" y="236"/>
                        <a:pt x="15930" y="201"/>
                        <a:pt x="15930" y="161"/>
                      </a:cubicBezTo>
                      <a:lnTo>
                        <a:pt x="15930" y="69"/>
                      </a:lnTo>
                      <a:cubicBezTo>
                        <a:pt x="15935" y="35"/>
                        <a:pt x="15843" y="0"/>
                        <a:pt x="15717" y="0"/>
                      </a:cubicBezTo>
                      <a:close/>
                      <a:moveTo>
                        <a:pt x="17846" y="0"/>
                      </a:moveTo>
                      <a:lnTo>
                        <a:pt x="16799" y="0"/>
                      </a:lnTo>
                      <a:cubicBezTo>
                        <a:pt x="16678" y="0"/>
                        <a:pt x="16580" y="35"/>
                        <a:pt x="16580" y="69"/>
                      </a:cubicBezTo>
                      <a:lnTo>
                        <a:pt x="16580" y="161"/>
                      </a:lnTo>
                      <a:cubicBezTo>
                        <a:pt x="16580" y="207"/>
                        <a:pt x="16684" y="236"/>
                        <a:pt x="16799" y="236"/>
                      </a:cubicBezTo>
                      <a:lnTo>
                        <a:pt x="17858" y="236"/>
                      </a:lnTo>
                      <a:cubicBezTo>
                        <a:pt x="17978" y="236"/>
                        <a:pt x="18071" y="201"/>
                        <a:pt x="18071" y="161"/>
                      </a:cubicBezTo>
                      <a:lnTo>
                        <a:pt x="18065" y="69"/>
                      </a:lnTo>
                      <a:cubicBezTo>
                        <a:pt x="18065" y="35"/>
                        <a:pt x="17961" y="0"/>
                        <a:pt x="17846" y="0"/>
                      </a:cubicBezTo>
                      <a:close/>
                      <a:moveTo>
                        <a:pt x="19970" y="0"/>
                      </a:moveTo>
                      <a:lnTo>
                        <a:pt x="18922" y="0"/>
                      </a:lnTo>
                      <a:cubicBezTo>
                        <a:pt x="18796" y="0"/>
                        <a:pt x="18704" y="35"/>
                        <a:pt x="18709" y="69"/>
                      </a:cubicBezTo>
                      <a:lnTo>
                        <a:pt x="18721" y="161"/>
                      </a:lnTo>
                      <a:cubicBezTo>
                        <a:pt x="18721" y="207"/>
                        <a:pt x="18819" y="236"/>
                        <a:pt x="18939" y="236"/>
                      </a:cubicBezTo>
                      <a:lnTo>
                        <a:pt x="19998" y="236"/>
                      </a:lnTo>
                      <a:cubicBezTo>
                        <a:pt x="20119" y="236"/>
                        <a:pt x="20217" y="201"/>
                        <a:pt x="20206" y="161"/>
                      </a:cubicBezTo>
                      <a:lnTo>
                        <a:pt x="20194" y="69"/>
                      </a:lnTo>
                      <a:cubicBezTo>
                        <a:pt x="20194" y="35"/>
                        <a:pt x="20090" y="0"/>
                        <a:pt x="19970" y="0"/>
                      </a:cubicBezTo>
                      <a:close/>
                      <a:moveTo>
                        <a:pt x="22099" y="0"/>
                      </a:moveTo>
                      <a:lnTo>
                        <a:pt x="21052" y="0"/>
                      </a:lnTo>
                      <a:cubicBezTo>
                        <a:pt x="20925" y="0"/>
                        <a:pt x="20839" y="35"/>
                        <a:pt x="20839" y="69"/>
                      </a:cubicBezTo>
                      <a:lnTo>
                        <a:pt x="20856" y="161"/>
                      </a:lnTo>
                      <a:cubicBezTo>
                        <a:pt x="20862" y="207"/>
                        <a:pt x="20965" y="236"/>
                        <a:pt x="21086" y="236"/>
                      </a:cubicBezTo>
                      <a:lnTo>
                        <a:pt x="22139" y="236"/>
                      </a:lnTo>
                      <a:cubicBezTo>
                        <a:pt x="22266" y="236"/>
                        <a:pt x="22352" y="201"/>
                        <a:pt x="22346" y="161"/>
                      </a:cubicBezTo>
                      <a:lnTo>
                        <a:pt x="22323" y="69"/>
                      </a:lnTo>
                      <a:cubicBezTo>
                        <a:pt x="22323" y="35"/>
                        <a:pt x="22214" y="0"/>
                        <a:pt x="22099" y="0"/>
                      </a:cubicBezTo>
                      <a:close/>
                      <a:moveTo>
                        <a:pt x="24222" y="0"/>
                      </a:moveTo>
                      <a:lnTo>
                        <a:pt x="23169" y="0"/>
                      </a:lnTo>
                      <a:cubicBezTo>
                        <a:pt x="23048" y="0"/>
                        <a:pt x="22962" y="35"/>
                        <a:pt x="22968" y="69"/>
                      </a:cubicBezTo>
                      <a:lnTo>
                        <a:pt x="22991" y="161"/>
                      </a:lnTo>
                      <a:cubicBezTo>
                        <a:pt x="22997" y="207"/>
                        <a:pt x="23106" y="236"/>
                        <a:pt x="23221" y="236"/>
                      </a:cubicBezTo>
                      <a:lnTo>
                        <a:pt x="24280" y="236"/>
                      </a:lnTo>
                      <a:cubicBezTo>
                        <a:pt x="24401" y="236"/>
                        <a:pt x="24487" y="201"/>
                        <a:pt x="24481" y="161"/>
                      </a:cubicBezTo>
                      <a:lnTo>
                        <a:pt x="24458" y="69"/>
                      </a:lnTo>
                      <a:cubicBezTo>
                        <a:pt x="24447" y="35"/>
                        <a:pt x="24343" y="0"/>
                        <a:pt x="24222" y="0"/>
                      </a:cubicBezTo>
                      <a:close/>
                      <a:moveTo>
                        <a:pt x="26352" y="0"/>
                      </a:moveTo>
                      <a:lnTo>
                        <a:pt x="25299" y="0"/>
                      </a:lnTo>
                      <a:cubicBezTo>
                        <a:pt x="25178" y="0"/>
                        <a:pt x="25091" y="35"/>
                        <a:pt x="25109" y="69"/>
                      </a:cubicBezTo>
                      <a:lnTo>
                        <a:pt x="25137" y="161"/>
                      </a:lnTo>
                      <a:cubicBezTo>
                        <a:pt x="25149" y="207"/>
                        <a:pt x="25253" y="236"/>
                        <a:pt x="25373" y="236"/>
                      </a:cubicBezTo>
                      <a:lnTo>
                        <a:pt x="26432" y="236"/>
                      </a:lnTo>
                      <a:cubicBezTo>
                        <a:pt x="26553" y="236"/>
                        <a:pt x="26639" y="201"/>
                        <a:pt x="26622" y="161"/>
                      </a:cubicBezTo>
                      <a:lnTo>
                        <a:pt x="26593" y="69"/>
                      </a:lnTo>
                      <a:cubicBezTo>
                        <a:pt x="26576" y="35"/>
                        <a:pt x="26467" y="0"/>
                        <a:pt x="26352" y="0"/>
                      </a:cubicBezTo>
                      <a:close/>
                      <a:moveTo>
                        <a:pt x="28475" y="0"/>
                      </a:moveTo>
                      <a:lnTo>
                        <a:pt x="27422" y="0"/>
                      </a:lnTo>
                      <a:cubicBezTo>
                        <a:pt x="27301" y="0"/>
                        <a:pt x="27221" y="35"/>
                        <a:pt x="27226" y="69"/>
                      </a:cubicBezTo>
                      <a:lnTo>
                        <a:pt x="27267" y="161"/>
                      </a:lnTo>
                      <a:cubicBezTo>
                        <a:pt x="27278" y="207"/>
                        <a:pt x="27388" y="236"/>
                        <a:pt x="27508" y="236"/>
                      </a:cubicBezTo>
                      <a:lnTo>
                        <a:pt x="28567" y="236"/>
                      </a:lnTo>
                      <a:cubicBezTo>
                        <a:pt x="28688" y="236"/>
                        <a:pt x="28769" y="201"/>
                        <a:pt x="28751" y="161"/>
                      </a:cubicBezTo>
                      <a:lnTo>
                        <a:pt x="28717" y="69"/>
                      </a:lnTo>
                      <a:cubicBezTo>
                        <a:pt x="28705" y="35"/>
                        <a:pt x="28596" y="0"/>
                        <a:pt x="28475" y="0"/>
                      </a:cubicBezTo>
                      <a:close/>
                      <a:moveTo>
                        <a:pt x="30605" y="0"/>
                      </a:moveTo>
                      <a:lnTo>
                        <a:pt x="29551" y="0"/>
                      </a:lnTo>
                      <a:cubicBezTo>
                        <a:pt x="29431" y="0"/>
                        <a:pt x="29350" y="35"/>
                        <a:pt x="29367" y="69"/>
                      </a:cubicBezTo>
                      <a:lnTo>
                        <a:pt x="29408" y="161"/>
                      </a:lnTo>
                      <a:cubicBezTo>
                        <a:pt x="29425" y="207"/>
                        <a:pt x="29540" y="236"/>
                        <a:pt x="29655" y="236"/>
                      </a:cubicBezTo>
                      <a:lnTo>
                        <a:pt x="30708" y="236"/>
                      </a:lnTo>
                      <a:cubicBezTo>
                        <a:pt x="30835" y="236"/>
                        <a:pt x="30910" y="201"/>
                        <a:pt x="30898" y="161"/>
                      </a:cubicBezTo>
                      <a:lnTo>
                        <a:pt x="30852" y="69"/>
                      </a:lnTo>
                      <a:cubicBezTo>
                        <a:pt x="30835" y="35"/>
                        <a:pt x="30720" y="0"/>
                        <a:pt x="30605" y="0"/>
                      </a:cubicBezTo>
                      <a:close/>
                      <a:moveTo>
                        <a:pt x="2751" y="386"/>
                      </a:moveTo>
                      <a:lnTo>
                        <a:pt x="1733" y="386"/>
                      </a:lnTo>
                      <a:cubicBezTo>
                        <a:pt x="1612" y="386"/>
                        <a:pt x="1502" y="420"/>
                        <a:pt x="1485" y="460"/>
                      </a:cubicBezTo>
                      <a:lnTo>
                        <a:pt x="1324" y="811"/>
                      </a:lnTo>
                      <a:cubicBezTo>
                        <a:pt x="1301" y="852"/>
                        <a:pt x="1387" y="892"/>
                        <a:pt x="1514" y="892"/>
                      </a:cubicBezTo>
                      <a:lnTo>
                        <a:pt x="2538" y="892"/>
                      </a:lnTo>
                      <a:cubicBezTo>
                        <a:pt x="2665" y="892"/>
                        <a:pt x="2780" y="852"/>
                        <a:pt x="2791" y="811"/>
                      </a:cubicBezTo>
                      <a:lnTo>
                        <a:pt x="2935" y="460"/>
                      </a:lnTo>
                      <a:cubicBezTo>
                        <a:pt x="2958" y="420"/>
                        <a:pt x="2872" y="386"/>
                        <a:pt x="2751" y="386"/>
                      </a:cubicBezTo>
                      <a:close/>
                      <a:moveTo>
                        <a:pt x="4829" y="386"/>
                      </a:moveTo>
                      <a:lnTo>
                        <a:pt x="3816" y="386"/>
                      </a:lnTo>
                      <a:cubicBezTo>
                        <a:pt x="3689" y="386"/>
                        <a:pt x="3586" y="420"/>
                        <a:pt x="3568" y="460"/>
                      </a:cubicBezTo>
                      <a:lnTo>
                        <a:pt x="3430" y="811"/>
                      </a:lnTo>
                      <a:cubicBezTo>
                        <a:pt x="3419" y="852"/>
                        <a:pt x="3505" y="892"/>
                        <a:pt x="3626" y="892"/>
                      </a:cubicBezTo>
                      <a:lnTo>
                        <a:pt x="4656" y="892"/>
                      </a:lnTo>
                      <a:cubicBezTo>
                        <a:pt x="4777" y="892"/>
                        <a:pt x="4892" y="852"/>
                        <a:pt x="4909" y="811"/>
                      </a:cubicBezTo>
                      <a:lnTo>
                        <a:pt x="5030" y="460"/>
                      </a:lnTo>
                      <a:cubicBezTo>
                        <a:pt x="5036" y="420"/>
                        <a:pt x="4950" y="386"/>
                        <a:pt x="4829" y="386"/>
                      </a:cubicBezTo>
                      <a:close/>
                      <a:moveTo>
                        <a:pt x="6906" y="386"/>
                      </a:moveTo>
                      <a:lnTo>
                        <a:pt x="5893" y="386"/>
                      </a:lnTo>
                      <a:cubicBezTo>
                        <a:pt x="5772" y="386"/>
                        <a:pt x="5663" y="420"/>
                        <a:pt x="5646" y="460"/>
                      </a:cubicBezTo>
                      <a:lnTo>
                        <a:pt x="5531" y="811"/>
                      </a:lnTo>
                      <a:cubicBezTo>
                        <a:pt x="5519" y="852"/>
                        <a:pt x="5606" y="892"/>
                        <a:pt x="5726" y="892"/>
                      </a:cubicBezTo>
                      <a:lnTo>
                        <a:pt x="6757" y="892"/>
                      </a:lnTo>
                      <a:cubicBezTo>
                        <a:pt x="6877" y="892"/>
                        <a:pt x="6987" y="852"/>
                        <a:pt x="6998" y="811"/>
                      </a:cubicBezTo>
                      <a:lnTo>
                        <a:pt x="7102" y="460"/>
                      </a:lnTo>
                      <a:cubicBezTo>
                        <a:pt x="7113" y="420"/>
                        <a:pt x="7027" y="386"/>
                        <a:pt x="6906" y="386"/>
                      </a:cubicBezTo>
                      <a:close/>
                      <a:moveTo>
                        <a:pt x="8984" y="386"/>
                      </a:moveTo>
                      <a:lnTo>
                        <a:pt x="7971" y="386"/>
                      </a:lnTo>
                      <a:cubicBezTo>
                        <a:pt x="7850" y="386"/>
                        <a:pt x="7741" y="420"/>
                        <a:pt x="7735" y="460"/>
                      </a:cubicBezTo>
                      <a:lnTo>
                        <a:pt x="7637" y="811"/>
                      </a:lnTo>
                      <a:cubicBezTo>
                        <a:pt x="7626" y="852"/>
                        <a:pt x="7718" y="892"/>
                        <a:pt x="7838" y="892"/>
                      </a:cubicBezTo>
                      <a:lnTo>
                        <a:pt x="8869" y="892"/>
                      </a:lnTo>
                      <a:cubicBezTo>
                        <a:pt x="8989" y="892"/>
                        <a:pt x="9099" y="852"/>
                        <a:pt x="9110" y="811"/>
                      </a:cubicBezTo>
                      <a:lnTo>
                        <a:pt x="9185" y="460"/>
                      </a:lnTo>
                      <a:cubicBezTo>
                        <a:pt x="9197" y="420"/>
                        <a:pt x="9110" y="386"/>
                        <a:pt x="8984" y="386"/>
                      </a:cubicBezTo>
                      <a:close/>
                      <a:moveTo>
                        <a:pt x="11067" y="386"/>
                      </a:moveTo>
                      <a:lnTo>
                        <a:pt x="10048" y="386"/>
                      </a:lnTo>
                      <a:cubicBezTo>
                        <a:pt x="9927" y="386"/>
                        <a:pt x="9830" y="420"/>
                        <a:pt x="9818" y="460"/>
                      </a:cubicBezTo>
                      <a:lnTo>
                        <a:pt x="9749" y="811"/>
                      </a:lnTo>
                      <a:cubicBezTo>
                        <a:pt x="9743" y="852"/>
                        <a:pt x="9835" y="892"/>
                        <a:pt x="9956" y="892"/>
                      </a:cubicBezTo>
                      <a:lnTo>
                        <a:pt x="10986" y="892"/>
                      </a:lnTo>
                      <a:cubicBezTo>
                        <a:pt x="11107" y="892"/>
                        <a:pt x="11217" y="852"/>
                        <a:pt x="11217" y="811"/>
                      </a:cubicBezTo>
                      <a:lnTo>
                        <a:pt x="11274" y="460"/>
                      </a:lnTo>
                      <a:cubicBezTo>
                        <a:pt x="11280" y="420"/>
                        <a:pt x="11188" y="386"/>
                        <a:pt x="11067" y="386"/>
                      </a:cubicBezTo>
                      <a:close/>
                      <a:moveTo>
                        <a:pt x="13144" y="386"/>
                      </a:moveTo>
                      <a:lnTo>
                        <a:pt x="12132" y="386"/>
                      </a:lnTo>
                      <a:cubicBezTo>
                        <a:pt x="12005" y="386"/>
                        <a:pt x="11907" y="420"/>
                        <a:pt x="11901" y="460"/>
                      </a:cubicBezTo>
                      <a:lnTo>
                        <a:pt x="11850" y="811"/>
                      </a:lnTo>
                      <a:cubicBezTo>
                        <a:pt x="11844" y="852"/>
                        <a:pt x="11936" y="892"/>
                        <a:pt x="12057" y="892"/>
                      </a:cubicBezTo>
                      <a:lnTo>
                        <a:pt x="13087" y="892"/>
                      </a:lnTo>
                      <a:cubicBezTo>
                        <a:pt x="13208" y="892"/>
                        <a:pt x="13311" y="852"/>
                        <a:pt x="13317" y="811"/>
                      </a:cubicBezTo>
                      <a:lnTo>
                        <a:pt x="13346" y="460"/>
                      </a:lnTo>
                      <a:cubicBezTo>
                        <a:pt x="13357" y="420"/>
                        <a:pt x="13265" y="386"/>
                        <a:pt x="13144" y="386"/>
                      </a:cubicBezTo>
                      <a:close/>
                      <a:moveTo>
                        <a:pt x="15222" y="386"/>
                      </a:moveTo>
                      <a:lnTo>
                        <a:pt x="14209" y="386"/>
                      </a:lnTo>
                      <a:cubicBezTo>
                        <a:pt x="14088" y="386"/>
                        <a:pt x="13985" y="420"/>
                        <a:pt x="13985" y="460"/>
                      </a:cubicBezTo>
                      <a:lnTo>
                        <a:pt x="13962" y="811"/>
                      </a:lnTo>
                      <a:cubicBezTo>
                        <a:pt x="13962" y="852"/>
                        <a:pt x="14059" y="892"/>
                        <a:pt x="14180" y="892"/>
                      </a:cubicBezTo>
                      <a:lnTo>
                        <a:pt x="15210" y="892"/>
                      </a:lnTo>
                      <a:cubicBezTo>
                        <a:pt x="15331" y="892"/>
                        <a:pt x="15429" y="852"/>
                        <a:pt x="15429" y="811"/>
                      </a:cubicBezTo>
                      <a:lnTo>
                        <a:pt x="15441" y="460"/>
                      </a:lnTo>
                      <a:cubicBezTo>
                        <a:pt x="15441" y="420"/>
                        <a:pt x="15343" y="386"/>
                        <a:pt x="15222" y="386"/>
                      </a:cubicBezTo>
                      <a:close/>
                      <a:moveTo>
                        <a:pt x="17299" y="386"/>
                      </a:moveTo>
                      <a:lnTo>
                        <a:pt x="16287" y="386"/>
                      </a:lnTo>
                      <a:cubicBezTo>
                        <a:pt x="16166" y="386"/>
                        <a:pt x="16074" y="420"/>
                        <a:pt x="16074" y="460"/>
                      </a:cubicBezTo>
                      <a:lnTo>
                        <a:pt x="16074" y="811"/>
                      </a:lnTo>
                      <a:cubicBezTo>
                        <a:pt x="16074" y="852"/>
                        <a:pt x="16171" y="892"/>
                        <a:pt x="16292" y="892"/>
                      </a:cubicBezTo>
                      <a:lnTo>
                        <a:pt x="17322" y="892"/>
                      </a:lnTo>
                      <a:cubicBezTo>
                        <a:pt x="17443" y="892"/>
                        <a:pt x="17547" y="852"/>
                        <a:pt x="17541" y="811"/>
                      </a:cubicBezTo>
                      <a:lnTo>
                        <a:pt x="17524" y="460"/>
                      </a:lnTo>
                      <a:cubicBezTo>
                        <a:pt x="17518" y="420"/>
                        <a:pt x="17426" y="386"/>
                        <a:pt x="17299" y="386"/>
                      </a:cubicBezTo>
                      <a:close/>
                      <a:moveTo>
                        <a:pt x="19383" y="386"/>
                      </a:moveTo>
                      <a:lnTo>
                        <a:pt x="18364" y="386"/>
                      </a:lnTo>
                      <a:cubicBezTo>
                        <a:pt x="18243" y="386"/>
                        <a:pt x="18151" y="420"/>
                        <a:pt x="18151" y="460"/>
                      </a:cubicBezTo>
                      <a:lnTo>
                        <a:pt x="18174" y="811"/>
                      </a:lnTo>
                      <a:cubicBezTo>
                        <a:pt x="18174" y="852"/>
                        <a:pt x="18272" y="892"/>
                        <a:pt x="18393" y="892"/>
                      </a:cubicBezTo>
                      <a:lnTo>
                        <a:pt x="19423" y="892"/>
                      </a:lnTo>
                      <a:cubicBezTo>
                        <a:pt x="19544" y="892"/>
                        <a:pt x="19642" y="852"/>
                        <a:pt x="19642" y="811"/>
                      </a:cubicBezTo>
                      <a:lnTo>
                        <a:pt x="19601" y="460"/>
                      </a:lnTo>
                      <a:cubicBezTo>
                        <a:pt x="19601" y="420"/>
                        <a:pt x="19503" y="386"/>
                        <a:pt x="19383" y="386"/>
                      </a:cubicBezTo>
                      <a:close/>
                      <a:moveTo>
                        <a:pt x="21460" y="386"/>
                      </a:moveTo>
                      <a:lnTo>
                        <a:pt x="20447" y="386"/>
                      </a:lnTo>
                      <a:cubicBezTo>
                        <a:pt x="20321" y="386"/>
                        <a:pt x="20229" y="420"/>
                        <a:pt x="20234" y="460"/>
                      </a:cubicBezTo>
                      <a:lnTo>
                        <a:pt x="20280" y="811"/>
                      </a:lnTo>
                      <a:cubicBezTo>
                        <a:pt x="20286" y="852"/>
                        <a:pt x="20390" y="892"/>
                        <a:pt x="20511" y="892"/>
                      </a:cubicBezTo>
                      <a:lnTo>
                        <a:pt x="21541" y="892"/>
                      </a:lnTo>
                      <a:cubicBezTo>
                        <a:pt x="21662" y="892"/>
                        <a:pt x="21754" y="852"/>
                        <a:pt x="21748" y="811"/>
                      </a:cubicBezTo>
                      <a:lnTo>
                        <a:pt x="21690" y="460"/>
                      </a:lnTo>
                      <a:cubicBezTo>
                        <a:pt x="21685" y="420"/>
                        <a:pt x="21575" y="386"/>
                        <a:pt x="21460" y="386"/>
                      </a:cubicBezTo>
                      <a:close/>
                      <a:moveTo>
                        <a:pt x="23538" y="386"/>
                      </a:moveTo>
                      <a:lnTo>
                        <a:pt x="22525" y="386"/>
                      </a:lnTo>
                      <a:cubicBezTo>
                        <a:pt x="22404" y="386"/>
                        <a:pt x="22318" y="420"/>
                        <a:pt x="22323" y="460"/>
                      </a:cubicBezTo>
                      <a:lnTo>
                        <a:pt x="22387" y="811"/>
                      </a:lnTo>
                      <a:cubicBezTo>
                        <a:pt x="22392" y="852"/>
                        <a:pt x="22502" y="892"/>
                        <a:pt x="22623" y="892"/>
                      </a:cubicBezTo>
                      <a:lnTo>
                        <a:pt x="23653" y="892"/>
                      </a:lnTo>
                      <a:cubicBezTo>
                        <a:pt x="23774" y="892"/>
                        <a:pt x="23871" y="852"/>
                        <a:pt x="23854" y="811"/>
                      </a:cubicBezTo>
                      <a:lnTo>
                        <a:pt x="23774" y="460"/>
                      </a:lnTo>
                      <a:cubicBezTo>
                        <a:pt x="23762" y="420"/>
                        <a:pt x="23653" y="386"/>
                        <a:pt x="23538" y="386"/>
                      </a:cubicBezTo>
                      <a:close/>
                      <a:moveTo>
                        <a:pt x="25615" y="386"/>
                      </a:moveTo>
                      <a:lnTo>
                        <a:pt x="24602" y="386"/>
                      </a:lnTo>
                      <a:cubicBezTo>
                        <a:pt x="24481" y="386"/>
                        <a:pt x="24395" y="420"/>
                        <a:pt x="24401" y="460"/>
                      </a:cubicBezTo>
                      <a:lnTo>
                        <a:pt x="24487" y="811"/>
                      </a:lnTo>
                      <a:cubicBezTo>
                        <a:pt x="24493" y="852"/>
                        <a:pt x="24608" y="892"/>
                        <a:pt x="24735" y="892"/>
                      </a:cubicBezTo>
                      <a:lnTo>
                        <a:pt x="25759" y="892"/>
                      </a:lnTo>
                      <a:cubicBezTo>
                        <a:pt x="25886" y="892"/>
                        <a:pt x="25972" y="852"/>
                        <a:pt x="25960" y="811"/>
                      </a:cubicBezTo>
                      <a:lnTo>
                        <a:pt x="25863" y="460"/>
                      </a:lnTo>
                      <a:cubicBezTo>
                        <a:pt x="25840" y="420"/>
                        <a:pt x="25730" y="386"/>
                        <a:pt x="25615" y="386"/>
                      </a:cubicBezTo>
                      <a:close/>
                      <a:moveTo>
                        <a:pt x="27698" y="386"/>
                      </a:moveTo>
                      <a:lnTo>
                        <a:pt x="26680" y="386"/>
                      </a:lnTo>
                      <a:cubicBezTo>
                        <a:pt x="26559" y="386"/>
                        <a:pt x="26473" y="420"/>
                        <a:pt x="26490" y="460"/>
                      </a:cubicBezTo>
                      <a:lnTo>
                        <a:pt x="26593" y="811"/>
                      </a:lnTo>
                      <a:cubicBezTo>
                        <a:pt x="26611" y="852"/>
                        <a:pt x="26720" y="892"/>
                        <a:pt x="26841" y="892"/>
                      </a:cubicBezTo>
                      <a:lnTo>
                        <a:pt x="27871" y="892"/>
                      </a:lnTo>
                      <a:cubicBezTo>
                        <a:pt x="27992" y="892"/>
                        <a:pt x="28078" y="852"/>
                        <a:pt x="28061" y="811"/>
                      </a:cubicBezTo>
                      <a:lnTo>
                        <a:pt x="27934" y="460"/>
                      </a:lnTo>
                      <a:cubicBezTo>
                        <a:pt x="27929" y="420"/>
                        <a:pt x="27813" y="386"/>
                        <a:pt x="27698" y="386"/>
                      </a:cubicBezTo>
                      <a:close/>
                      <a:moveTo>
                        <a:pt x="30777" y="386"/>
                      </a:moveTo>
                      <a:lnTo>
                        <a:pt x="28763" y="386"/>
                      </a:lnTo>
                      <a:cubicBezTo>
                        <a:pt x="28636" y="386"/>
                        <a:pt x="28550" y="420"/>
                        <a:pt x="28573" y="460"/>
                      </a:cubicBezTo>
                      <a:lnTo>
                        <a:pt x="28711" y="811"/>
                      </a:lnTo>
                      <a:cubicBezTo>
                        <a:pt x="28723" y="852"/>
                        <a:pt x="28838" y="892"/>
                        <a:pt x="28964" y="892"/>
                      </a:cubicBezTo>
                      <a:lnTo>
                        <a:pt x="31013" y="892"/>
                      </a:lnTo>
                      <a:cubicBezTo>
                        <a:pt x="31134" y="892"/>
                        <a:pt x="31220" y="852"/>
                        <a:pt x="31197" y="811"/>
                      </a:cubicBezTo>
                      <a:lnTo>
                        <a:pt x="31042" y="460"/>
                      </a:lnTo>
                      <a:cubicBezTo>
                        <a:pt x="31013" y="420"/>
                        <a:pt x="30898" y="386"/>
                        <a:pt x="30777" y="386"/>
                      </a:cubicBezTo>
                      <a:close/>
                      <a:moveTo>
                        <a:pt x="30259" y="1565"/>
                      </a:moveTo>
                      <a:lnTo>
                        <a:pt x="31307" y="1565"/>
                      </a:lnTo>
                      <a:cubicBezTo>
                        <a:pt x="31427" y="1565"/>
                        <a:pt x="31514" y="1531"/>
                        <a:pt x="31497" y="1485"/>
                      </a:cubicBezTo>
                      <a:lnTo>
                        <a:pt x="31330" y="1116"/>
                      </a:lnTo>
                      <a:cubicBezTo>
                        <a:pt x="31307" y="1076"/>
                        <a:pt x="31192" y="1042"/>
                        <a:pt x="31071" y="1042"/>
                      </a:cubicBezTo>
                      <a:lnTo>
                        <a:pt x="30041" y="1042"/>
                      </a:lnTo>
                      <a:cubicBezTo>
                        <a:pt x="29920" y="1042"/>
                        <a:pt x="29833" y="1076"/>
                        <a:pt x="29845" y="1116"/>
                      </a:cubicBezTo>
                      <a:lnTo>
                        <a:pt x="30000" y="1485"/>
                      </a:lnTo>
                      <a:cubicBezTo>
                        <a:pt x="30012" y="1531"/>
                        <a:pt x="30133" y="1565"/>
                        <a:pt x="30259" y="1565"/>
                      </a:cubicBezTo>
                      <a:close/>
                      <a:moveTo>
                        <a:pt x="28101" y="1565"/>
                      </a:moveTo>
                      <a:lnTo>
                        <a:pt x="29149" y="1565"/>
                      </a:lnTo>
                      <a:cubicBezTo>
                        <a:pt x="29269" y="1565"/>
                        <a:pt x="29367" y="1531"/>
                        <a:pt x="29344" y="1485"/>
                      </a:cubicBezTo>
                      <a:lnTo>
                        <a:pt x="29200" y="1116"/>
                      </a:lnTo>
                      <a:cubicBezTo>
                        <a:pt x="29183" y="1076"/>
                        <a:pt x="29068" y="1042"/>
                        <a:pt x="28947" y="1042"/>
                      </a:cubicBezTo>
                      <a:lnTo>
                        <a:pt x="27917" y="1042"/>
                      </a:lnTo>
                      <a:cubicBezTo>
                        <a:pt x="27796" y="1042"/>
                        <a:pt x="27710" y="1076"/>
                        <a:pt x="27727" y="1116"/>
                      </a:cubicBezTo>
                      <a:lnTo>
                        <a:pt x="27854" y="1485"/>
                      </a:lnTo>
                      <a:cubicBezTo>
                        <a:pt x="27859" y="1531"/>
                        <a:pt x="27975" y="1565"/>
                        <a:pt x="28101" y="1565"/>
                      </a:cubicBezTo>
                      <a:close/>
                      <a:moveTo>
                        <a:pt x="25949" y="1565"/>
                      </a:moveTo>
                      <a:lnTo>
                        <a:pt x="26996" y="1565"/>
                      </a:lnTo>
                      <a:cubicBezTo>
                        <a:pt x="27123" y="1565"/>
                        <a:pt x="27215" y="1531"/>
                        <a:pt x="27198" y="1485"/>
                      </a:cubicBezTo>
                      <a:lnTo>
                        <a:pt x="27077" y="1116"/>
                      </a:lnTo>
                      <a:cubicBezTo>
                        <a:pt x="27065" y="1076"/>
                        <a:pt x="26956" y="1042"/>
                        <a:pt x="26824" y="1042"/>
                      </a:cubicBezTo>
                      <a:lnTo>
                        <a:pt x="25799" y="1042"/>
                      </a:lnTo>
                      <a:cubicBezTo>
                        <a:pt x="25673" y="1042"/>
                        <a:pt x="25581" y="1076"/>
                        <a:pt x="25598" y="1116"/>
                      </a:cubicBezTo>
                      <a:lnTo>
                        <a:pt x="25696" y="1485"/>
                      </a:lnTo>
                      <a:cubicBezTo>
                        <a:pt x="25713" y="1531"/>
                        <a:pt x="25828" y="1565"/>
                        <a:pt x="25949" y="1565"/>
                      </a:cubicBezTo>
                      <a:close/>
                      <a:moveTo>
                        <a:pt x="23791" y="1565"/>
                      </a:moveTo>
                      <a:lnTo>
                        <a:pt x="24838" y="1565"/>
                      </a:lnTo>
                      <a:cubicBezTo>
                        <a:pt x="24965" y="1565"/>
                        <a:pt x="25057" y="1531"/>
                        <a:pt x="25051" y="1485"/>
                      </a:cubicBezTo>
                      <a:lnTo>
                        <a:pt x="24953" y="1116"/>
                      </a:lnTo>
                      <a:cubicBezTo>
                        <a:pt x="24942" y="1076"/>
                        <a:pt x="24832" y="1042"/>
                        <a:pt x="24712" y="1042"/>
                      </a:cubicBezTo>
                      <a:lnTo>
                        <a:pt x="23681" y="1042"/>
                      </a:lnTo>
                      <a:cubicBezTo>
                        <a:pt x="23561" y="1042"/>
                        <a:pt x="23463" y="1076"/>
                        <a:pt x="23474" y="1116"/>
                      </a:cubicBezTo>
                      <a:lnTo>
                        <a:pt x="23549" y="1485"/>
                      </a:lnTo>
                      <a:cubicBezTo>
                        <a:pt x="23561" y="1531"/>
                        <a:pt x="23670" y="1565"/>
                        <a:pt x="23791" y="1565"/>
                      </a:cubicBezTo>
                      <a:close/>
                      <a:moveTo>
                        <a:pt x="21638" y="1565"/>
                      </a:moveTo>
                      <a:lnTo>
                        <a:pt x="22692" y="1565"/>
                      </a:lnTo>
                      <a:cubicBezTo>
                        <a:pt x="22812" y="1565"/>
                        <a:pt x="22905" y="1531"/>
                        <a:pt x="22899" y="1485"/>
                      </a:cubicBezTo>
                      <a:lnTo>
                        <a:pt x="22824" y="1116"/>
                      </a:lnTo>
                      <a:cubicBezTo>
                        <a:pt x="22818" y="1076"/>
                        <a:pt x="22709" y="1042"/>
                        <a:pt x="22588" y="1042"/>
                      </a:cubicBezTo>
                      <a:lnTo>
                        <a:pt x="21558" y="1042"/>
                      </a:lnTo>
                      <a:cubicBezTo>
                        <a:pt x="21437" y="1042"/>
                        <a:pt x="21345" y="1076"/>
                        <a:pt x="21351" y="1116"/>
                      </a:cubicBezTo>
                      <a:lnTo>
                        <a:pt x="21408" y="1485"/>
                      </a:lnTo>
                      <a:cubicBezTo>
                        <a:pt x="21408" y="1531"/>
                        <a:pt x="21518" y="1565"/>
                        <a:pt x="21638" y="1565"/>
                      </a:cubicBezTo>
                      <a:close/>
                      <a:moveTo>
                        <a:pt x="19486" y="1565"/>
                      </a:moveTo>
                      <a:lnTo>
                        <a:pt x="20539" y="1565"/>
                      </a:lnTo>
                      <a:cubicBezTo>
                        <a:pt x="20660" y="1565"/>
                        <a:pt x="20764" y="1531"/>
                        <a:pt x="20752" y="1485"/>
                      </a:cubicBezTo>
                      <a:lnTo>
                        <a:pt x="20706" y="1116"/>
                      </a:lnTo>
                      <a:cubicBezTo>
                        <a:pt x="20695" y="1076"/>
                        <a:pt x="20597" y="1042"/>
                        <a:pt x="20476" y="1042"/>
                      </a:cubicBezTo>
                      <a:lnTo>
                        <a:pt x="19446" y="1042"/>
                      </a:lnTo>
                      <a:cubicBezTo>
                        <a:pt x="19325" y="1042"/>
                        <a:pt x="19221" y="1076"/>
                        <a:pt x="19227" y="1116"/>
                      </a:cubicBezTo>
                      <a:lnTo>
                        <a:pt x="19268" y="1485"/>
                      </a:lnTo>
                      <a:cubicBezTo>
                        <a:pt x="19256" y="1531"/>
                        <a:pt x="19360" y="1565"/>
                        <a:pt x="19486" y="1565"/>
                      </a:cubicBezTo>
                      <a:close/>
                      <a:moveTo>
                        <a:pt x="17328" y="1565"/>
                      </a:moveTo>
                      <a:lnTo>
                        <a:pt x="18381" y="1565"/>
                      </a:lnTo>
                      <a:cubicBezTo>
                        <a:pt x="18502" y="1565"/>
                        <a:pt x="18606" y="1531"/>
                        <a:pt x="18606" y="1485"/>
                      </a:cubicBezTo>
                      <a:lnTo>
                        <a:pt x="18571" y="1116"/>
                      </a:lnTo>
                      <a:cubicBezTo>
                        <a:pt x="18571" y="1076"/>
                        <a:pt x="18468" y="1042"/>
                        <a:pt x="18341" y="1042"/>
                      </a:cubicBezTo>
                      <a:lnTo>
                        <a:pt x="17317" y="1042"/>
                      </a:lnTo>
                      <a:cubicBezTo>
                        <a:pt x="17190" y="1042"/>
                        <a:pt x="17092" y="1076"/>
                        <a:pt x="17092" y="1116"/>
                      </a:cubicBezTo>
                      <a:lnTo>
                        <a:pt x="17098" y="1485"/>
                      </a:lnTo>
                      <a:cubicBezTo>
                        <a:pt x="17098" y="1531"/>
                        <a:pt x="17207" y="1565"/>
                        <a:pt x="17328" y="1565"/>
                      </a:cubicBezTo>
                      <a:close/>
                      <a:moveTo>
                        <a:pt x="15176" y="1565"/>
                      </a:moveTo>
                      <a:lnTo>
                        <a:pt x="16229" y="1565"/>
                      </a:lnTo>
                      <a:cubicBezTo>
                        <a:pt x="16350" y="1565"/>
                        <a:pt x="16453" y="1531"/>
                        <a:pt x="16453" y="1485"/>
                      </a:cubicBezTo>
                      <a:lnTo>
                        <a:pt x="16453" y="1116"/>
                      </a:lnTo>
                      <a:cubicBezTo>
                        <a:pt x="16453" y="1076"/>
                        <a:pt x="16350" y="1042"/>
                        <a:pt x="16229" y="1042"/>
                      </a:cubicBezTo>
                      <a:lnTo>
                        <a:pt x="15199" y="1042"/>
                      </a:lnTo>
                      <a:cubicBezTo>
                        <a:pt x="15078" y="1042"/>
                        <a:pt x="14974" y="1076"/>
                        <a:pt x="14974" y="1116"/>
                      </a:cubicBezTo>
                      <a:lnTo>
                        <a:pt x="14963" y="1485"/>
                      </a:lnTo>
                      <a:cubicBezTo>
                        <a:pt x="14951" y="1531"/>
                        <a:pt x="15049" y="1565"/>
                        <a:pt x="15176" y="1565"/>
                      </a:cubicBezTo>
                      <a:close/>
                      <a:moveTo>
                        <a:pt x="13018" y="1565"/>
                      </a:moveTo>
                      <a:lnTo>
                        <a:pt x="14071" y="1565"/>
                      </a:lnTo>
                      <a:cubicBezTo>
                        <a:pt x="14192" y="1565"/>
                        <a:pt x="14301" y="1531"/>
                        <a:pt x="14301" y="1485"/>
                      </a:cubicBezTo>
                      <a:lnTo>
                        <a:pt x="14324" y="1116"/>
                      </a:lnTo>
                      <a:cubicBezTo>
                        <a:pt x="14324" y="1076"/>
                        <a:pt x="14226" y="1042"/>
                        <a:pt x="14105" y="1042"/>
                      </a:cubicBezTo>
                      <a:lnTo>
                        <a:pt x="13075" y="1042"/>
                      </a:lnTo>
                      <a:cubicBezTo>
                        <a:pt x="12954" y="1042"/>
                        <a:pt x="12857" y="1076"/>
                        <a:pt x="12845" y="1116"/>
                      </a:cubicBezTo>
                      <a:lnTo>
                        <a:pt x="12811" y="1485"/>
                      </a:lnTo>
                      <a:cubicBezTo>
                        <a:pt x="12799" y="1531"/>
                        <a:pt x="12897" y="1565"/>
                        <a:pt x="13018" y="1565"/>
                      </a:cubicBezTo>
                      <a:close/>
                      <a:moveTo>
                        <a:pt x="10871" y="1565"/>
                      </a:moveTo>
                      <a:lnTo>
                        <a:pt x="11919" y="1565"/>
                      </a:lnTo>
                      <a:cubicBezTo>
                        <a:pt x="12045" y="1565"/>
                        <a:pt x="12149" y="1531"/>
                        <a:pt x="12160" y="1485"/>
                      </a:cubicBezTo>
                      <a:lnTo>
                        <a:pt x="12201" y="1116"/>
                      </a:lnTo>
                      <a:cubicBezTo>
                        <a:pt x="12206" y="1076"/>
                        <a:pt x="12109" y="1042"/>
                        <a:pt x="11988" y="1042"/>
                      </a:cubicBezTo>
                      <a:lnTo>
                        <a:pt x="10958" y="1042"/>
                      </a:lnTo>
                      <a:cubicBezTo>
                        <a:pt x="10837" y="1042"/>
                        <a:pt x="10727" y="1076"/>
                        <a:pt x="10716" y="1116"/>
                      </a:cubicBezTo>
                      <a:lnTo>
                        <a:pt x="10653" y="1485"/>
                      </a:lnTo>
                      <a:cubicBezTo>
                        <a:pt x="10647" y="1531"/>
                        <a:pt x="10739" y="1565"/>
                        <a:pt x="10871" y="1565"/>
                      </a:cubicBezTo>
                      <a:close/>
                      <a:moveTo>
                        <a:pt x="8713" y="1565"/>
                      </a:moveTo>
                      <a:lnTo>
                        <a:pt x="9761" y="1565"/>
                      </a:lnTo>
                      <a:cubicBezTo>
                        <a:pt x="9887" y="1565"/>
                        <a:pt x="9991" y="1531"/>
                        <a:pt x="10008" y="1485"/>
                      </a:cubicBezTo>
                      <a:lnTo>
                        <a:pt x="10077" y="1116"/>
                      </a:lnTo>
                      <a:cubicBezTo>
                        <a:pt x="10089" y="1076"/>
                        <a:pt x="9991" y="1042"/>
                        <a:pt x="9870" y="1042"/>
                      </a:cubicBezTo>
                      <a:lnTo>
                        <a:pt x="8834" y="1042"/>
                      </a:lnTo>
                      <a:cubicBezTo>
                        <a:pt x="8713" y="1042"/>
                        <a:pt x="8604" y="1076"/>
                        <a:pt x="8592" y="1116"/>
                      </a:cubicBezTo>
                      <a:lnTo>
                        <a:pt x="8506" y="1485"/>
                      </a:lnTo>
                      <a:cubicBezTo>
                        <a:pt x="8494" y="1531"/>
                        <a:pt x="8592" y="1565"/>
                        <a:pt x="8713" y="1565"/>
                      </a:cubicBezTo>
                      <a:close/>
                      <a:moveTo>
                        <a:pt x="6561" y="1565"/>
                      </a:moveTo>
                      <a:lnTo>
                        <a:pt x="7614" y="1565"/>
                      </a:lnTo>
                      <a:cubicBezTo>
                        <a:pt x="7735" y="1565"/>
                        <a:pt x="7850" y="1531"/>
                        <a:pt x="7856" y="1485"/>
                      </a:cubicBezTo>
                      <a:lnTo>
                        <a:pt x="7948" y="1116"/>
                      </a:lnTo>
                      <a:cubicBezTo>
                        <a:pt x="7965" y="1076"/>
                        <a:pt x="7873" y="1042"/>
                        <a:pt x="7746" y="1042"/>
                      </a:cubicBezTo>
                      <a:lnTo>
                        <a:pt x="6722" y="1042"/>
                      </a:lnTo>
                      <a:cubicBezTo>
                        <a:pt x="6595" y="1042"/>
                        <a:pt x="6492" y="1076"/>
                        <a:pt x="6475" y="1116"/>
                      </a:cubicBezTo>
                      <a:lnTo>
                        <a:pt x="6365" y="1485"/>
                      </a:lnTo>
                      <a:cubicBezTo>
                        <a:pt x="6348" y="1531"/>
                        <a:pt x="6434" y="1565"/>
                        <a:pt x="6561" y="1565"/>
                      </a:cubicBezTo>
                      <a:close/>
                      <a:moveTo>
                        <a:pt x="4403" y="1565"/>
                      </a:moveTo>
                      <a:lnTo>
                        <a:pt x="5456" y="1565"/>
                      </a:lnTo>
                      <a:cubicBezTo>
                        <a:pt x="5577" y="1565"/>
                        <a:pt x="5692" y="1531"/>
                        <a:pt x="5703" y="1485"/>
                      </a:cubicBezTo>
                      <a:lnTo>
                        <a:pt x="5818" y="1116"/>
                      </a:lnTo>
                      <a:cubicBezTo>
                        <a:pt x="5836" y="1076"/>
                        <a:pt x="5749" y="1042"/>
                        <a:pt x="5617" y="1042"/>
                      </a:cubicBezTo>
                      <a:lnTo>
                        <a:pt x="4593" y="1042"/>
                      </a:lnTo>
                      <a:cubicBezTo>
                        <a:pt x="4466" y="1042"/>
                        <a:pt x="4351" y="1076"/>
                        <a:pt x="4339" y="1116"/>
                      </a:cubicBezTo>
                      <a:lnTo>
                        <a:pt x="4207" y="1485"/>
                      </a:lnTo>
                      <a:cubicBezTo>
                        <a:pt x="4196" y="1531"/>
                        <a:pt x="4282" y="1565"/>
                        <a:pt x="4403" y="1565"/>
                      </a:cubicBezTo>
                      <a:close/>
                      <a:moveTo>
                        <a:pt x="1209" y="1565"/>
                      </a:moveTo>
                      <a:lnTo>
                        <a:pt x="3298" y="1565"/>
                      </a:lnTo>
                      <a:cubicBezTo>
                        <a:pt x="3419" y="1565"/>
                        <a:pt x="3534" y="1531"/>
                        <a:pt x="3557" y="1485"/>
                      </a:cubicBezTo>
                      <a:lnTo>
                        <a:pt x="3689" y="1116"/>
                      </a:lnTo>
                      <a:cubicBezTo>
                        <a:pt x="3706" y="1076"/>
                        <a:pt x="3620" y="1042"/>
                        <a:pt x="3499" y="1042"/>
                      </a:cubicBezTo>
                      <a:lnTo>
                        <a:pt x="1439" y="1042"/>
                      </a:lnTo>
                      <a:cubicBezTo>
                        <a:pt x="1318" y="1042"/>
                        <a:pt x="1203" y="1076"/>
                        <a:pt x="1180" y="1116"/>
                      </a:cubicBezTo>
                      <a:lnTo>
                        <a:pt x="1013" y="1485"/>
                      </a:lnTo>
                      <a:cubicBezTo>
                        <a:pt x="1002" y="1531"/>
                        <a:pt x="1088" y="1565"/>
                        <a:pt x="1209" y="1565"/>
                      </a:cubicBezTo>
                      <a:close/>
                      <a:moveTo>
                        <a:pt x="26732" y="2273"/>
                      </a:moveTo>
                      <a:lnTo>
                        <a:pt x="27802" y="2273"/>
                      </a:lnTo>
                      <a:cubicBezTo>
                        <a:pt x="27934" y="2273"/>
                        <a:pt x="28021" y="2233"/>
                        <a:pt x="28003" y="2187"/>
                      </a:cubicBezTo>
                      <a:lnTo>
                        <a:pt x="27877" y="1801"/>
                      </a:lnTo>
                      <a:cubicBezTo>
                        <a:pt x="27859" y="1761"/>
                        <a:pt x="27744" y="1727"/>
                        <a:pt x="27618" y="1727"/>
                      </a:cubicBezTo>
                      <a:lnTo>
                        <a:pt x="26565" y="1727"/>
                      </a:lnTo>
                      <a:cubicBezTo>
                        <a:pt x="26444" y="1727"/>
                        <a:pt x="26352" y="1761"/>
                        <a:pt x="26363" y="1801"/>
                      </a:cubicBezTo>
                      <a:lnTo>
                        <a:pt x="26478" y="2187"/>
                      </a:lnTo>
                      <a:cubicBezTo>
                        <a:pt x="26490" y="2227"/>
                        <a:pt x="26605" y="2273"/>
                        <a:pt x="26732" y="2273"/>
                      </a:cubicBezTo>
                      <a:close/>
                      <a:moveTo>
                        <a:pt x="24533" y="2273"/>
                      </a:moveTo>
                      <a:lnTo>
                        <a:pt x="25604" y="2273"/>
                      </a:lnTo>
                      <a:cubicBezTo>
                        <a:pt x="25730" y="2273"/>
                        <a:pt x="25828" y="2233"/>
                        <a:pt x="25811" y="2187"/>
                      </a:cubicBezTo>
                      <a:lnTo>
                        <a:pt x="25701" y="1801"/>
                      </a:lnTo>
                      <a:cubicBezTo>
                        <a:pt x="25690" y="1761"/>
                        <a:pt x="25581" y="1727"/>
                        <a:pt x="25454" y="1727"/>
                      </a:cubicBezTo>
                      <a:lnTo>
                        <a:pt x="24401" y="1727"/>
                      </a:lnTo>
                      <a:cubicBezTo>
                        <a:pt x="24280" y="1727"/>
                        <a:pt x="24188" y="1761"/>
                        <a:pt x="24194" y="1801"/>
                      </a:cubicBezTo>
                      <a:lnTo>
                        <a:pt x="24280" y="2187"/>
                      </a:lnTo>
                      <a:cubicBezTo>
                        <a:pt x="24286" y="2227"/>
                        <a:pt x="24401" y="2273"/>
                        <a:pt x="24533" y="2273"/>
                      </a:cubicBezTo>
                      <a:close/>
                      <a:moveTo>
                        <a:pt x="22329" y="2273"/>
                      </a:moveTo>
                      <a:lnTo>
                        <a:pt x="23399" y="2273"/>
                      </a:lnTo>
                      <a:cubicBezTo>
                        <a:pt x="23532" y="2273"/>
                        <a:pt x="23624" y="2233"/>
                        <a:pt x="23618" y="2187"/>
                      </a:cubicBezTo>
                      <a:lnTo>
                        <a:pt x="23538" y="1801"/>
                      </a:lnTo>
                      <a:cubicBezTo>
                        <a:pt x="23532" y="1761"/>
                        <a:pt x="23417" y="1727"/>
                        <a:pt x="23296" y="1727"/>
                      </a:cubicBezTo>
                      <a:lnTo>
                        <a:pt x="22243" y="1727"/>
                      </a:lnTo>
                      <a:cubicBezTo>
                        <a:pt x="22122" y="1727"/>
                        <a:pt x="22018" y="1761"/>
                        <a:pt x="22030" y="1801"/>
                      </a:cubicBezTo>
                      <a:lnTo>
                        <a:pt x="22093" y="2187"/>
                      </a:lnTo>
                      <a:cubicBezTo>
                        <a:pt x="22093" y="2227"/>
                        <a:pt x="22202" y="2273"/>
                        <a:pt x="22329" y="2273"/>
                      </a:cubicBezTo>
                      <a:close/>
                      <a:moveTo>
                        <a:pt x="20131" y="2273"/>
                      </a:moveTo>
                      <a:lnTo>
                        <a:pt x="21201" y="2273"/>
                      </a:lnTo>
                      <a:cubicBezTo>
                        <a:pt x="21328" y="2273"/>
                        <a:pt x="21426" y="2233"/>
                        <a:pt x="21414" y="2187"/>
                      </a:cubicBezTo>
                      <a:lnTo>
                        <a:pt x="21357" y="1801"/>
                      </a:lnTo>
                      <a:cubicBezTo>
                        <a:pt x="21351" y="1761"/>
                        <a:pt x="21241" y="1727"/>
                        <a:pt x="21121" y="1727"/>
                      </a:cubicBezTo>
                      <a:lnTo>
                        <a:pt x="20073" y="1727"/>
                      </a:lnTo>
                      <a:cubicBezTo>
                        <a:pt x="19947" y="1727"/>
                        <a:pt x="19849" y="1761"/>
                        <a:pt x="19855" y="1801"/>
                      </a:cubicBezTo>
                      <a:lnTo>
                        <a:pt x="19901" y="2187"/>
                      </a:lnTo>
                      <a:cubicBezTo>
                        <a:pt x="19889" y="2227"/>
                        <a:pt x="19998" y="2273"/>
                        <a:pt x="20131" y="2273"/>
                      </a:cubicBezTo>
                      <a:close/>
                      <a:moveTo>
                        <a:pt x="17927" y="2273"/>
                      </a:moveTo>
                      <a:lnTo>
                        <a:pt x="18997" y="2273"/>
                      </a:lnTo>
                      <a:cubicBezTo>
                        <a:pt x="19129" y="2273"/>
                        <a:pt x="19227" y="2233"/>
                        <a:pt x="19221" y="2187"/>
                      </a:cubicBezTo>
                      <a:lnTo>
                        <a:pt x="19187" y="1801"/>
                      </a:lnTo>
                      <a:cubicBezTo>
                        <a:pt x="19181" y="1761"/>
                        <a:pt x="19078" y="1727"/>
                        <a:pt x="18951" y="1727"/>
                      </a:cubicBezTo>
                      <a:lnTo>
                        <a:pt x="17898" y="1727"/>
                      </a:lnTo>
                      <a:cubicBezTo>
                        <a:pt x="17777" y="1727"/>
                        <a:pt x="17673" y="1761"/>
                        <a:pt x="17673" y="1801"/>
                      </a:cubicBezTo>
                      <a:lnTo>
                        <a:pt x="17691" y="2187"/>
                      </a:lnTo>
                      <a:cubicBezTo>
                        <a:pt x="17691" y="2227"/>
                        <a:pt x="17800" y="2273"/>
                        <a:pt x="17927" y="2273"/>
                      </a:cubicBezTo>
                      <a:close/>
                      <a:moveTo>
                        <a:pt x="15717" y="2273"/>
                      </a:moveTo>
                      <a:lnTo>
                        <a:pt x="16793" y="2273"/>
                      </a:lnTo>
                      <a:cubicBezTo>
                        <a:pt x="16920" y="2273"/>
                        <a:pt x="17017" y="2233"/>
                        <a:pt x="17017" y="2187"/>
                      </a:cubicBezTo>
                      <a:lnTo>
                        <a:pt x="17012" y="1801"/>
                      </a:lnTo>
                      <a:cubicBezTo>
                        <a:pt x="17012" y="1761"/>
                        <a:pt x="16914" y="1727"/>
                        <a:pt x="16781" y="1727"/>
                      </a:cubicBezTo>
                      <a:lnTo>
                        <a:pt x="15734" y="1727"/>
                      </a:lnTo>
                      <a:cubicBezTo>
                        <a:pt x="15613" y="1727"/>
                        <a:pt x="15504" y="1761"/>
                        <a:pt x="15504" y="1801"/>
                      </a:cubicBezTo>
                      <a:lnTo>
                        <a:pt x="15498" y="2187"/>
                      </a:lnTo>
                      <a:cubicBezTo>
                        <a:pt x="15487" y="2227"/>
                        <a:pt x="15596" y="2273"/>
                        <a:pt x="15717" y="2273"/>
                      </a:cubicBezTo>
                      <a:close/>
                      <a:moveTo>
                        <a:pt x="13518" y="2273"/>
                      </a:moveTo>
                      <a:lnTo>
                        <a:pt x="14589" y="2273"/>
                      </a:lnTo>
                      <a:cubicBezTo>
                        <a:pt x="14721" y="2273"/>
                        <a:pt x="14819" y="2233"/>
                        <a:pt x="14825" y="2187"/>
                      </a:cubicBezTo>
                      <a:lnTo>
                        <a:pt x="14842" y="1801"/>
                      </a:lnTo>
                      <a:cubicBezTo>
                        <a:pt x="14842" y="1761"/>
                        <a:pt x="14738" y="1727"/>
                        <a:pt x="14618" y="1727"/>
                      </a:cubicBezTo>
                      <a:lnTo>
                        <a:pt x="13570" y="1727"/>
                      </a:lnTo>
                      <a:cubicBezTo>
                        <a:pt x="13444" y="1727"/>
                        <a:pt x="13340" y="1761"/>
                        <a:pt x="13329" y="1801"/>
                      </a:cubicBezTo>
                      <a:lnTo>
                        <a:pt x="13294" y="2187"/>
                      </a:lnTo>
                      <a:cubicBezTo>
                        <a:pt x="13294" y="2227"/>
                        <a:pt x="13398" y="2273"/>
                        <a:pt x="13518" y="2273"/>
                      </a:cubicBezTo>
                      <a:close/>
                      <a:moveTo>
                        <a:pt x="11314" y="2273"/>
                      </a:moveTo>
                      <a:lnTo>
                        <a:pt x="12390" y="2273"/>
                      </a:lnTo>
                      <a:cubicBezTo>
                        <a:pt x="12517" y="2273"/>
                        <a:pt x="12626" y="2233"/>
                        <a:pt x="12626" y="2187"/>
                      </a:cubicBezTo>
                      <a:lnTo>
                        <a:pt x="12667" y="1801"/>
                      </a:lnTo>
                      <a:cubicBezTo>
                        <a:pt x="12678" y="1761"/>
                        <a:pt x="12575" y="1727"/>
                        <a:pt x="12454" y="1727"/>
                      </a:cubicBezTo>
                      <a:lnTo>
                        <a:pt x="11401" y="1727"/>
                      </a:lnTo>
                      <a:cubicBezTo>
                        <a:pt x="11280" y="1727"/>
                        <a:pt x="11170" y="1761"/>
                        <a:pt x="11165" y="1801"/>
                      </a:cubicBezTo>
                      <a:lnTo>
                        <a:pt x="11107" y="2187"/>
                      </a:lnTo>
                      <a:cubicBezTo>
                        <a:pt x="11096" y="2227"/>
                        <a:pt x="11193" y="2273"/>
                        <a:pt x="11314" y="2273"/>
                      </a:cubicBezTo>
                      <a:close/>
                      <a:moveTo>
                        <a:pt x="9116" y="2273"/>
                      </a:moveTo>
                      <a:lnTo>
                        <a:pt x="10186" y="2273"/>
                      </a:lnTo>
                      <a:cubicBezTo>
                        <a:pt x="10319" y="2273"/>
                        <a:pt x="10422" y="2233"/>
                        <a:pt x="10434" y="2187"/>
                      </a:cubicBezTo>
                      <a:lnTo>
                        <a:pt x="10497" y="1801"/>
                      </a:lnTo>
                      <a:cubicBezTo>
                        <a:pt x="10503" y="1761"/>
                        <a:pt x="10411" y="1727"/>
                        <a:pt x="10278" y="1727"/>
                      </a:cubicBezTo>
                      <a:lnTo>
                        <a:pt x="9231" y="1727"/>
                      </a:lnTo>
                      <a:cubicBezTo>
                        <a:pt x="9110" y="1727"/>
                        <a:pt x="8995" y="1761"/>
                        <a:pt x="8984" y="1801"/>
                      </a:cubicBezTo>
                      <a:lnTo>
                        <a:pt x="8909" y="2187"/>
                      </a:lnTo>
                      <a:cubicBezTo>
                        <a:pt x="8892" y="2227"/>
                        <a:pt x="8989" y="2273"/>
                        <a:pt x="9116" y="2273"/>
                      </a:cubicBezTo>
                      <a:close/>
                      <a:moveTo>
                        <a:pt x="6912" y="2273"/>
                      </a:moveTo>
                      <a:lnTo>
                        <a:pt x="7988" y="2273"/>
                      </a:lnTo>
                      <a:cubicBezTo>
                        <a:pt x="8115" y="2273"/>
                        <a:pt x="8224" y="2233"/>
                        <a:pt x="8236" y="2187"/>
                      </a:cubicBezTo>
                      <a:lnTo>
                        <a:pt x="8322" y="1801"/>
                      </a:lnTo>
                      <a:cubicBezTo>
                        <a:pt x="8333" y="1761"/>
                        <a:pt x="8247" y="1727"/>
                        <a:pt x="8115" y="1727"/>
                      </a:cubicBezTo>
                      <a:lnTo>
                        <a:pt x="7067" y="1727"/>
                      </a:lnTo>
                      <a:cubicBezTo>
                        <a:pt x="6941" y="1727"/>
                        <a:pt x="6826" y="1761"/>
                        <a:pt x="6814" y="1801"/>
                      </a:cubicBezTo>
                      <a:lnTo>
                        <a:pt x="6705" y="2187"/>
                      </a:lnTo>
                      <a:cubicBezTo>
                        <a:pt x="6699" y="2227"/>
                        <a:pt x="6791" y="2273"/>
                        <a:pt x="6912" y="2273"/>
                      </a:cubicBezTo>
                      <a:close/>
                      <a:moveTo>
                        <a:pt x="4714" y="2273"/>
                      </a:moveTo>
                      <a:lnTo>
                        <a:pt x="5784" y="2273"/>
                      </a:lnTo>
                      <a:cubicBezTo>
                        <a:pt x="5916" y="2273"/>
                        <a:pt x="6031" y="2233"/>
                        <a:pt x="6043" y="2187"/>
                      </a:cubicBezTo>
                      <a:lnTo>
                        <a:pt x="6158" y="1801"/>
                      </a:lnTo>
                      <a:cubicBezTo>
                        <a:pt x="6170" y="1761"/>
                        <a:pt x="6077" y="1727"/>
                        <a:pt x="5957" y="1727"/>
                      </a:cubicBezTo>
                      <a:lnTo>
                        <a:pt x="4903" y="1727"/>
                      </a:lnTo>
                      <a:cubicBezTo>
                        <a:pt x="4783" y="1727"/>
                        <a:pt x="4668" y="1761"/>
                        <a:pt x="4645" y="1801"/>
                      </a:cubicBezTo>
                      <a:lnTo>
                        <a:pt x="4518" y="2187"/>
                      </a:lnTo>
                      <a:cubicBezTo>
                        <a:pt x="4495" y="2227"/>
                        <a:pt x="4593" y="2273"/>
                        <a:pt x="4714" y="2273"/>
                      </a:cubicBezTo>
                      <a:close/>
                      <a:moveTo>
                        <a:pt x="892" y="2273"/>
                      </a:moveTo>
                      <a:lnTo>
                        <a:pt x="3586" y="2273"/>
                      </a:lnTo>
                      <a:cubicBezTo>
                        <a:pt x="3712" y="2273"/>
                        <a:pt x="3827" y="2233"/>
                        <a:pt x="3845" y="2187"/>
                      </a:cubicBezTo>
                      <a:lnTo>
                        <a:pt x="3977" y="1801"/>
                      </a:lnTo>
                      <a:cubicBezTo>
                        <a:pt x="3994" y="1761"/>
                        <a:pt x="3908" y="1727"/>
                        <a:pt x="3776" y="1727"/>
                      </a:cubicBezTo>
                      <a:lnTo>
                        <a:pt x="1140" y="1727"/>
                      </a:lnTo>
                      <a:cubicBezTo>
                        <a:pt x="1013" y="1727"/>
                        <a:pt x="892" y="1761"/>
                        <a:pt x="869" y="1801"/>
                      </a:cubicBezTo>
                      <a:lnTo>
                        <a:pt x="697" y="2187"/>
                      </a:lnTo>
                      <a:cubicBezTo>
                        <a:pt x="685" y="2227"/>
                        <a:pt x="772" y="2273"/>
                        <a:pt x="892" y="2273"/>
                      </a:cubicBezTo>
                      <a:close/>
                      <a:moveTo>
                        <a:pt x="28936" y="2273"/>
                      </a:moveTo>
                      <a:lnTo>
                        <a:pt x="31623" y="2273"/>
                      </a:lnTo>
                      <a:cubicBezTo>
                        <a:pt x="31755" y="2273"/>
                        <a:pt x="31842" y="2233"/>
                        <a:pt x="31819" y="2187"/>
                      </a:cubicBezTo>
                      <a:lnTo>
                        <a:pt x="31646" y="1801"/>
                      </a:lnTo>
                      <a:cubicBezTo>
                        <a:pt x="31623" y="1761"/>
                        <a:pt x="31508" y="1727"/>
                        <a:pt x="31381" y="1727"/>
                      </a:cubicBezTo>
                      <a:lnTo>
                        <a:pt x="28734" y="1727"/>
                      </a:lnTo>
                      <a:cubicBezTo>
                        <a:pt x="28608" y="1727"/>
                        <a:pt x="28516" y="1761"/>
                        <a:pt x="28533" y="1801"/>
                      </a:cubicBezTo>
                      <a:lnTo>
                        <a:pt x="28665" y="2187"/>
                      </a:lnTo>
                      <a:cubicBezTo>
                        <a:pt x="28688" y="2227"/>
                        <a:pt x="28803" y="2273"/>
                        <a:pt x="28936" y="2273"/>
                      </a:cubicBezTo>
                      <a:close/>
                      <a:moveTo>
                        <a:pt x="25840" y="2998"/>
                      </a:moveTo>
                      <a:lnTo>
                        <a:pt x="26933" y="2998"/>
                      </a:lnTo>
                      <a:cubicBezTo>
                        <a:pt x="27065" y="2998"/>
                        <a:pt x="27157" y="2964"/>
                        <a:pt x="27140" y="2912"/>
                      </a:cubicBezTo>
                      <a:lnTo>
                        <a:pt x="27019" y="2515"/>
                      </a:lnTo>
                      <a:cubicBezTo>
                        <a:pt x="27008" y="2463"/>
                        <a:pt x="26893" y="2429"/>
                        <a:pt x="26760" y="2429"/>
                      </a:cubicBezTo>
                      <a:lnTo>
                        <a:pt x="25690" y="2429"/>
                      </a:lnTo>
                      <a:cubicBezTo>
                        <a:pt x="25558" y="2429"/>
                        <a:pt x="25465" y="2463"/>
                        <a:pt x="25483" y="2515"/>
                      </a:cubicBezTo>
                      <a:lnTo>
                        <a:pt x="25586" y="2912"/>
                      </a:lnTo>
                      <a:cubicBezTo>
                        <a:pt x="25598" y="2964"/>
                        <a:pt x="25713" y="2998"/>
                        <a:pt x="25840" y="2998"/>
                      </a:cubicBezTo>
                      <a:close/>
                      <a:moveTo>
                        <a:pt x="23589" y="2998"/>
                      </a:moveTo>
                      <a:lnTo>
                        <a:pt x="24683" y="2998"/>
                      </a:lnTo>
                      <a:cubicBezTo>
                        <a:pt x="24809" y="2998"/>
                        <a:pt x="24901" y="2964"/>
                        <a:pt x="24896" y="2912"/>
                      </a:cubicBezTo>
                      <a:lnTo>
                        <a:pt x="24798" y="2515"/>
                      </a:lnTo>
                      <a:cubicBezTo>
                        <a:pt x="24781" y="2463"/>
                        <a:pt x="24677" y="2429"/>
                        <a:pt x="24545" y="2429"/>
                      </a:cubicBezTo>
                      <a:lnTo>
                        <a:pt x="23474" y="2429"/>
                      </a:lnTo>
                      <a:cubicBezTo>
                        <a:pt x="23342" y="2429"/>
                        <a:pt x="23250" y="2463"/>
                        <a:pt x="23256" y="2515"/>
                      </a:cubicBezTo>
                      <a:lnTo>
                        <a:pt x="23336" y="2912"/>
                      </a:lnTo>
                      <a:cubicBezTo>
                        <a:pt x="23342" y="2964"/>
                        <a:pt x="23457" y="2998"/>
                        <a:pt x="23589" y="2998"/>
                      </a:cubicBezTo>
                      <a:close/>
                      <a:moveTo>
                        <a:pt x="21339" y="2998"/>
                      </a:moveTo>
                      <a:lnTo>
                        <a:pt x="22433" y="2998"/>
                      </a:lnTo>
                      <a:cubicBezTo>
                        <a:pt x="22559" y="2998"/>
                        <a:pt x="22663" y="2964"/>
                        <a:pt x="22651" y="2912"/>
                      </a:cubicBezTo>
                      <a:lnTo>
                        <a:pt x="22582" y="2515"/>
                      </a:lnTo>
                      <a:cubicBezTo>
                        <a:pt x="22577" y="2463"/>
                        <a:pt x="22461" y="2429"/>
                        <a:pt x="22335" y="2429"/>
                      </a:cubicBezTo>
                      <a:lnTo>
                        <a:pt x="21264" y="2429"/>
                      </a:lnTo>
                      <a:cubicBezTo>
                        <a:pt x="21132" y="2429"/>
                        <a:pt x="21034" y="2463"/>
                        <a:pt x="21040" y="2515"/>
                      </a:cubicBezTo>
                      <a:lnTo>
                        <a:pt x="21098" y="2912"/>
                      </a:lnTo>
                      <a:cubicBezTo>
                        <a:pt x="21098" y="2964"/>
                        <a:pt x="21207" y="2998"/>
                        <a:pt x="21339" y="2998"/>
                      </a:cubicBezTo>
                      <a:close/>
                      <a:moveTo>
                        <a:pt x="19083" y="2998"/>
                      </a:moveTo>
                      <a:lnTo>
                        <a:pt x="20177" y="2998"/>
                      </a:lnTo>
                      <a:cubicBezTo>
                        <a:pt x="20309" y="2998"/>
                        <a:pt x="20407" y="2964"/>
                        <a:pt x="20401" y="2912"/>
                      </a:cubicBezTo>
                      <a:lnTo>
                        <a:pt x="20349" y="2515"/>
                      </a:lnTo>
                      <a:cubicBezTo>
                        <a:pt x="20344" y="2463"/>
                        <a:pt x="20234" y="2429"/>
                        <a:pt x="20108" y="2429"/>
                      </a:cubicBezTo>
                      <a:lnTo>
                        <a:pt x="19037" y="2429"/>
                      </a:lnTo>
                      <a:cubicBezTo>
                        <a:pt x="18905" y="2429"/>
                        <a:pt x="18807" y="2463"/>
                        <a:pt x="18813" y="2515"/>
                      </a:cubicBezTo>
                      <a:lnTo>
                        <a:pt x="18842" y="2912"/>
                      </a:lnTo>
                      <a:cubicBezTo>
                        <a:pt x="18847" y="2964"/>
                        <a:pt x="18957" y="2998"/>
                        <a:pt x="19083" y="2998"/>
                      </a:cubicBezTo>
                      <a:close/>
                      <a:moveTo>
                        <a:pt x="16833" y="2998"/>
                      </a:moveTo>
                      <a:lnTo>
                        <a:pt x="17927" y="2998"/>
                      </a:lnTo>
                      <a:cubicBezTo>
                        <a:pt x="18053" y="2998"/>
                        <a:pt x="18163" y="2964"/>
                        <a:pt x="18157" y="2912"/>
                      </a:cubicBezTo>
                      <a:lnTo>
                        <a:pt x="18134" y="2515"/>
                      </a:lnTo>
                      <a:cubicBezTo>
                        <a:pt x="18134" y="2463"/>
                        <a:pt x="18024" y="2429"/>
                        <a:pt x="17898" y="2429"/>
                      </a:cubicBezTo>
                      <a:lnTo>
                        <a:pt x="16827" y="2429"/>
                      </a:lnTo>
                      <a:cubicBezTo>
                        <a:pt x="16695" y="2429"/>
                        <a:pt x="16597" y="2463"/>
                        <a:pt x="16597" y="2515"/>
                      </a:cubicBezTo>
                      <a:lnTo>
                        <a:pt x="16603" y="2912"/>
                      </a:lnTo>
                      <a:cubicBezTo>
                        <a:pt x="16597" y="2964"/>
                        <a:pt x="16707" y="2998"/>
                        <a:pt x="16833" y="2998"/>
                      </a:cubicBezTo>
                      <a:close/>
                      <a:moveTo>
                        <a:pt x="14583" y="2998"/>
                      </a:moveTo>
                      <a:lnTo>
                        <a:pt x="15676" y="2998"/>
                      </a:lnTo>
                      <a:cubicBezTo>
                        <a:pt x="15803" y="2998"/>
                        <a:pt x="15912" y="2964"/>
                        <a:pt x="15912" y="2912"/>
                      </a:cubicBezTo>
                      <a:lnTo>
                        <a:pt x="15918" y="2515"/>
                      </a:lnTo>
                      <a:cubicBezTo>
                        <a:pt x="15918" y="2463"/>
                        <a:pt x="15820" y="2429"/>
                        <a:pt x="15688" y="2429"/>
                      </a:cubicBezTo>
                      <a:lnTo>
                        <a:pt x="14618" y="2429"/>
                      </a:lnTo>
                      <a:cubicBezTo>
                        <a:pt x="14491" y="2429"/>
                        <a:pt x="14382" y="2463"/>
                        <a:pt x="14382" y="2515"/>
                      </a:cubicBezTo>
                      <a:lnTo>
                        <a:pt x="14359" y="2912"/>
                      </a:lnTo>
                      <a:cubicBezTo>
                        <a:pt x="14353" y="2964"/>
                        <a:pt x="14451" y="2998"/>
                        <a:pt x="14583" y="2998"/>
                      </a:cubicBezTo>
                      <a:close/>
                      <a:moveTo>
                        <a:pt x="12339" y="2998"/>
                      </a:moveTo>
                      <a:lnTo>
                        <a:pt x="13432" y="2998"/>
                      </a:lnTo>
                      <a:cubicBezTo>
                        <a:pt x="13559" y="2998"/>
                        <a:pt x="13668" y="2964"/>
                        <a:pt x="13674" y="2912"/>
                      </a:cubicBezTo>
                      <a:lnTo>
                        <a:pt x="13703" y="2515"/>
                      </a:lnTo>
                      <a:cubicBezTo>
                        <a:pt x="13703" y="2463"/>
                        <a:pt x="13605" y="2429"/>
                        <a:pt x="13484" y="2429"/>
                      </a:cubicBezTo>
                      <a:lnTo>
                        <a:pt x="12408" y="2429"/>
                      </a:lnTo>
                      <a:cubicBezTo>
                        <a:pt x="12281" y="2429"/>
                        <a:pt x="12172" y="2463"/>
                        <a:pt x="12166" y="2515"/>
                      </a:cubicBezTo>
                      <a:lnTo>
                        <a:pt x="12114" y="2912"/>
                      </a:lnTo>
                      <a:cubicBezTo>
                        <a:pt x="12103" y="2964"/>
                        <a:pt x="12201" y="2998"/>
                        <a:pt x="12339" y="2998"/>
                      </a:cubicBezTo>
                      <a:close/>
                      <a:moveTo>
                        <a:pt x="10089" y="2998"/>
                      </a:moveTo>
                      <a:lnTo>
                        <a:pt x="11182" y="2998"/>
                      </a:lnTo>
                      <a:cubicBezTo>
                        <a:pt x="11309" y="2998"/>
                        <a:pt x="11424" y="2964"/>
                        <a:pt x="11429" y="2912"/>
                      </a:cubicBezTo>
                      <a:lnTo>
                        <a:pt x="11487" y="2515"/>
                      </a:lnTo>
                      <a:cubicBezTo>
                        <a:pt x="11498" y="2463"/>
                        <a:pt x="11395" y="2429"/>
                        <a:pt x="11268" y="2429"/>
                      </a:cubicBezTo>
                      <a:lnTo>
                        <a:pt x="10192" y="2429"/>
                      </a:lnTo>
                      <a:cubicBezTo>
                        <a:pt x="10066" y="2429"/>
                        <a:pt x="9956" y="2463"/>
                        <a:pt x="9950" y="2515"/>
                      </a:cubicBezTo>
                      <a:lnTo>
                        <a:pt x="9876" y="2912"/>
                      </a:lnTo>
                      <a:cubicBezTo>
                        <a:pt x="9853" y="2964"/>
                        <a:pt x="9956" y="2998"/>
                        <a:pt x="10089" y="2998"/>
                      </a:cubicBezTo>
                      <a:close/>
                      <a:moveTo>
                        <a:pt x="7833" y="2998"/>
                      </a:moveTo>
                      <a:lnTo>
                        <a:pt x="8926" y="2998"/>
                      </a:lnTo>
                      <a:cubicBezTo>
                        <a:pt x="9058" y="2998"/>
                        <a:pt x="9174" y="2964"/>
                        <a:pt x="9179" y="2912"/>
                      </a:cubicBezTo>
                      <a:lnTo>
                        <a:pt x="9260" y="2515"/>
                      </a:lnTo>
                      <a:cubicBezTo>
                        <a:pt x="9266" y="2463"/>
                        <a:pt x="9174" y="2429"/>
                        <a:pt x="9041" y="2429"/>
                      </a:cubicBezTo>
                      <a:lnTo>
                        <a:pt x="7971" y="2429"/>
                      </a:lnTo>
                      <a:cubicBezTo>
                        <a:pt x="7838" y="2429"/>
                        <a:pt x="7729" y="2463"/>
                        <a:pt x="7718" y="2515"/>
                      </a:cubicBezTo>
                      <a:lnTo>
                        <a:pt x="7620" y="2912"/>
                      </a:lnTo>
                      <a:cubicBezTo>
                        <a:pt x="7602" y="2964"/>
                        <a:pt x="7706" y="2998"/>
                        <a:pt x="7833" y="2998"/>
                      </a:cubicBezTo>
                      <a:close/>
                      <a:moveTo>
                        <a:pt x="5583" y="2998"/>
                      </a:moveTo>
                      <a:lnTo>
                        <a:pt x="6676" y="2998"/>
                      </a:lnTo>
                      <a:cubicBezTo>
                        <a:pt x="6808" y="2998"/>
                        <a:pt x="6923" y="2964"/>
                        <a:pt x="6935" y="2912"/>
                      </a:cubicBezTo>
                      <a:lnTo>
                        <a:pt x="7044" y="2515"/>
                      </a:lnTo>
                      <a:cubicBezTo>
                        <a:pt x="7056" y="2463"/>
                        <a:pt x="6964" y="2429"/>
                        <a:pt x="6831" y="2429"/>
                      </a:cubicBezTo>
                      <a:lnTo>
                        <a:pt x="5761" y="2429"/>
                      </a:lnTo>
                      <a:cubicBezTo>
                        <a:pt x="5634" y="2429"/>
                        <a:pt x="5519" y="2463"/>
                        <a:pt x="5502" y="2515"/>
                      </a:cubicBezTo>
                      <a:lnTo>
                        <a:pt x="5381" y="2912"/>
                      </a:lnTo>
                      <a:cubicBezTo>
                        <a:pt x="5358" y="2964"/>
                        <a:pt x="5456" y="2998"/>
                        <a:pt x="5583" y="2998"/>
                      </a:cubicBezTo>
                      <a:close/>
                      <a:moveTo>
                        <a:pt x="570" y="2998"/>
                      </a:moveTo>
                      <a:lnTo>
                        <a:pt x="4426" y="2998"/>
                      </a:lnTo>
                      <a:cubicBezTo>
                        <a:pt x="4552" y="2998"/>
                        <a:pt x="4673" y="2964"/>
                        <a:pt x="4691" y="2912"/>
                      </a:cubicBezTo>
                      <a:lnTo>
                        <a:pt x="4817" y="2515"/>
                      </a:lnTo>
                      <a:cubicBezTo>
                        <a:pt x="4834" y="2463"/>
                        <a:pt x="4742" y="2429"/>
                        <a:pt x="4616" y="2429"/>
                      </a:cubicBezTo>
                      <a:lnTo>
                        <a:pt x="829" y="2429"/>
                      </a:lnTo>
                      <a:cubicBezTo>
                        <a:pt x="697" y="2429"/>
                        <a:pt x="576" y="2463"/>
                        <a:pt x="553" y="2515"/>
                      </a:cubicBezTo>
                      <a:lnTo>
                        <a:pt x="374" y="2912"/>
                      </a:lnTo>
                      <a:cubicBezTo>
                        <a:pt x="346" y="2964"/>
                        <a:pt x="432" y="2998"/>
                        <a:pt x="570" y="2998"/>
                      </a:cubicBezTo>
                      <a:close/>
                      <a:moveTo>
                        <a:pt x="28090" y="2998"/>
                      </a:moveTo>
                      <a:lnTo>
                        <a:pt x="31945" y="2998"/>
                      </a:lnTo>
                      <a:cubicBezTo>
                        <a:pt x="32078" y="2998"/>
                        <a:pt x="32164" y="2964"/>
                        <a:pt x="32141" y="2912"/>
                      </a:cubicBezTo>
                      <a:lnTo>
                        <a:pt x="31963" y="2515"/>
                      </a:lnTo>
                      <a:cubicBezTo>
                        <a:pt x="31940" y="2463"/>
                        <a:pt x="31819" y="2429"/>
                        <a:pt x="31686" y="2429"/>
                      </a:cubicBezTo>
                      <a:lnTo>
                        <a:pt x="27900" y="2429"/>
                      </a:lnTo>
                      <a:cubicBezTo>
                        <a:pt x="27767" y="2429"/>
                        <a:pt x="27675" y="2463"/>
                        <a:pt x="27698" y="2515"/>
                      </a:cubicBezTo>
                      <a:lnTo>
                        <a:pt x="27825" y="2912"/>
                      </a:lnTo>
                      <a:cubicBezTo>
                        <a:pt x="27842" y="2964"/>
                        <a:pt x="27963" y="2998"/>
                        <a:pt x="28090" y="2998"/>
                      </a:cubicBezTo>
                      <a:close/>
                      <a:moveTo>
                        <a:pt x="26576" y="3769"/>
                      </a:moveTo>
                      <a:lnTo>
                        <a:pt x="27744" y="3769"/>
                      </a:lnTo>
                      <a:cubicBezTo>
                        <a:pt x="27882" y="3769"/>
                        <a:pt x="27975" y="3723"/>
                        <a:pt x="27957" y="3672"/>
                      </a:cubicBezTo>
                      <a:lnTo>
                        <a:pt x="27917" y="3551"/>
                      </a:lnTo>
                      <a:cubicBezTo>
                        <a:pt x="27905" y="3499"/>
                        <a:pt x="27785" y="3459"/>
                        <a:pt x="27652" y="3459"/>
                      </a:cubicBezTo>
                      <a:lnTo>
                        <a:pt x="26496" y="3459"/>
                      </a:lnTo>
                      <a:cubicBezTo>
                        <a:pt x="26363" y="3459"/>
                        <a:pt x="26265" y="3499"/>
                        <a:pt x="26277" y="3551"/>
                      </a:cubicBezTo>
                      <a:lnTo>
                        <a:pt x="26317" y="3672"/>
                      </a:lnTo>
                      <a:cubicBezTo>
                        <a:pt x="26323" y="3723"/>
                        <a:pt x="26444" y="3769"/>
                        <a:pt x="26576" y="3769"/>
                      </a:cubicBezTo>
                      <a:close/>
                      <a:moveTo>
                        <a:pt x="28849" y="3769"/>
                      </a:moveTo>
                      <a:lnTo>
                        <a:pt x="30018" y="3769"/>
                      </a:lnTo>
                      <a:cubicBezTo>
                        <a:pt x="30156" y="3769"/>
                        <a:pt x="30242" y="3723"/>
                        <a:pt x="30230" y="3672"/>
                      </a:cubicBezTo>
                      <a:lnTo>
                        <a:pt x="30064" y="3257"/>
                      </a:lnTo>
                      <a:cubicBezTo>
                        <a:pt x="30041" y="3205"/>
                        <a:pt x="29920" y="3171"/>
                        <a:pt x="29787" y="3171"/>
                      </a:cubicBezTo>
                      <a:lnTo>
                        <a:pt x="28636" y="3171"/>
                      </a:lnTo>
                      <a:cubicBezTo>
                        <a:pt x="28510" y="3171"/>
                        <a:pt x="28418" y="3211"/>
                        <a:pt x="28429" y="3257"/>
                      </a:cubicBezTo>
                      <a:lnTo>
                        <a:pt x="28573" y="3672"/>
                      </a:lnTo>
                      <a:cubicBezTo>
                        <a:pt x="28596" y="3723"/>
                        <a:pt x="28717" y="3769"/>
                        <a:pt x="28849" y="3769"/>
                      </a:cubicBezTo>
                      <a:close/>
                      <a:moveTo>
                        <a:pt x="31122" y="3769"/>
                      </a:moveTo>
                      <a:lnTo>
                        <a:pt x="32291" y="3769"/>
                      </a:lnTo>
                      <a:cubicBezTo>
                        <a:pt x="32429" y="3769"/>
                        <a:pt x="32515" y="3723"/>
                        <a:pt x="32492" y="3672"/>
                      </a:cubicBezTo>
                      <a:lnTo>
                        <a:pt x="32435" y="3551"/>
                      </a:lnTo>
                      <a:cubicBezTo>
                        <a:pt x="32417" y="3499"/>
                        <a:pt x="32285" y="3459"/>
                        <a:pt x="32158" y="3459"/>
                      </a:cubicBezTo>
                      <a:lnTo>
                        <a:pt x="30996" y="3459"/>
                      </a:lnTo>
                      <a:cubicBezTo>
                        <a:pt x="30869" y="3459"/>
                        <a:pt x="30777" y="3499"/>
                        <a:pt x="30794" y="3551"/>
                      </a:cubicBezTo>
                      <a:lnTo>
                        <a:pt x="30846" y="3672"/>
                      </a:lnTo>
                      <a:cubicBezTo>
                        <a:pt x="30863" y="3723"/>
                        <a:pt x="30990" y="3769"/>
                        <a:pt x="31122" y="3769"/>
                      </a:cubicBezTo>
                      <a:close/>
                      <a:moveTo>
                        <a:pt x="24274" y="3769"/>
                      </a:moveTo>
                      <a:lnTo>
                        <a:pt x="25385" y="3769"/>
                      </a:lnTo>
                      <a:cubicBezTo>
                        <a:pt x="25523" y="3769"/>
                        <a:pt x="25615" y="3723"/>
                        <a:pt x="25604" y="3672"/>
                      </a:cubicBezTo>
                      <a:lnTo>
                        <a:pt x="25494" y="3257"/>
                      </a:lnTo>
                      <a:cubicBezTo>
                        <a:pt x="25483" y="3205"/>
                        <a:pt x="25368" y="3171"/>
                        <a:pt x="25235" y="3171"/>
                      </a:cubicBezTo>
                      <a:lnTo>
                        <a:pt x="24136" y="3171"/>
                      </a:lnTo>
                      <a:cubicBezTo>
                        <a:pt x="24004" y="3171"/>
                        <a:pt x="23906" y="3211"/>
                        <a:pt x="23917" y="3257"/>
                      </a:cubicBezTo>
                      <a:lnTo>
                        <a:pt x="24015" y="3672"/>
                      </a:lnTo>
                      <a:cubicBezTo>
                        <a:pt x="24027" y="3723"/>
                        <a:pt x="24142" y="3769"/>
                        <a:pt x="24274" y="3769"/>
                      </a:cubicBezTo>
                      <a:close/>
                      <a:moveTo>
                        <a:pt x="9801" y="3257"/>
                      </a:moveTo>
                      <a:lnTo>
                        <a:pt x="9720" y="3672"/>
                      </a:lnTo>
                      <a:cubicBezTo>
                        <a:pt x="9715" y="3723"/>
                        <a:pt x="9812" y="3764"/>
                        <a:pt x="9945" y="3764"/>
                      </a:cubicBezTo>
                      <a:lnTo>
                        <a:pt x="20257" y="3764"/>
                      </a:lnTo>
                      <a:cubicBezTo>
                        <a:pt x="20395" y="3764"/>
                        <a:pt x="20493" y="3723"/>
                        <a:pt x="20488" y="3672"/>
                      </a:cubicBezTo>
                      <a:lnTo>
                        <a:pt x="20436" y="3257"/>
                      </a:lnTo>
                      <a:cubicBezTo>
                        <a:pt x="20430" y="3205"/>
                        <a:pt x="20321" y="3171"/>
                        <a:pt x="20194" y="3171"/>
                      </a:cubicBezTo>
                      <a:lnTo>
                        <a:pt x="10048" y="3171"/>
                      </a:lnTo>
                      <a:cubicBezTo>
                        <a:pt x="9922" y="3171"/>
                        <a:pt x="9807" y="3205"/>
                        <a:pt x="9801" y="3257"/>
                      </a:cubicBezTo>
                      <a:close/>
                      <a:moveTo>
                        <a:pt x="7119" y="3769"/>
                      </a:moveTo>
                      <a:lnTo>
                        <a:pt x="8765" y="3769"/>
                      </a:lnTo>
                      <a:cubicBezTo>
                        <a:pt x="8897" y="3769"/>
                        <a:pt x="9012" y="3723"/>
                        <a:pt x="9024" y="3672"/>
                      </a:cubicBezTo>
                      <a:lnTo>
                        <a:pt x="9104" y="3257"/>
                      </a:lnTo>
                      <a:cubicBezTo>
                        <a:pt x="9116" y="3205"/>
                        <a:pt x="9024" y="3171"/>
                        <a:pt x="8892" y="3171"/>
                      </a:cubicBezTo>
                      <a:lnTo>
                        <a:pt x="7280" y="3171"/>
                      </a:lnTo>
                      <a:cubicBezTo>
                        <a:pt x="7148" y="3171"/>
                        <a:pt x="7033" y="3211"/>
                        <a:pt x="7021" y="3257"/>
                      </a:cubicBezTo>
                      <a:lnTo>
                        <a:pt x="6912" y="3672"/>
                      </a:lnTo>
                      <a:cubicBezTo>
                        <a:pt x="6895" y="3723"/>
                        <a:pt x="6992" y="3769"/>
                        <a:pt x="7119" y="3769"/>
                      </a:cubicBezTo>
                      <a:close/>
                      <a:moveTo>
                        <a:pt x="4817" y="3769"/>
                      </a:moveTo>
                      <a:lnTo>
                        <a:pt x="5934" y="3769"/>
                      </a:lnTo>
                      <a:cubicBezTo>
                        <a:pt x="6072" y="3769"/>
                        <a:pt x="6187" y="3723"/>
                        <a:pt x="6198" y="3672"/>
                      </a:cubicBezTo>
                      <a:lnTo>
                        <a:pt x="6313" y="3257"/>
                      </a:lnTo>
                      <a:cubicBezTo>
                        <a:pt x="6331" y="3205"/>
                        <a:pt x="6239" y="3171"/>
                        <a:pt x="6100" y="3171"/>
                      </a:cubicBezTo>
                      <a:lnTo>
                        <a:pt x="5001" y="3171"/>
                      </a:lnTo>
                      <a:cubicBezTo>
                        <a:pt x="4869" y="3171"/>
                        <a:pt x="4748" y="3211"/>
                        <a:pt x="4731" y="3257"/>
                      </a:cubicBezTo>
                      <a:lnTo>
                        <a:pt x="4598" y="3672"/>
                      </a:lnTo>
                      <a:cubicBezTo>
                        <a:pt x="4598" y="3723"/>
                        <a:pt x="4691" y="3769"/>
                        <a:pt x="4817" y="3769"/>
                      </a:cubicBezTo>
                      <a:close/>
                      <a:moveTo>
                        <a:pt x="21454" y="3769"/>
                      </a:moveTo>
                      <a:lnTo>
                        <a:pt x="23094" y="3769"/>
                      </a:lnTo>
                      <a:cubicBezTo>
                        <a:pt x="23227" y="3769"/>
                        <a:pt x="23325" y="3723"/>
                        <a:pt x="23313" y="3672"/>
                      </a:cubicBezTo>
                      <a:lnTo>
                        <a:pt x="23238" y="3257"/>
                      </a:lnTo>
                      <a:cubicBezTo>
                        <a:pt x="23227" y="3205"/>
                        <a:pt x="23112" y="3171"/>
                        <a:pt x="22985" y="3171"/>
                      </a:cubicBezTo>
                      <a:lnTo>
                        <a:pt x="21374" y="3171"/>
                      </a:lnTo>
                      <a:cubicBezTo>
                        <a:pt x="21241" y="3171"/>
                        <a:pt x="21144" y="3211"/>
                        <a:pt x="21149" y="3257"/>
                      </a:cubicBezTo>
                      <a:lnTo>
                        <a:pt x="21207" y="3672"/>
                      </a:lnTo>
                      <a:cubicBezTo>
                        <a:pt x="21201" y="3723"/>
                        <a:pt x="21316" y="3769"/>
                        <a:pt x="21454" y="3769"/>
                      </a:cubicBezTo>
                      <a:close/>
                      <a:moveTo>
                        <a:pt x="2527" y="3769"/>
                      </a:moveTo>
                      <a:lnTo>
                        <a:pt x="3643" y="3769"/>
                      </a:lnTo>
                      <a:cubicBezTo>
                        <a:pt x="3776" y="3769"/>
                        <a:pt x="3902" y="3723"/>
                        <a:pt x="3914" y="3672"/>
                      </a:cubicBezTo>
                      <a:lnTo>
                        <a:pt x="4058" y="3257"/>
                      </a:lnTo>
                      <a:cubicBezTo>
                        <a:pt x="4075" y="3205"/>
                        <a:pt x="3977" y="3171"/>
                        <a:pt x="3850" y="3171"/>
                      </a:cubicBezTo>
                      <a:lnTo>
                        <a:pt x="2751" y="3171"/>
                      </a:lnTo>
                      <a:cubicBezTo>
                        <a:pt x="2619" y="3171"/>
                        <a:pt x="2498" y="3211"/>
                        <a:pt x="2475" y="3257"/>
                      </a:cubicBezTo>
                      <a:lnTo>
                        <a:pt x="2308" y="3672"/>
                      </a:lnTo>
                      <a:cubicBezTo>
                        <a:pt x="2297" y="3723"/>
                        <a:pt x="2389" y="3769"/>
                        <a:pt x="2527" y="3769"/>
                      </a:cubicBezTo>
                      <a:close/>
                      <a:moveTo>
                        <a:pt x="225" y="3769"/>
                      </a:moveTo>
                      <a:lnTo>
                        <a:pt x="1341" y="3769"/>
                      </a:lnTo>
                      <a:cubicBezTo>
                        <a:pt x="1474" y="3769"/>
                        <a:pt x="1600" y="3723"/>
                        <a:pt x="1617" y="3672"/>
                      </a:cubicBezTo>
                      <a:lnTo>
                        <a:pt x="1790" y="3257"/>
                      </a:lnTo>
                      <a:cubicBezTo>
                        <a:pt x="1813" y="3205"/>
                        <a:pt x="1721" y="3171"/>
                        <a:pt x="1589" y="3171"/>
                      </a:cubicBezTo>
                      <a:lnTo>
                        <a:pt x="490" y="3171"/>
                      </a:lnTo>
                      <a:cubicBezTo>
                        <a:pt x="357" y="3171"/>
                        <a:pt x="236" y="3211"/>
                        <a:pt x="208" y="3257"/>
                      </a:cubicBezTo>
                      <a:lnTo>
                        <a:pt x="23" y="3672"/>
                      </a:lnTo>
                      <a:cubicBezTo>
                        <a:pt x="0" y="3723"/>
                        <a:pt x="87" y="3769"/>
                        <a:pt x="225" y="37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838;p47">
                <a:extLst>
                  <a:ext uri="{FF2B5EF4-FFF2-40B4-BE49-F238E27FC236}">
                    <a16:creationId xmlns:a16="http://schemas.microsoft.com/office/drawing/2014/main" id="{96DF4158-2639-78EA-117D-E230BC26BC50}"/>
                  </a:ext>
                </a:extLst>
              </p:cNvPr>
              <p:cNvSpPr/>
              <p:nvPr/>
            </p:nvSpPr>
            <p:spPr>
              <a:xfrm>
                <a:off x="6822274" y="3695850"/>
                <a:ext cx="723633" cy="189396"/>
              </a:xfrm>
              <a:custGeom>
                <a:avLst/>
                <a:gdLst/>
                <a:ahLst/>
                <a:cxnLst/>
                <a:rect l="l" t="t" r="r" b="b"/>
                <a:pathLst>
                  <a:path w="12448" h="3258" extrusionOk="0">
                    <a:moveTo>
                      <a:pt x="12074" y="3258"/>
                    </a:moveTo>
                    <a:lnTo>
                      <a:pt x="374" y="3258"/>
                    </a:lnTo>
                    <a:cubicBezTo>
                      <a:pt x="155" y="3258"/>
                      <a:pt x="0" y="3126"/>
                      <a:pt x="35" y="2959"/>
                    </a:cubicBezTo>
                    <a:lnTo>
                      <a:pt x="529" y="254"/>
                    </a:lnTo>
                    <a:cubicBezTo>
                      <a:pt x="558" y="110"/>
                      <a:pt x="737" y="1"/>
                      <a:pt x="932" y="1"/>
                    </a:cubicBezTo>
                    <a:lnTo>
                      <a:pt x="11515" y="1"/>
                    </a:lnTo>
                    <a:cubicBezTo>
                      <a:pt x="11717" y="1"/>
                      <a:pt x="11895" y="116"/>
                      <a:pt x="11918" y="254"/>
                    </a:cubicBezTo>
                    <a:lnTo>
                      <a:pt x="12413" y="2959"/>
                    </a:lnTo>
                    <a:cubicBezTo>
                      <a:pt x="12448" y="3126"/>
                      <a:pt x="12298" y="3258"/>
                      <a:pt x="12074" y="32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39;p47">
                <a:extLst>
                  <a:ext uri="{FF2B5EF4-FFF2-40B4-BE49-F238E27FC236}">
                    <a16:creationId xmlns:a16="http://schemas.microsoft.com/office/drawing/2014/main" id="{88DD17E5-8444-8EC5-7F68-6E2063F49024}"/>
                  </a:ext>
                </a:extLst>
              </p:cNvPr>
              <p:cNvSpPr/>
              <p:nvPr/>
            </p:nvSpPr>
            <p:spPr>
              <a:xfrm>
                <a:off x="5996926" y="1962600"/>
                <a:ext cx="733748" cy="692591"/>
              </a:xfrm>
              <a:custGeom>
                <a:avLst/>
                <a:gdLst/>
                <a:ahLst/>
                <a:cxnLst/>
                <a:rect l="l" t="t" r="r" b="b"/>
                <a:pathLst>
                  <a:path w="12622" h="11914" extrusionOk="0">
                    <a:moveTo>
                      <a:pt x="11361" y="9364"/>
                    </a:moveTo>
                    <a:lnTo>
                      <a:pt x="9583" y="9364"/>
                    </a:lnTo>
                    <a:cubicBezTo>
                      <a:pt x="9393" y="9364"/>
                      <a:pt x="9232" y="9525"/>
                      <a:pt x="9232" y="9721"/>
                    </a:cubicBezTo>
                    <a:lnTo>
                      <a:pt x="9226" y="11534"/>
                    </a:lnTo>
                    <a:cubicBezTo>
                      <a:pt x="9226" y="11781"/>
                      <a:pt x="8915" y="11913"/>
                      <a:pt x="8737" y="11723"/>
                    </a:cubicBezTo>
                    <a:lnTo>
                      <a:pt x="6820" y="9767"/>
                    </a:lnTo>
                    <a:cubicBezTo>
                      <a:pt x="6492" y="9502"/>
                      <a:pt x="6078" y="9358"/>
                      <a:pt x="5658" y="9358"/>
                    </a:cubicBezTo>
                    <a:lnTo>
                      <a:pt x="1261" y="9358"/>
                    </a:lnTo>
                    <a:cubicBezTo>
                      <a:pt x="571" y="9358"/>
                      <a:pt x="1" y="8800"/>
                      <a:pt x="1" y="8098"/>
                    </a:cubicBezTo>
                    <a:lnTo>
                      <a:pt x="1" y="1255"/>
                    </a:lnTo>
                    <a:cubicBezTo>
                      <a:pt x="1" y="565"/>
                      <a:pt x="565" y="1"/>
                      <a:pt x="1261" y="1"/>
                    </a:cubicBezTo>
                    <a:lnTo>
                      <a:pt x="11355" y="1"/>
                    </a:lnTo>
                    <a:cubicBezTo>
                      <a:pt x="12046" y="1"/>
                      <a:pt x="12615" y="559"/>
                      <a:pt x="12615" y="1255"/>
                    </a:cubicBezTo>
                    <a:lnTo>
                      <a:pt x="12615" y="8109"/>
                    </a:lnTo>
                    <a:cubicBezTo>
                      <a:pt x="12621" y="8806"/>
                      <a:pt x="12051" y="9364"/>
                      <a:pt x="11361" y="93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40;p47">
                <a:extLst>
                  <a:ext uri="{FF2B5EF4-FFF2-40B4-BE49-F238E27FC236}">
                    <a16:creationId xmlns:a16="http://schemas.microsoft.com/office/drawing/2014/main" id="{83DDC1E1-5CB6-0493-6539-7EA04152D5DC}"/>
                  </a:ext>
                </a:extLst>
              </p:cNvPr>
              <p:cNvSpPr/>
              <p:nvPr/>
            </p:nvSpPr>
            <p:spPr>
              <a:xfrm>
                <a:off x="6163240" y="2083048"/>
                <a:ext cx="375362" cy="302812"/>
              </a:xfrm>
              <a:custGeom>
                <a:avLst/>
                <a:gdLst/>
                <a:ahLst/>
                <a:cxnLst/>
                <a:rect l="l" t="t" r="r" b="b"/>
                <a:pathLst>
                  <a:path w="6457" h="5209" extrusionOk="0">
                    <a:moveTo>
                      <a:pt x="2952" y="2964"/>
                    </a:moveTo>
                    <a:lnTo>
                      <a:pt x="1853" y="2964"/>
                    </a:lnTo>
                    <a:cubicBezTo>
                      <a:pt x="1916" y="3523"/>
                      <a:pt x="2164" y="4213"/>
                      <a:pt x="2952" y="4213"/>
                    </a:cubicBezTo>
                    <a:lnTo>
                      <a:pt x="2952" y="5209"/>
                    </a:lnTo>
                    <a:lnTo>
                      <a:pt x="2227" y="5209"/>
                    </a:lnTo>
                    <a:cubicBezTo>
                      <a:pt x="996" y="5209"/>
                      <a:pt x="0" y="4207"/>
                      <a:pt x="0" y="2976"/>
                    </a:cubicBezTo>
                    <a:lnTo>
                      <a:pt x="0" y="2964"/>
                    </a:lnTo>
                    <a:lnTo>
                      <a:pt x="0" y="2257"/>
                    </a:lnTo>
                    <a:lnTo>
                      <a:pt x="0" y="6"/>
                    </a:lnTo>
                    <a:lnTo>
                      <a:pt x="2952" y="6"/>
                    </a:lnTo>
                    <a:close/>
                    <a:moveTo>
                      <a:pt x="6457" y="1"/>
                    </a:moveTo>
                    <a:lnTo>
                      <a:pt x="3499" y="1"/>
                    </a:lnTo>
                    <a:lnTo>
                      <a:pt x="3499" y="2251"/>
                    </a:lnTo>
                    <a:lnTo>
                      <a:pt x="3499" y="2959"/>
                    </a:lnTo>
                    <a:lnTo>
                      <a:pt x="3499" y="2970"/>
                    </a:lnTo>
                    <a:cubicBezTo>
                      <a:pt x="3499" y="4202"/>
                      <a:pt x="4500" y="5203"/>
                      <a:pt x="5732" y="5203"/>
                    </a:cubicBezTo>
                    <a:lnTo>
                      <a:pt x="6457" y="5203"/>
                    </a:lnTo>
                    <a:lnTo>
                      <a:pt x="6457" y="4207"/>
                    </a:lnTo>
                    <a:cubicBezTo>
                      <a:pt x="5674" y="4207"/>
                      <a:pt x="5427" y="3517"/>
                      <a:pt x="5358" y="2959"/>
                    </a:cubicBezTo>
                    <a:lnTo>
                      <a:pt x="6457" y="295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41;p47">
                <a:extLst>
                  <a:ext uri="{FF2B5EF4-FFF2-40B4-BE49-F238E27FC236}">
                    <a16:creationId xmlns:a16="http://schemas.microsoft.com/office/drawing/2014/main" id="{735712E7-5938-37A3-1326-862C05408DE4}"/>
                  </a:ext>
                </a:extLst>
              </p:cNvPr>
              <p:cNvSpPr/>
              <p:nvPr/>
            </p:nvSpPr>
            <p:spPr>
              <a:xfrm>
                <a:off x="6580041" y="2438050"/>
                <a:ext cx="733051" cy="692532"/>
              </a:xfrm>
              <a:custGeom>
                <a:avLst/>
                <a:gdLst/>
                <a:ahLst/>
                <a:cxnLst/>
                <a:rect l="l" t="t" r="r" b="b"/>
                <a:pathLst>
                  <a:path w="12610" h="11913" extrusionOk="0">
                    <a:moveTo>
                      <a:pt x="1249" y="9369"/>
                    </a:moveTo>
                    <a:lnTo>
                      <a:pt x="3028" y="9369"/>
                    </a:lnTo>
                    <a:cubicBezTo>
                      <a:pt x="3223" y="9369"/>
                      <a:pt x="3379" y="9524"/>
                      <a:pt x="3379" y="9720"/>
                    </a:cubicBezTo>
                    <a:lnTo>
                      <a:pt x="3384" y="11533"/>
                    </a:lnTo>
                    <a:cubicBezTo>
                      <a:pt x="3384" y="11786"/>
                      <a:pt x="3695" y="11913"/>
                      <a:pt x="3879" y="11728"/>
                    </a:cubicBezTo>
                    <a:lnTo>
                      <a:pt x="5790" y="9772"/>
                    </a:lnTo>
                    <a:cubicBezTo>
                      <a:pt x="6118" y="9501"/>
                      <a:pt x="6532" y="9357"/>
                      <a:pt x="6952" y="9357"/>
                    </a:cubicBezTo>
                    <a:lnTo>
                      <a:pt x="11349" y="9357"/>
                    </a:lnTo>
                    <a:cubicBezTo>
                      <a:pt x="12040" y="9357"/>
                      <a:pt x="12609" y="8799"/>
                      <a:pt x="12609" y="8103"/>
                    </a:cubicBezTo>
                    <a:lnTo>
                      <a:pt x="12609" y="1260"/>
                    </a:lnTo>
                    <a:cubicBezTo>
                      <a:pt x="12609" y="570"/>
                      <a:pt x="12045" y="0"/>
                      <a:pt x="11349" y="0"/>
                    </a:cubicBezTo>
                    <a:lnTo>
                      <a:pt x="1255" y="0"/>
                    </a:lnTo>
                    <a:cubicBezTo>
                      <a:pt x="564" y="0"/>
                      <a:pt x="1" y="564"/>
                      <a:pt x="1" y="1260"/>
                    </a:cubicBezTo>
                    <a:lnTo>
                      <a:pt x="1" y="8103"/>
                    </a:lnTo>
                    <a:cubicBezTo>
                      <a:pt x="1" y="8805"/>
                      <a:pt x="559" y="9369"/>
                      <a:pt x="1249" y="93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42;p47">
                <a:extLst>
                  <a:ext uri="{FF2B5EF4-FFF2-40B4-BE49-F238E27FC236}">
                    <a16:creationId xmlns:a16="http://schemas.microsoft.com/office/drawing/2014/main" id="{5576F1F8-660F-CD72-E829-F7083E455DE6}"/>
                  </a:ext>
                </a:extLst>
              </p:cNvPr>
              <p:cNvSpPr/>
              <p:nvPr/>
            </p:nvSpPr>
            <p:spPr>
              <a:xfrm>
                <a:off x="6771409" y="2559138"/>
                <a:ext cx="375710" cy="302115"/>
              </a:xfrm>
              <a:custGeom>
                <a:avLst/>
                <a:gdLst/>
                <a:ahLst/>
                <a:cxnLst/>
                <a:rect l="l" t="t" r="r" b="b"/>
                <a:pathLst>
                  <a:path w="6463" h="5197" extrusionOk="0">
                    <a:moveTo>
                      <a:pt x="3505" y="0"/>
                    </a:moveTo>
                    <a:lnTo>
                      <a:pt x="6463" y="0"/>
                    </a:lnTo>
                    <a:lnTo>
                      <a:pt x="6463" y="2250"/>
                    </a:lnTo>
                    <a:lnTo>
                      <a:pt x="6463" y="2953"/>
                    </a:lnTo>
                    <a:lnTo>
                      <a:pt x="6463" y="2970"/>
                    </a:lnTo>
                    <a:cubicBezTo>
                      <a:pt x="6463" y="4201"/>
                      <a:pt x="5462" y="5197"/>
                      <a:pt x="4230" y="5197"/>
                    </a:cubicBezTo>
                    <a:lnTo>
                      <a:pt x="3505" y="5197"/>
                    </a:lnTo>
                    <a:lnTo>
                      <a:pt x="3505" y="4207"/>
                    </a:lnTo>
                    <a:cubicBezTo>
                      <a:pt x="4288" y="4207"/>
                      <a:pt x="4535" y="3516"/>
                      <a:pt x="4604" y="2953"/>
                    </a:cubicBezTo>
                    <a:lnTo>
                      <a:pt x="3505" y="2953"/>
                    </a:lnTo>
                    <a:close/>
                    <a:moveTo>
                      <a:pt x="0" y="2953"/>
                    </a:moveTo>
                    <a:lnTo>
                      <a:pt x="1105" y="2953"/>
                    </a:lnTo>
                    <a:cubicBezTo>
                      <a:pt x="1036" y="3516"/>
                      <a:pt x="794" y="4207"/>
                      <a:pt x="0" y="4207"/>
                    </a:cubicBezTo>
                    <a:lnTo>
                      <a:pt x="0" y="5197"/>
                    </a:lnTo>
                    <a:lnTo>
                      <a:pt x="731" y="5197"/>
                    </a:lnTo>
                    <a:cubicBezTo>
                      <a:pt x="1957" y="5197"/>
                      <a:pt x="2958" y="4201"/>
                      <a:pt x="2958" y="2970"/>
                    </a:cubicBezTo>
                    <a:lnTo>
                      <a:pt x="2958" y="2953"/>
                    </a:lnTo>
                    <a:lnTo>
                      <a:pt x="2958" y="2250"/>
                    </a:lnTo>
                    <a:lnTo>
                      <a:pt x="2958"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3;p47">
                <a:extLst>
                  <a:ext uri="{FF2B5EF4-FFF2-40B4-BE49-F238E27FC236}">
                    <a16:creationId xmlns:a16="http://schemas.microsoft.com/office/drawing/2014/main" id="{1A4F788A-787B-54D4-F0FC-B41A0814B886}"/>
                  </a:ext>
                </a:extLst>
              </p:cNvPr>
              <p:cNvSpPr/>
              <p:nvPr/>
            </p:nvSpPr>
            <p:spPr>
              <a:xfrm>
                <a:off x="7072122" y="1652817"/>
                <a:ext cx="779557" cy="813332"/>
              </a:xfrm>
              <a:custGeom>
                <a:avLst/>
                <a:gdLst/>
                <a:ahLst/>
                <a:cxnLst/>
                <a:rect l="l" t="t" r="r" b="b"/>
                <a:pathLst>
                  <a:path w="13410" h="13991" extrusionOk="0">
                    <a:moveTo>
                      <a:pt x="12886" y="13991"/>
                    </a:moveTo>
                    <a:lnTo>
                      <a:pt x="525" y="13991"/>
                    </a:lnTo>
                    <a:cubicBezTo>
                      <a:pt x="237" y="13991"/>
                      <a:pt x="1" y="13755"/>
                      <a:pt x="1" y="13467"/>
                    </a:cubicBezTo>
                    <a:lnTo>
                      <a:pt x="1" y="525"/>
                    </a:lnTo>
                    <a:cubicBezTo>
                      <a:pt x="1" y="237"/>
                      <a:pt x="237" y="1"/>
                      <a:pt x="525" y="1"/>
                    </a:cubicBezTo>
                    <a:lnTo>
                      <a:pt x="12886" y="1"/>
                    </a:lnTo>
                    <a:cubicBezTo>
                      <a:pt x="13174" y="1"/>
                      <a:pt x="13410" y="237"/>
                      <a:pt x="13410" y="525"/>
                    </a:cubicBezTo>
                    <a:lnTo>
                      <a:pt x="13410" y="13467"/>
                    </a:lnTo>
                    <a:cubicBezTo>
                      <a:pt x="13410" y="13761"/>
                      <a:pt x="13174" y="13991"/>
                      <a:pt x="12886" y="13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44;p47">
                <a:extLst>
                  <a:ext uri="{FF2B5EF4-FFF2-40B4-BE49-F238E27FC236}">
                    <a16:creationId xmlns:a16="http://schemas.microsoft.com/office/drawing/2014/main" id="{4A51089E-E9B9-F78F-1A00-CA590906EBC2}"/>
                  </a:ext>
                </a:extLst>
              </p:cNvPr>
              <p:cNvSpPr/>
              <p:nvPr/>
            </p:nvSpPr>
            <p:spPr>
              <a:xfrm>
                <a:off x="7186234" y="1775939"/>
                <a:ext cx="551387" cy="566792"/>
              </a:xfrm>
              <a:custGeom>
                <a:avLst/>
                <a:gdLst/>
                <a:ahLst/>
                <a:cxnLst/>
                <a:rect l="l" t="t" r="r" b="b"/>
                <a:pathLst>
                  <a:path w="9485" h="9750" extrusionOk="0">
                    <a:moveTo>
                      <a:pt x="9179" y="8167"/>
                    </a:moveTo>
                    <a:lnTo>
                      <a:pt x="8454" y="8167"/>
                    </a:lnTo>
                    <a:lnTo>
                      <a:pt x="8454" y="7131"/>
                    </a:lnTo>
                    <a:lnTo>
                      <a:pt x="7292" y="7131"/>
                    </a:lnTo>
                    <a:lnTo>
                      <a:pt x="7292" y="6561"/>
                    </a:lnTo>
                    <a:lnTo>
                      <a:pt x="7953" y="6561"/>
                    </a:lnTo>
                    <a:cubicBezTo>
                      <a:pt x="8155" y="6561"/>
                      <a:pt x="8316" y="6400"/>
                      <a:pt x="8316" y="6199"/>
                    </a:cubicBezTo>
                    <a:lnTo>
                      <a:pt x="8316" y="4587"/>
                    </a:lnTo>
                    <a:cubicBezTo>
                      <a:pt x="8316" y="4386"/>
                      <a:pt x="8155" y="4219"/>
                      <a:pt x="7953" y="4219"/>
                    </a:cubicBezTo>
                    <a:lnTo>
                      <a:pt x="7292" y="4219"/>
                    </a:lnTo>
                    <a:lnTo>
                      <a:pt x="7292" y="3292"/>
                    </a:lnTo>
                    <a:lnTo>
                      <a:pt x="4892" y="3292"/>
                    </a:lnTo>
                    <a:lnTo>
                      <a:pt x="4892" y="2608"/>
                    </a:lnTo>
                    <a:lnTo>
                      <a:pt x="6814" y="2608"/>
                    </a:lnTo>
                    <a:cubicBezTo>
                      <a:pt x="7004" y="2608"/>
                      <a:pt x="7154" y="2458"/>
                      <a:pt x="7154" y="2268"/>
                    </a:cubicBezTo>
                    <a:lnTo>
                      <a:pt x="7154" y="340"/>
                    </a:lnTo>
                    <a:cubicBezTo>
                      <a:pt x="7154" y="156"/>
                      <a:pt x="7004" y="1"/>
                      <a:pt x="6814" y="1"/>
                    </a:cubicBezTo>
                    <a:lnTo>
                      <a:pt x="2688" y="1"/>
                    </a:lnTo>
                    <a:cubicBezTo>
                      <a:pt x="2498" y="1"/>
                      <a:pt x="2348" y="156"/>
                      <a:pt x="2348" y="340"/>
                    </a:cubicBezTo>
                    <a:lnTo>
                      <a:pt x="2348" y="2268"/>
                    </a:lnTo>
                    <a:cubicBezTo>
                      <a:pt x="2348" y="2458"/>
                      <a:pt x="2498" y="2608"/>
                      <a:pt x="2688" y="2608"/>
                    </a:cubicBezTo>
                    <a:lnTo>
                      <a:pt x="4604" y="2608"/>
                    </a:lnTo>
                    <a:lnTo>
                      <a:pt x="4604" y="3292"/>
                    </a:lnTo>
                    <a:lnTo>
                      <a:pt x="2210" y="3292"/>
                    </a:lnTo>
                    <a:lnTo>
                      <a:pt x="2210" y="4219"/>
                    </a:lnTo>
                    <a:lnTo>
                      <a:pt x="1548" y="4219"/>
                    </a:lnTo>
                    <a:cubicBezTo>
                      <a:pt x="1347" y="4219"/>
                      <a:pt x="1180" y="4386"/>
                      <a:pt x="1180" y="4587"/>
                    </a:cubicBezTo>
                    <a:lnTo>
                      <a:pt x="1180" y="6199"/>
                    </a:lnTo>
                    <a:cubicBezTo>
                      <a:pt x="1180" y="6400"/>
                      <a:pt x="1347" y="6561"/>
                      <a:pt x="1548" y="6561"/>
                    </a:cubicBezTo>
                    <a:lnTo>
                      <a:pt x="2210" y="6561"/>
                    </a:lnTo>
                    <a:lnTo>
                      <a:pt x="2210" y="7131"/>
                    </a:lnTo>
                    <a:lnTo>
                      <a:pt x="1030" y="7131"/>
                    </a:lnTo>
                    <a:lnTo>
                      <a:pt x="1030" y="8167"/>
                    </a:lnTo>
                    <a:lnTo>
                      <a:pt x="305" y="8167"/>
                    </a:lnTo>
                    <a:cubicBezTo>
                      <a:pt x="138" y="8167"/>
                      <a:pt x="0" y="8305"/>
                      <a:pt x="0" y="8472"/>
                    </a:cubicBezTo>
                    <a:lnTo>
                      <a:pt x="0" y="9450"/>
                    </a:lnTo>
                    <a:cubicBezTo>
                      <a:pt x="0" y="9611"/>
                      <a:pt x="138" y="9749"/>
                      <a:pt x="305" y="9749"/>
                    </a:cubicBezTo>
                    <a:lnTo>
                      <a:pt x="2043" y="9749"/>
                    </a:lnTo>
                    <a:cubicBezTo>
                      <a:pt x="2210" y="9749"/>
                      <a:pt x="2348" y="9611"/>
                      <a:pt x="2348" y="9450"/>
                    </a:cubicBezTo>
                    <a:lnTo>
                      <a:pt x="2348" y="8460"/>
                    </a:lnTo>
                    <a:cubicBezTo>
                      <a:pt x="2348" y="8299"/>
                      <a:pt x="2210" y="8161"/>
                      <a:pt x="2043" y="8161"/>
                    </a:cubicBezTo>
                    <a:lnTo>
                      <a:pt x="1318" y="8161"/>
                    </a:lnTo>
                    <a:lnTo>
                      <a:pt x="1318" y="7413"/>
                    </a:lnTo>
                    <a:lnTo>
                      <a:pt x="4598" y="7413"/>
                    </a:lnTo>
                    <a:lnTo>
                      <a:pt x="4598" y="8161"/>
                    </a:lnTo>
                    <a:lnTo>
                      <a:pt x="3873" y="8161"/>
                    </a:lnTo>
                    <a:cubicBezTo>
                      <a:pt x="3706" y="8161"/>
                      <a:pt x="3568" y="8299"/>
                      <a:pt x="3568" y="8460"/>
                    </a:cubicBezTo>
                    <a:lnTo>
                      <a:pt x="3568" y="9450"/>
                    </a:lnTo>
                    <a:cubicBezTo>
                      <a:pt x="3568" y="9611"/>
                      <a:pt x="3706" y="9749"/>
                      <a:pt x="3873" y="9749"/>
                    </a:cubicBezTo>
                    <a:lnTo>
                      <a:pt x="5611" y="9749"/>
                    </a:lnTo>
                    <a:cubicBezTo>
                      <a:pt x="5778" y="9749"/>
                      <a:pt x="5916" y="9611"/>
                      <a:pt x="5916" y="9450"/>
                    </a:cubicBezTo>
                    <a:lnTo>
                      <a:pt x="5916" y="8460"/>
                    </a:lnTo>
                    <a:cubicBezTo>
                      <a:pt x="5916" y="8299"/>
                      <a:pt x="5778" y="8161"/>
                      <a:pt x="5611" y="8161"/>
                    </a:cubicBezTo>
                    <a:lnTo>
                      <a:pt x="4886" y="8161"/>
                    </a:lnTo>
                    <a:lnTo>
                      <a:pt x="4886" y="7413"/>
                    </a:lnTo>
                    <a:lnTo>
                      <a:pt x="8166" y="7413"/>
                    </a:lnTo>
                    <a:lnTo>
                      <a:pt x="8166" y="8161"/>
                    </a:lnTo>
                    <a:lnTo>
                      <a:pt x="7441" y="8161"/>
                    </a:lnTo>
                    <a:cubicBezTo>
                      <a:pt x="7274" y="8161"/>
                      <a:pt x="7136" y="8299"/>
                      <a:pt x="7136" y="8460"/>
                    </a:cubicBezTo>
                    <a:lnTo>
                      <a:pt x="7136" y="9450"/>
                    </a:lnTo>
                    <a:cubicBezTo>
                      <a:pt x="7136" y="9611"/>
                      <a:pt x="7274" y="9749"/>
                      <a:pt x="7441" y="9749"/>
                    </a:cubicBezTo>
                    <a:lnTo>
                      <a:pt x="9179" y="9749"/>
                    </a:lnTo>
                    <a:cubicBezTo>
                      <a:pt x="9346" y="9749"/>
                      <a:pt x="9484" y="9611"/>
                      <a:pt x="9484" y="9450"/>
                    </a:cubicBezTo>
                    <a:lnTo>
                      <a:pt x="9484" y="8460"/>
                    </a:lnTo>
                    <a:cubicBezTo>
                      <a:pt x="9478" y="8299"/>
                      <a:pt x="9346" y="8167"/>
                      <a:pt x="9179" y="8167"/>
                    </a:cubicBezTo>
                    <a:close/>
                    <a:moveTo>
                      <a:pt x="2492" y="7125"/>
                    </a:moveTo>
                    <a:lnTo>
                      <a:pt x="2492" y="6555"/>
                    </a:lnTo>
                    <a:lnTo>
                      <a:pt x="3154" y="6555"/>
                    </a:lnTo>
                    <a:cubicBezTo>
                      <a:pt x="3355" y="6555"/>
                      <a:pt x="3522" y="6389"/>
                      <a:pt x="3522" y="6187"/>
                    </a:cubicBezTo>
                    <a:lnTo>
                      <a:pt x="3522" y="4576"/>
                    </a:lnTo>
                    <a:cubicBezTo>
                      <a:pt x="3522" y="4374"/>
                      <a:pt x="3355" y="4213"/>
                      <a:pt x="3154" y="4213"/>
                    </a:cubicBezTo>
                    <a:lnTo>
                      <a:pt x="2492" y="4213"/>
                    </a:lnTo>
                    <a:lnTo>
                      <a:pt x="2492" y="3569"/>
                    </a:lnTo>
                    <a:lnTo>
                      <a:pt x="7004" y="3569"/>
                    </a:lnTo>
                    <a:lnTo>
                      <a:pt x="7004" y="4213"/>
                    </a:lnTo>
                    <a:lnTo>
                      <a:pt x="6342" y="4213"/>
                    </a:lnTo>
                    <a:cubicBezTo>
                      <a:pt x="6141" y="4213"/>
                      <a:pt x="5974" y="4374"/>
                      <a:pt x="5974" y="4576"/>
                    </a:cubicBezTo>
                    <a:lnTo>
                      <a:pt x="5974" y="6187"/>
                    </a:lnTo>
                    <a:cubicBezTo>
                      <a:pt x="5974" y="6389"/>
                      <a:pt x="6141" y="6555"/>
                      <a:pt x="6342" y="6555"/>
                    </a:cubicBezTo>
                    <a:lnTo>
                      <a:pt x="7004" y="6555"/>
                    </a:lnTo>
                    <a:lnTo>
                      <a:pt x="7004" y="712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45;p47">
                <a:extLst>
                  <a:ext uri="{FF2B5EF4-FFF2-40B4-BE49-F238E27FC236}">
                    <a16:creationId xmlns:a16="http://schemas.microsoft.com/office/drawing/2014/main" id="{23EA5BCD-C7E6-63A1-D7FA-88B81B7059DA}"/>
                  </a:ext>
                </a:extLst>
              </p:cNvPr>
              <p:cNvSpPr/>
              <p:nvPr/>
            </p:nvSpPr>
            <p:spPr>
              <a:xfrm>
                <a:off x="7606756" y="2424280"/>
                <a:ext cx="734330" cy="766186"/>
              </a:xfrm>
              <a:custGeom>
                <a:avLst/>
                <a:gdLst/>
                <a:ahLst/>
                <a:cxnLst/>
                <a:rect l="l" t="t" r="r" b="b"/>
                <a:pathLst>
                  <a:path w="12632" h="13180" extrusionOk="0">
                    <a:moveTo>
                      <a:pt x="12131" y="13179"/>
                    </a:moveTo>
                    <a:lnTo>
                      <a:pt x="495" y="13179"/>
                    </a:lnTo>
                    <a:cubicBezTo>
                      <a:pt x="219" y="13179"/>
                      <a:pt x="0" y="12955"/>
                      <a:pt x="0" y="12684"/>
                    </a:cubicBezTo>
                    <a:lnTo>
                      <a:pt x="0" y="495"/>
                    </a:lnTo>
                    <a:cubicBezTo>
                      <a:pt x="0" y="225"/>
                      <a:pt x="219" y="1"/>
                      <a:pt x="495" y="1"/>
                    </a:cubicBezTo>
                    <a:lnTo>
                      <a:pt x="12131" y="1"/>
                    </a:lnTo>
                    <a:cubicBezTo>
                      <a:pt x="12407" y="1"/>
                      <a:pt x="12632" y="225"/>
                      <a:pt x="12632" y="495"/>
                    </a:cubicBezTo>
                    <a:lnTo>
                      <a:pt x="12632" y="12684"/>
                    </a:lnTo>
                    <a:cubicBezTo>
                      <a:pt x="12620" y="12960"/>
                      <a:pt x="12407" y="13179"/>
                      <a:pt x="12131" y="131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46;p47">
                <a:extLst>
                  <a:ext uri="{FF2B5EF4-FFF2-40B4-BE49-F238E27FC236}">
                    <a16:creationId xmlns:a16="http://schemas.microsoft.com/office/drawing/2014/main" id="{ED3CD858-9B65-5ADB-E2A4-04250135FAF5}"/>
                  </a:ext>
                </a:extLst>
              </p:cNvPr>
              <p:cNvSpPr/>
              <p:nvPr/>
            </p:nvSpPr>
            <p:spPr>
              <a:xfrm>
                <a:off x="7737551" y="2539381"/>
                <a:ext cx="472443" cy="578825"/>
              </a:xfrm>
              <a:custGeom>
                <a:avLst/>
                <a:gdLst/>
                <a:ahLst/>
                <a:cxnLst/>
                <a:rect l="l" t="t" r="r" b="b"/>
                <a:pathLst>
                  <a:path w="8127" h="9957" extrusionOk="0">
                    <a:moveTo>
                      <a:pt x="8126" y="662"/>
                    </a:moveTo>
                    <a:cubicBezTo>
                      <a:pt x="8126" y="1025"/>
                      <a:pt x="6308" y="1324"/>
                      <a:pt x="4063" y="1324"/>
                    </a:cubicBezTo>
                    <a:cubicBezTo>
                      <a:pt x="1819" y="1324"/>
                      <a:pt x="0" y="1025"/>
                      <a:pt x="0" y="662"/>
                    </a:cubicBezTo>
                    <a:cubicBezTo>
                      <a:pt x="0" y="294"/>
                      <a:pt x="1819" y="0"/>
                      <a:pt x="4063" y="0"/>
                    </a:cubicBezTo>
                    <a:cubicBezTo>
                      <a:pt x="6308" y="0"/>
                      <a:pt x="8126" y="294"/>
                      <a:pt x="8126" y="662"/>
                    </a:cubicBezTo>
                    <a:close/>
                    <a:moveTo>
                      <a:pt x="8126" y="1387"/>
                    </a:moveTo>
                    <a:lnTo>
                      <a:pt x="8126" y="3539"/>
                    </a:lnTo>
                    <a:cubicBezTo>
                      <a:pt x="8126" y="3902"/>
                      <a:pt x="6308" y="4201"/>
                      <a:pt x="4063" y="4201"/>
                    </a:cubicBezTo>
                    <a:cubicBezTo>
                      <a:pt x="1819" y="4201"/>
                      <a:pt x="0" y="3902"/>
                      <a:pt x="0" y="3539"/>
                    </a:cubicBezTo>
                    <a:lnTo>
                      <a:pt x="0" y="1387"/>
                    </a:lnTo>
                    <a:cubicBezTo>
                      <a:pt x="0" y="1755"/>
                      <a:pt x="1819" y="2049"/>
                      <a:pt x="4063" y="2049"/>
                    </a:cubicBezTo>
                    <a:cubicBezTo>
                      <a:pt x="6308" y="2049"/>
                      <a:pt x="8126" y="1755"/>
                      <a:pt x="8126" y="1387"/>
                    </a:cubicBezTo>
                    <a:close/>
                    <a:moveTo>
                      <a:pt x="7510" y="2941"/>
                    </a:moveTo>
                    <a:cubicBezTo>
                      <a:pt x="7510" y="2768"/>
                      <a:pt x="7366" y="2624"/>
                      <a:pt x="7194" y="2624"/>
                    </a:cubicBezTo>
                    <a:cubicBezTo>
                      <a:pt x="7021" y="2624"/>
                      <a:pt x="6877" y="2768"/>
                      <a:pt x="6877" y="2941"/>
                    </a:cubicBezTo>
                    <a:cubicBezTo>
                      <a:pt x="6877" y="3114"/>
                      <a:pt x="7021" y="3257"/>
                      <a:pt x="7194" y="3257"/>
                    </a:cubicBezTo>
                    <a:cubicBezTo>
                      <a:pt x="7366" y="3257"/>
                      <a:pt x="7510" y="3114"/>
                      <a:pt x="7510" y="2941"/>
                    </a:cubicBezTo>
                    <a:close/>
                    <a:moveTo>
                      <a:pt x="8126" y="4265"/>
                    </a:moveTo>
                    <a:lnTo>
                      <a:pt x="8126" y="6417"/>
                    </a:lnTo>
                    <a:cubicBezTo>
                      <a:pt x="8126" y="6779"/>
                      <a:pt x="6308" y="7079"/>
                      <a:pt x="4063" y="7079"/>
                    </a:cubicBezTo>
                    <a:cubicBezTo>
                      <a:pt x="1819" y="7079"/>
                      <a:pt x="0" y="6779"/>
                      <a:pt x="0" y="6417"/>
                    </a:cubicBezTo>
                    <a:lnTo>
                      <a:pt x="0" y="4265"/>
                    </a:lnTo>
                    <a:cubicBezTo>
                      <a:pt x="0" y="4633"/>
                      <a:pt x="1819" y="4926"/>
                      <a:pt x="4063" y="4926"/>
                    </a:cubicBezTo>
                    <a:cubicBezTo>
                      <a:pt x="6308" y="4926"/>
                      <a:pt x="8126" y="4633"/>
                      <a:pt x="8126" y="4265"/>
                    </a:cubicBezTo>
                    <a:close/>
                    <a:moveTo>
                      <a:pt x="7510" y="5818"/>
                    </a:moveTo>
                    <a:cubicBezTo>
                      <a:pt x="7510" y="5646"/>
                      <a:pt x="7366" y="5502"/>
                      <a:pt x="7194" y="5502"/>
                    </a:cubicBezTo>
                    <a:cubicBezTo>
                      <a:pt x="7021" y="5502"/>
                      <a:pt x="6877" y="5646"/>
                      <a:pt x="6877" y="5818"/>
                    </a:cubicBezTo>
                    <a:cubicBezTo>
                      <a:pt x="6877" y="5991"/>
                      <a:pt x="7021" y="6135"/>
                      <a:pt x="7194" y="6135"/>
                    </a:cubicBezTo>
                    <a:cubicBezTo>
                      <a:pt x="7366" y="6135"/>
                      <a:pt x="7510" y="5991"/>
                      <a:pt x="7510" y="5818"/>
                    </a:cubicBezTo>
                    <a:close/>
                    <a:moveTo>
                      <a:pt x="8126" y="7142"/>
                    </a:moveTo>
                    <a:lnTo>
                      <a:pt x="8126" y="9294"/>
                    </a:lnTo>
                    <a:cubicBezTo>
                      <a:pt x="8126" y="9657"/>
                      <a:pt x="6308" y="9956"/>
                      <a:pt x="4063" y="9956"/>
                    </a:cubicBezTo>
                    <a:cubicBezTo>
                      <a:pt x="1819" y="9956"/>
                      <a:pt x="0" y="9657"/>
                      <a:pt x="0" y="9294"/>
                    </a:cubicBezTo>
                    <a:lnTo>
                      <a:pt x="0" y="7142"/>
                    </a:lnTo>
                    <a:cubicBezTo>
                      <a:pt x="0" y="7510"/>
                      <a:pt x="1819" y="7804"/>
                      <a:pt x="4063" y="7804"/>
                    </a:cubicBezTo>
                    <a:cubicBezTo>
                      <a:pt x="6308" y="7804"/>
                      <a:pt x="8126" y="7510"/>
                      <a:pt x="8126" y="7142"/>
                    </a:cubicBezTo>
                    <a:close/>
                    <a:moveTo>
                      <a:pt x="7510" y="8696"/>
                    </a:moveTo>
                    <a:cubicBezTo>
                      <a:pt x="7510" y="8523"/>
                      <a:pt x="7366" y="8379"/>
                      <a:pt x="7194" y="8379"/>
                    </a:cubicBezTo>
                    <a:cubicBezTo>
                      <a:pt x="7021" y="8379"/>
                      <a:pt x="6877" y="8523"/>
                      <a:pt x="6877" y="8696"/>
                    </a:cubicBezTo>
                    <a:cubicBezTo>
                      <a:pt x="6877" y="8868"/>
                      <a:pt x="7021" y="9012"/>
                      <a:pt x="7194" y="9012"/>
                    </a:cubicBezTo>
                    <a:cubicBezTo>
                      <a:pt x="7366" y="9012"/>
                      <a:pt x="7510" y="8868"/>
                      <a:pt x="7510" y="86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47;p47">
                <a:extLst>
                  <a:ext uri="{FF2B5EF4-FFF2-40B4-BE49-F238E27FC236}">
                    <a16:creationId xmlns:a16="http://schemas.microsoft.com/office/drawing/2014/main" id="{91799EFA-E027-DD69-1B0A-BC1AE12BEF78}"/>
                  </a:ext>
                </a:extLst>
              </p:cNvPr>
              <p:cNvSpPr/>
              <p:nvPr/>
            </p:nvSpPr>
            <p:spPr>
              <a:xfrm>
                <a:off x="7990132" y="1845523"/>
                <a:ext cx="249912" cy="202824"/>
              </a:xfrm>
              <a:custGeom>
                <a:avLst/>
                <a:gdLst/>
                <a:ahLst/>
                <a:cxnLst/>
                <a:rect l="l" t="t" r="r" b="b"/>
                <a:pathLst>
                  <a:path w="4299" h="3489" extrusionOk="0">
                    <a:moveTo>
                      <a:pt x="2331" y="6"/>
                    </a:moveTo>
                    <a:lnTo>
                      <a:pt x="4299" y="6"/>
                    </a:lnTo>
                    <a:lnTo>
                      <a:pt x="4299" y="1508"/>
                    </a:lnTo>
                    <a:lnTo>
                      <a:pt x="4299" y="1986"/>
                    </a:lnTo>
                    <a:lnTo>
                      <a:pt x="4299" y="1998"/>
                    </a:lnTo>
                    <a:cubicBezTo>
                      <a:pt x="4299" y="2821"/>
                      <a:pt x="3631" y="3488"/>
                      <a:pt x="2814" y="3488"/>
                    </a:cubicBezTo>
                    <a:lnTo>
                      <a:pt x="2331" y="3488"/>
                    </a:lnTo>
                    <a:lnTo>
                      <a:pt x="2331" y="2826"/>
                    </a:lnTo>
                    <a:cubicBezTo>
                      <a:pt x="2854" y="2826"/>
                      <a:pt x="3021" y="2366"/>
                      <a:pt x="3062" y="1992"/>
                    </a:cubicBezTo>
                    <a:lnTo>
                      <a:pt x="2331" y="1992"/>
                    </a:lnTo>
                    <a:lnTo>
                      <a:pt x="2331" y="6"/>
                    </a:lnTo>
                    <a:close/>
                    <a:moveTo>
                      <a:pt x="0" y="1986"/>
                    </a:moveTo>
                    <a:lnTo>
                      <a:pt x="731" y="1986"/>
                    </a:lnTo>
                    <a:cubicBezTo>
                      <a:pt x="691" y="2360"/>
                      <a:pt x="524" y="2821"/>
                      <a:pt x="0" y="2821"/>
                    </a:cubicBezTo>
                    <a:lnTo>
                      <a:pt x="0" y="3482"/>
                    </a:lnTo>
                    <a:lnTo>
                      <a:pt x="484" y="3482"/>
                    </a:lnTo>
                    <a:cubicBezTo>
                      <a:pt x="1301" y="3482"/>
                      <a:pt x="1968" y="2815"/>
                      <a:pt x="1968" y="1992"/>
                    </a:cubicBezTo>
                    <a:lnTo>
                      <a:pt x="1968" y="1980"/>
                    </a:lnTo>
                    <a:lnTo>
                      <a:pt x="1968" y="1503"/>
                    </a:lnTo>
                    <a:lnTo>
                      <a:pt x="1968" y="1"/>
                    </a:lnTo>
                    <a:lnTo>
                      <a:pt x="0" y="1"/>
                    </a:lnTo>
                    <a:lnTo>
                      <a:pt x="0" y="198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48;p47">
                <a:extLst>
                  <a:ext uri="{FF2B5EF4-FFF2-40B4-BE49-F238E27FC236}">
                    <a16:creationId xmlns:a16="http://schemas.microsoft.com/office/drawing/2014/main" id="{4897C2DA-ABBA-1A90-8C7F-CBBDE10F15A6}"/>
                  </a:ext>
                </a:extLst>
              </p:cNvPr>
              <p:cNvSpPr/>
              <p:nvPr/>
            </p:nvSpPr>
            <p:spPr>
              <a:xfrm>
                <a:off x="5923042" y="2617975"/>
                <a:ext cx="480407" cy="493836"/>
              </a:xfrm>
              <a:custGeom>
                <a:avLst/>
                <a:gdLst/>
                <a:ahLst/>
                <a:cxnLst/>
                <a:rect l="l" t="t" r="r" b="b"/>
                <a:pathLst>
                  <a:path w="8264" h="8495" extrusionOk="0">
                    <a:moveTo>
                      <a:pt x="7999" y="7119"/>
                    </a:moveTo>
                    <a:lnTo>
                      <a:pt x="7366" y="7119"/>
                    </a:lnTo>
                    <a:lnTo>
                      <a:pt x="7366" y="6216"/>
                    </a:lnTo>
                    <a:lnTo>
                      <a:pt x="6348" y="6216"/>
                    </a:lnTo>
                    <a:lnTo>
                      <a:pt x="6348" y="5715"/>
                    </a:lnTo>
                    <a:lnTo>
                      <a:pt x="6923" y="5715"/>
                    </a:lnTo>
                    <a:cubicBezTo>
                      <a:pt x="7096" y="5715"/>
                      <a:pt x="7240" y="5571"/>
                      <a:pt x="7240" y="5399"/>
                    </a:cubicBezTo>
                    <a:lnTo>
                      <a:pt x="7240" y="4000"/>
                    </a:lnTo>
                    <a:cubicBezTo>
                      <a:pt x="7240" y="3828"/>
                      <a:pt x="7096" y="3684"/>
                      <a:pt x="6923" y="3684"/>
                    </a:cubicBezTo>
                    <a:lnTo>
                      <a:pt x="6348" y="3684"/>
                    </a:lnTo>
                    <a:lnTo>
                      <a:pt x="6348" y="2867"/>
                    </a:lnTo>
                    <a:lnTo>
                      <a:pt x="4253" y="2867"/>
                    </a:lnTo>
                    <a:lnTo>
                      <a:pt x="4253" y="2274"/>
                    </a:lnTo>
                    <a:lnTo>
                      <a:pt x="5928" y="2274"/>
                    </a:lnTo>
                    <a:cubicBezTo>
                      <a:pt x="6089" y="2274"/>
                      <a:pt x="6221" y="2141"/>
                      <a:pt x="6221" y="1975"/>
                    </a:cubicBezTo>
                    <a:lnTo>
                      <a:pt x="6221" y="294"/>
                    </a:lnTo>
                    <a:cubicBezTo>
                      <a:pt x="6221" y="133"/>
                      <a:pt x="6094" y="1"/>
                      <a:pt x="5928" y="1"/>
                    </a:cubicBezTo>
                    <a:lnTo>
                      <a:pt x="2331" y="1"/>
                    </a:lnTo>
                    <a:cubicBezTo>
                      <a:pt x="2175" y="1"/>
                      <a:pt x="2037" y="127"/>
                      <a:pt x="2037" y="294"/>
                    </a:cubicBezTo>
                    <a:lnTo>
                      <a:pt x="2037" y="1975"/>
                    </a:lnTo>
                    <a:cubicBezTo>
                      <a:pt x="2037" y="2136"/>
                      <a:pt x="2164" y="2274"/>
                      <a:pt x="2331" y="2274"/>
                    </a:cubicBezTo>
                    <a:lnTo>
                      <a:pt x="4005" y="2274"/>
                    </a:lnTo>
                    <a:lnTo>
                      <a:pt x="4005" y="2867"/>
                    </a:lnTo>
                    <a:lnTo>
                      <a:pt x="1916" y="2867"/>
                    </a:lnTo>
                    <a:lnTo>
                      <a:pt x="1916" y="3684"/>
                    </a:lnTo>
                    <a:lnTo>
                      <a:pt x="1341" y="3684"/>
                    </a:lnTo>
                    <a:cubicBezTo>
                      <a:pt x="1168" y="3684"/>
                      <a:pt x="1024" y="3828"/>
                      <a:pt x="1024" y="4000"/>
                    </a:cubicBezTo>
                    <a:lnTo>
                      <a:pt x="1024" y="5399"/>
                    </a:lnTo>
                    <a:cubicBezTo>
                      <a:pt x="1024" y="5571"/>
                      <a:pt x="1168" y="5715"/>
                      <a:pt x="1341" y="5715"/>
                    </a:cubicBezTo>
                    <a:lnTo>
                      <a:pt x="1916" y="5715"/>
                    </a:lnTo>
                    <a:lnTo>
                      <a:pt x="1916" y="6216"/>
                    </a:lnTo>
                    <a:lnTo>
                      <a:pt x="892" y="6216"/>
                    </a:lnTo>
                    <a:lnTo>
                      <a:pt x="892" y="7119"/>
                    </a:lnTo>
                    <a:lnTo>
                      <a:pt x="259" y="7119"/>
                    </a:lnTo>
                    <a:cubicBezTo>
                      <a:pt x="115" y="7119"/>
                      <a:pt x="0" y="7234"/>
                      <a:pt x="0" y="7378"/>
                    </a:cubicBezTo>
                    <a:lnTo>
                      <a:pt x="0" y="8236"/>
                    </a:lnTo>
                    <a:cubicBezTo>
                      <a:pt x="0" y="8380"/>
                      <a:pt x="115" y="8495"/>
                      <a:pt x="259" y="8495"/>
                    </a:cubicBezTo>
                    <a:lnTo>
                      <a:pt x="1778" y="8495"/>
                    </a:lnTo>
                    <a:cubicBezTo>
                      <a:pt x="1922" y="8495"/>
                      <a:pt x="2037" y="8380"/>
                      <a:pt x="2037" y="8236"/>
                    </a:cubicBezTo>
                    <a:lnTo>
                      <a:pt x="2037" y="7378"/>
                    </a:lnTo>
                    <a:cubicBezTo>
                      <a:pt x="2037" y="7234"/>
                      <a:pt x="1922" y="7119"/>
                      <a:pt x="1778" y="7119"/>
                    </a:cubicBezTo>
                    <a:lnTo>
                      <a:pt x="1145" y="7119"/>
                    </a:lnTo>
                    <a:lnTo>
                      <a:pt x="1145" y="6463"/>
                    </a:lnTo>
                    <a:lnTo>
                      <a:pt x="4005" y="6463"/>
                    </a:lnTo>
                    <a:lnTo>
                      <a:pt x="4005" y="7119"/>
                    </a:lnTo>
                    <a:lnTo>
                      <a:pt x="3372" y="7119"/>
                    </a:lnTo>
                    <a:cubicBezTo>
                      <a:pt x="3229" y="7119"/>
                      <a:pt x="3113" y="7234"/>
                      <a:pt x="3113" y="7378"/>
                    </a:cubicBezTo>
                    <a:lnTo>
                      <a:pt x="3113" y="8236"/>
                    </a:lnTo>
                    <a:cubicBezTo>
                      <a:pt x="3113" y="8380"/>
                      <a:pt x="3229" y="8495"/>
                      <a:pt x="3372" y="8495"/>
                    </a:cubicBezTo>
                    <a:lnTo>
                      <a:pt x="4892" y="8495"/>
                    </a:lnTo>
                    <a:cubicBezTo>
                      <a:pt x="5036" y="8495"/>
                      <a:pt x="5151" y="8380"/>
                      <a:pt x="5151" y="8236"/>
                    </a:cubicBezTo>
                    <a:lnTo>
                      <a:pt x="5151" y="7378"/>
                    </a:lnTo>
                    <a:cubicBezTo>
                      <a:pt x="5151" y="7234"/>
                      <a:pt x="5036" y="7119"/>
                      <a:pt x="4892" y="7119"/>
                    </a:cubicBezTo>
                    <a:lnTo>
                      <a:pt x="4259" y="7119"/>
                    </a:lnTo>
                    <a:lnTo>
                      <a:pt x="4259" y="6463"/>
                    </a:lnTo>
                    <a:lnTo>
                      <a:pt x="7119" y="6463"/>
                    </a:lnTo>
                    <a:lnTo>
                      <a:pt x="7119" y="7119"/>
                    </a:lnTo>
                    <a:lnTo>
                      <a:pt x="6486" y="7119"/>
                    </a:lnTo>
                    <a:cubicBezTo>
                      <a:pt x="6342" y="7119"/>
                      <a:pt x="6227" y="7234"/>
                      <a:pt x="6227" y="7378"/>
                    </a:cubicBezTo>
                    <a:lnTo>
                      <a:pt x="6227" y="8236"/>
                    </a:lnTo>
                    <a:cubicBezTo>
                      <a:pt x="6227" y="8380"/>
                      <a:pt x="6342" y="8495"/>
                      <a:pt x="6486" y="8495"/>
                    </a:cubicBezTo>
                    <a:lnTo>
                      <a:pt x="8005" y="8495"/>
                    </a:lnTo>
                    <a:cubicBezTo>
                      <a:pt x="8149" y="8495"/>
                      <a:pt x="8264" y="8380"/>
                      <a:pt x="8264" y="8236"/>
                    </a:cubicBezTo>
                    <a:lnTo>
                      <a:pt x="8264" y="7378"/>
                    </a:lnTo>
                    <a:cubicBezTo>
                      <a:pt x="8264" y="7234"/>
                      <a:pt x="8143" y="7119"/>
                      <a:pt x="7999" y="7119"/>
                    </a:cubicBezTo>
                    <a:close/>
                    <a:moveTo>
                      <a:pt x="2164" y="6216"/>
                    </a:moveTo>
                    <a:lnTo>
                      <a:pt x="2164" y="5715"/>
                    </a:lnTo>
                    <a:lnTo>
                      <a:pt x="2739" y="5715"/>
                    </a:lnTo>
                    <a:cubicBezTo>
                      <a:pt x="2912" y="5715"/>
                      <a:pt x="3056" y="5571"/>
                      <a:pt x="3056" y="5399"/>
                    </a:cubicBezTo>
                    <a:lnTo>
                      <a:pt x="3056" y="4000"/>
                    </a:lnTo>
                    <a:cubicBezTo>
                      <a:pt x="3056" y="3828"/>
                      <a:pt x="2912" y="3684"/>
                      <a:pt x="2739" y="3684"/>
                    </a:cubicBezTo>
                    <a:lnTo>
                      <a:pt x="2164" y="3684"/>
                    </a:lnTo>
                    <a:lnTo>
                      <a:pt x="2164" y="3120"/>
                    </a:lnTo>
                    <a:lnTo>
                      <a:pt x="6100" y="3120"/>
                    </a:lnTo>
                    <a:lnTo>
                      <a:pt x="6100" y="3684"/>
                    </a:lnTo>
                    <a:lnTo>
                      <a:pt x="5525" y="3684"/>
                    </a:lnTo>
                    <a:cubicBezTo>
                      <a:pt x="5352" y="3684"/>
                      <a:pt x="5208" y="3828"/>
                      <a:pt x="5208" y="4000"/>
                    </a:cubicBezTo>
                    <a:lnTo>
                      <a:pt x="5208" y="5399"/>
                    </a:lnTo>
                    <a:cubicBezTo>
                      <a:pt x="5208" y="5571"/>
                      <a:pt x="5352" y="5715"/>
                      <a:pt x="5525" y="5715"/>
                    </a:cubicBezTo>
                    <a:lnTo>
                      <a:pt x="6100" y="5715"/>
                    </a:lnTo>
                    <a:lnTo>
                      <a:pt x="6100" y="62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849;p47">
                <a:extLst>
                  <a:ext uri="{FF2B5EF4-FFF2-40B4-BE49-F238E27FC236}">
                    <a16:creationId xmlns:a16="http://schemas.microsoft.com/office/drawing/2014/main" id="{091F5CAE-BE7E-C34B-4E0F-73521DE4998D}"/>
                  </a:ext>
                </a:extLst>
              </p:cNvPr>
              <p:cNvSpPr/>
              <p:nvPr/>
            </p:nvSpPr>
            <p:spPr>
              <a:xfrm>
                <a:off x="6583703" y="1728446"/>
                <a:ext cx="289442" cy="354318"/>
              </a:xfrm>
              <a:custGeom>
                <a:avLst/>
                <a:gdLst/>
                <a:ahLst/>
                <a:cxnLst/>
                <a:rect l="l" t="t" r="r" b="b"/>
                <a:pathLst>
                  <a:path w="4979" h="6095" extrusionOk="0">
                    <a:moveTo>
                      <a:pt x="4979" y="403"/>
                    </a:moveTo>
                    <a:cubicBezTo>
                      <a:pt x="4979" y="628"/>
                      <a:pt x="3862" y="806"/>
                      <a:pt x="2493" y="806"/>
                    </a:cubicBezTo>
                    <a:cubicBezTo>
                      <a:pt x="1117" y="806"/>
                      <a:pt x="1" y="628"/>
                      <a:pt x="1" y="403"/>
                    </a:cubicBezTo>
                    <a:cubicBezTo>
                      <a:pt x="1" y="179"/>
                      <a:pt x="1117" y="1"/>
                      <a:pt x="2493" y="1"/>
                    </a:cubicBezTo>
                    <a:cubicBezTo>
                      <a:pt x="3862" y="1"/>
                      <a:pt x="4979" y="179"/>
                      <a:pt x="4979" y="403"/>
                    </a:cubicBezTo>
                    <a:close/>
                    <a:moveTo>
                      <a:pt x="4979" y="847"/>
                    </a:moveTo>
                    <a:lnTo>
                      <a:pt x="4979" y="2164"/>
                    </a:lnTo>
                    <a:cubicBezTo>
                      <a:pt x="4979" y="2389"/>
                      <a:pt x="3862" y="2567"/>
                      <a:pt x="2493" y="2567"/>
                    </a:cubicBezTo>
                    <a:cubicBezTo>
                      <a:pt x="1117" y="2567"/>
                      <a:pt x="1" y="2389"/>
                      <a:pt x="1" y="2164"/>
                    </a:cubicBezTo>
                    <a:lnTo>
                      <a:pt x="1" y="847"/>
                    </a:lnTo>
                    <a:cubicBezTo>
                      <a:pt x="1" y="1071"/>
                      <a:pt x="1117" y="1249"/>
                      <a:pt x="2493" y="1249"/>
                    </a:cubicBezTo>
                    <a:cubicBezTo>
                      <a:pt x="3862" y="1249"/>
                      <a:pt x="4979" y="1071"/>
                      <a:pt x="4979" y="847"/>
                    </a:cubicBezTo>
                    <a:close/>
                    <a:moveTo>
                      <a:pt x="4599" y="1796"/>
                    </a:moveTo>
                    <a:cubicBezTo>
                      <a:pt x="4599" y="1692"/>
                      <a:pt x="4513" y="1606"/>
                      <a:pt x="4403" y="1606"/>
                    </a:cubicBezTo>
                    <a:cubicBezTo>
                      <a:pt x="4294" y="1606"/>
                      <a:pt x="4208" y="1692"/>
                      <a:pt x="4208" y="1796"/>
                    </a:cubicBezTo>
                    <a:cubicBezTo>
                      <a:pt x="4208" y="1905"/>
                      <a:pt x="4294" y="1992"/>
                      <a:pt x="4403" y="1992"/>
                    </a:cubicBezTo>
                    <a:cubicBezTo>
                      <a:pt x="4513" y="1992"/>
                      <a:pt x="4599" y="1905"/>
                      <a:pt x="4599" y="1796"/>
                    </a:cubicBezTo>
                    <a:close/>
                    <a:moveTo>
                      <a:pt x="4979" y="2613"/>
                    </a:moveTo>
                    <a:lnTo>
                      <a:pt x="4979" y="3925"/>
                    </a:lnTo>
                    <a:cubicBezTo>
                      <a:pt x="4979" y="4150"/>
                      <a:pt x="3862" y="4328"/>
                      <a:pt x="2493" y="4328"/>
                    </a:cubicBezTo>
                    <a:cubicBezTo>
                      <a:pt x="1117" y="4328"/>
                      <a:pt x="1" y="4150"/>
                      <a:pt x="1" y="3925"/>
                    </a:cubicBezTo>
                    <a:lnTo>
                      <a:pt x="1" y="2613"/>
                    </a:lnTo>
                    <a:cubicBezTo>
                      <a:pt x="1" y="2832"/>
                      <a:pt x="1117" y="3016"/>
                      <a:pt x="2493" y="3016"/>
                    </a:cubicBezTo>
                    <a:cubicBezTo>
                      <a:pt x="3862" y="3016"/>
                      <a:pt x="4979" y="2832"/>
                      <a:pt x="4979" y="2613"/>
                    </a:cubicBezTo>
                    <a:close/>
                    <a:moveTo>
                      <a:pt x="4599" y="3563"/>
                    </a:moveTo>
                    <a:cubicBezTo>
                      <a:pt x="4599" y="3453"/>
                      <a:pt x="4513" y="3367"/>
                      <a:pt x="4403" y="3367"/>
                    </a:cubicBezTo>
                    <a:cubicBezTo>
                      <a:pt x="4294" y="3367"/>
                      <a:pt x="4208" y="3453"/>
                      <a:pt x="4208" y="3563"/>
                    </a:cubicBezTo>
                    <a:cubicBezTo>
                      <a:pt x="4208" y="3666"/>
                      <a:pt x="4294" y="3753"/>
                      <a:pt x="4403" y="3753"/>
                    </a:cubicBezTo>
                    <a:cubicBezTo>
                      <a:pt x="4513" y="3753"/>
                      <a:pt x="4599" y="3666"/>
                      <a:pt x="4599" y="3563"/>
                    </a:cubicBezTo>
                    <a:close/>
                    <a:moveTo>
                      <a:pt x="4979" y="4374"/>
                    </a:moveTo>
                    <a:lnTo>
                      <a:pt x="4979" y="5692"/>
                    </a:lnTo>
                    <a:cubicBezTo>
                      <a:pt x="4979" y="5911"/>
                      <a:pt x="3862" y="6095"/>
                      <a:pt x="2493" y="6095"/>
                    </a:cubicBezTo>
                    <a:cubicBezTo>
                      <a:pt x="1117" y="6095"/>
                      <a:pt x="1" y="5911"/>
                      <a:pt x="1" y="5692"/>
                    </a:cubicBezTo>
                    <a:lnTo>
                      <a:pt x="1" y="4374"/>
                    </a:lnTo>
                    <a:cubicBezTo>
                      <a:pt x="1" y="4599"/>
                      <a:pt x="1117" y="4777"/>
                      <a:pt x="2493" y="4777"/>
                    </a:cubicBezTo>
                    <a:cubicBezTo>
                      <a:pt x="3862" y="4777"/>
                      <a:pt x="4979" y="4599"/>
                      <a:pt x="4979" y="4374"/>
                    </a:cubicBezTo>
                    <a:close/>
                    <a:moveTo>
                      <a:pt x="4599" y="5324"/>
                    </a:moveTo>
                    <a:cubicBezTo>
                      <a:pt x="4599" y="5214"/>
                      <a:pt x="4513" y="5128"/>
                      <a:pt x="4403" y="5128"/>
                    </a:cubicBezTo>
                    <a:cubicBezTo>
                      <a:pt x="4294" y="5128"/>
                      <a:pt x="4208" y="5214"/>
                      <a:pt x="4208" y="5324"/>
                    </a:cubicBezTo>
                    <a:cubicBezTo>
                      <a:pt x="4208" y="5433"/>
                      <a:pt x="4294" y="5519"/>
                      <a:pt x="4403" y="5519"/>
                    </a:cubicBezTo>
                    <a:cubicBezTo>
                      <a:pt x="4513" y="5519"/>
                      <a:pt x="4599" y="5433"/>
                      <a:pt x="4599" y="53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850;p47">
              <a:extLst>
                <a:ext uri="{FF2B5EF4-FFF2-40B4-BE49-F238E27FC236}">
                  <a16:creationId xmlns:a16="http://schemas.microsoft.com/office/drawing/2014/main" id="{2DBF05C0-8ECD-CFCE-4CE6-5E3994E8F06A}"/>
                </a:ext>
              </a:extLst>
            </p:cNvPr>
            <p:cNvGrpSpPr/>
            <p:nvPr/>
          </p:nvGrpSpPr>
          <p:grpSpPr>
            <a:xfrm>
              <a:off x="6440272" y="769535"/>
              <a:ext cx="1749455" cy="858630"/>
              <a:chOff x="6440272" y="769535"/>
              <a:chExt cx="1749455" cy="858630"/>
            </a:xfrm>
          </p:grpSpPr>
          <p:sp>
            <p:nvSpPr>
              <p:cNvPr id="8" name="Google Shape;851;p47">
                <a:extLst>
                  <a:ext uri="{FF2B5EF4-FFF2-40B4-BE49-F238E27FC236}">
                    <a16:creationId xmlns:a16="http://schemas.microsoft.com/office/drawing/2014/main" id="{57CB636D-D24C-64D1-811E-D48E8D132036}"/>
                  </a:ext>
                </a:extLst>
              </p:cNvPr>
              <p:cNvSpPr/>
              <p:nvPr/>
            </p:nvSpPr>
            <p:spPr>
              <a:xfrm rot="-5400000">
                <a:off x="7670622" y="76953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52;p47">
                <a:extLst>
                  <a:ext uri="{FF2B5EF4-FFF2-40B4-BE49-F238E27FC236}">
                    <a16:creationId xmlns:a16="http://schemas.microsoft.com/office/drawing/2014/main" id="{EC2FCBD5-3D54-85CF-932F-4D0329DFDBED}"/>
                  </a:ext>
                </a:extLst>
              </p:cNvPr>
              <p:cNvSpPr/>
              <p:nvPr/>
            </p:nvSpPr>
            <p:spPr>
              <a:xfrm rot="-5400000">
                <a:off x="6440272" y="1282228"/>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53;p47">
                <a:extLst>
                  <a:ext uri="{FF2B5EF4-FFF2-40B4-BE49-F238E27FC236}">
                    <a16:creationId xmlns:a16="http://schemas.microsoft.com/office/drawing/2014/main" id="{DBE8B6D4-5F93-8A47-021E-4EC50854F363}"/>
                  </a:ext>
                </a:extLst>
              </p:cNvPr>
              <p:cNvSpPr/>
              <p:nvPr/>
            </p:nvSpPr>
            <p:spPr>
              <a:xfrm rot="-5400000">
                <a:off x="7176684" y="923603"/>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54;p47">
                <a:extLst>
                  <a:ext uri="{FF2B5EF4-FFF2-40B4-BE49-F238E27FC236}">
                    <a16:creationId xmlns:a16="http://schemas.microsoft.com/office/drawing/2014/main" id="{B8C25482-18EC-FF12-E252-12B091975CEA}"/>
                  </a:ext>
                </a:extLst>
              </p:cNvPr>
              <p:cNvSpPr/>
              <p:nvPr/>
            </p:nvSpPr>
            <p:spPr>
              <a:xfrm rot="-5400000">
                <a:off x="7983672" y="142211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55;p47">
                <a:extLst>
                  <a:ext uri="{FF2B5EF4-FFF2-40B4-BE49-F238E27FC236}">
                    <a16:creationId xmlns:a16="http://schemas.microsoft.com/office/drawing/2014/main" id="{6C5A0CAC-522C-D04D-C176-56D7F70D4447}"/>
                  </a:ext>
                </a:extLst>
              </p:cNvPr>
              <p:cNvSpPr/>
              <p:nvPr/>
            </p:nvSpPr>
            <p:spPr>
              <a:xfrm rot="-5400000">
                <a:off x="7703709" y="1244278"/>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856;p47">
              <a:extLst>
                <a:ext uri="{FF2B5EF4-FFF2-40B4-BE49-F238E27FC236}">
                  <a16:creationId xmlns:a16="http://schemas.microsoft.com/office/drawing/2014/main" id="{FF808AE3-E682-6467-0E9F-170642BFDF8D}"/>
                </a:ext>
              </a:extLst>
            </p:cNvPr>
            <p:cNvSpPr/>
            <p:nvPr/>
          </p:nvSpPr>
          <p:spPr>
            <a:xfrm>
              <a:off x="8189731" y="2120047"/>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57;p47">
              <a:extLst>
                <a:ext uri="{FF2B5EF4-FFF2-40B4-BE49-F238E27FC236}">
                  <a16:creationId xmlns:a16="http://schemas.microsoft.com/office/drawing/2014/main" id="{EC551BD1-245B-CC89-6B72-5E8F68E2CF6E}"/>
                </a:ext>
              </a:extLst>
            </p:cNvPr>
            <p:cNvSpPr/>
            <p:nvPr/>
          </p:nvSpPr>
          <p:spPr>
            <a:xfrm>
              <a:off x="7235030" y="2898432"/>
              <a:ext cx="259947" cy="259667"/>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01685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1089816" y="1445716"/>
            <a:ext cx="4044900" cy="1618450"/>
          </a:xfrm>
          <a:prstGeom prst="rect">
            <a:avLst/>
          </a:prstGeom>
        </p:spPr>
        <p:txBody>
          <a:bodyPr spcFirstLastPara="1" wrap="square" lIns="91425" tIns="91425" rIns="91425" bIns="91425" anchor="b" anchorCtr="0">
            <a:noAutofit/>
          </a:bodyPr>
          <a:lstStyle/>
          <a:p>
            <a:pPr marL="0" indent="0" algn="ctr"/>
            <a:r>
              <a:rPr lang="en-US" dirty="0" err="1"/>
              <a:t>Phương</a:t>
            </a:r>
            <a:r>
              <a:rPr lang="en-US" dirty="0"/>
              <a:t> </a:t>
            </a:r>
            <a:r>
              <a:rPr lang="en-US" dirty="0" err="1"/>
              <a:t>pháp</a:t>
            </a:r>
            <a:r>
              <a:rPr lang="en-US" dirty="0"/>
              <a:t> </a:t>
            </a:r>
            <a:r>
              <a:rPr lang="en-US" dirty="0" err="1"/>
              <a:t>nghiên</a:t>
            </a:r>
            <a:r>
              <a:rPr lang="en-US" dirty="0"/>
              <a:t> </a:t>
            </a:r>
            <a:r>
              <a:rPr lang="en-US" dirty="0" err="1"/>
              <a:t>cứu</a:t>
            </a:r>
            <a:endParaRPr lang="en-US" dirty="0"/>
          </a:p>
        </p:txBody>
      </p:sp>
      <p:sp>
        <p:nvSpPr>
          <p:cNvPr id="467" name="Google Shape;467;p36"/>
          <p:cNvSpPr txBox="1">
            <a:spLocks noGrp="1"/>
          </p:cNvSpPr>
          <p:nvPr>
            <p:ph type="subTitle" idx="1"/>
          </p:nvPr>
        </p:nvSpPr>
        <p:spPr>
          <a:xfrm>
            <a:off x="720000" y="3311500"/>
            <a:ext cx="4784532" cy="365700"/>
          </a:xfrm>
          <a:prstGeom prst="rect">
            <a:avLst/>
          </a:prstGeom>
        </p:spPr>
        <p:txBody>
          <a:bodyPr spcFirstLastPara="1" wrap="square" lIns="91425" tIns="91425" rIns="91425" bIns="91425" anchor="ctr" anchorCtr="0">
            <a:noAutofit/>
          </a:bodyPr>
          <a:lstStyle/>
          <a:p>
            <a:pPr marL="0" indent="0" algn="ctr"/>
            <a:r>
              <a:rPr lang="en-US" dirty="0" err="1"/>
              <a:t>Xác</a:t>
            </a:r>
            <a:r>
              <a:rPr lang="en-US" dirty="0"/>
              <a:t> </a:t>
            </a:r>
            <a:r>
              <a:rPr lang="en-US" dirty="0" err="1"/>
              <a:t>định</a:t>
            </a:r>
            <a:r>
              <a:rPr lang="en-US" dirty="0"/>
              <a:t> </a:t>
            </a:r>
            <a:r>
              <a:rPr lang="en-US" dirty="0" err="1"/>
              <a:t>mục</a:t>
            </a:r>
            <a:r>
              <a:rPr lang="en-US" dirty="0"/>
              <a:t> </a:t>
            </a:r>
            <a:r>
              <a:rPr lang="en-US" dirty="0" err="1"/>
              <a:t>tiêu</a:t>
            </a:r>
            <a:r>
              <a:rPr lang="en-US" dirty="0"/>
              <a:t> </a:t>
            </a:r>
            <a:r>
              <a:rPr lang="en-US" dirty="0" err="1"/>
              <a:t>đối</a:t>
            </a:r>
            <a:r>
              <a:rPr lang="en-US" dirty="0"/>
              <a:t> </a:t>
            </a:r>
            <a:r>
              <a:rPr lang="en-US" dirty="0" err="1"/>
              <a:t>tượng</a:t>
            </a:r>
            <a:r>
              <a:rPr lang="en-US" dirty="0"/>
              <a:t> </a:t>
            </a:r>
            <a:r>
              <a:rPr lang="en-US" dirty="0" err="1"/>
              <a:t>và</a:t>
            </a:r>
            <a:r>
              <a:rPr lang="en-US" dirty="0"/>
              <a:t> </a:t>
            </a:r>
            <a:r>
              <a:rPr lang="en-US" dirty="0" err="1"/>
              <a:t>công</a:t>
            </a:r>
            <a:r>
              <a:rPr lang="en-US" dirty="0"/>
              <a:t> </a:t>
            </a:r>
            <a:r>
              <a:rPr lang="en-US" dirty="0" err="1"/>
              <a:t>cụ</a:t>
            </a:r>
            <a:r>
              <a:rPr lang="en-US" dirty="0"/>
              <a:t> </a:t>
            </a:r>
            <a:r>
              <a:rPr lang="en-US" dirty="0" err="1"/>
              <a:t>nghiên</a:t>
            </a:r>
            <a:r>
              <a:rPr lang="en-US" dirty="0"/>
              <a:t> </a:t>
            </a:r>
            <a:r>
              <a:rPr lang="en-US" dirty="0" err="1"/>
              <a:t>cứu</a:t>
            </a:r>
            <a:endParaRPr lang="en-US" dirty="0"/>
          </a:p>
        </p:txBody>
      </p:sp>
      <p:sp>
        <p:nvSpPr>
          <p:cNvPr id="468" name="Google Shape;468;p36"/>
          <p:cNvSpPr txBox="1">
            <a:spLocks noGrp="1"/>
          </p:cNvSpPr>
          <p:nvPr>
            <p:ph type="title" idx="2"/>
          </p:nvPr>
        </p:nvSpPr>
        <p:spPr>
          <a:xfrm>
            <a:off x="4299900" y="298682"/>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grpSp>
        <p:nvGrpSpPr>
          <p:cNvPr id="469" name="Google Shape;469;p36"/>
          <p:cNvGrpSpPr/>
          <p:nvPr/>
        </p:nvGrpSpPr>
        <p:grpSpPr>
          <a:xfrm>
            <a:off x="5504532" y="1402030"/>
            <a:ext cx="3231844" cy="3156274"/>
            <a:chOff x="5504532" y="1402030"/>
            <a:chExt cx="3231844" cy="3156274"/>
          </a:xfrm>
        </p:grpSpPr>
        <p:sp>
          <p:nvSpPr>
            <p:cNvPr id="470" name="Google Shape;470;p36"/>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p:cNvGrpSpPr/>
            <p:nvPr/>
          </p:nvGrpSpPr>
          <p:grpSpPr>
            <a:xfrm>
              <a:off x="5836805" y="2286450"/>
              <a:ext cx="2491776" cy="2195831"/>
              <a:chOff x="5450286" y="1617112"/>
              <a:chExt cx="3026938" cy="2667433"/>
            </a:xfrm>
          </p:grpSpPr>
          <p:sp>
            <p:nvSpPr>
              <p:cNvPr id="473" name="Google Shape;473;p36"/>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36"/>
            <p:cNvGrpSpPr/>
            <p:nvPr/>
          </p:nvGrpSpPr>
          <p:grpSpPr>
            <a:xfrm>
              <a:off x="6080934" y="2562938"/>
              <a:ext cx="588467" cy="576350"/>
              <a:chOff x="5608702" y="2132055"/>
              <a:chExt cx="956079" cy="936392"/>
            </a:xfrm>
          </p:grpSpPr>
          <p:grpSp>
            <p:nvGrpSpPr>
              <p:cNvPr id="479" name="Google Shape;479;p36"/>
              <p:cNvGrpSpPr/>
              <p:nvPr/>
            </p:nvGrpSpPr>
            <p:grpSpPr>
              <a:xfrm>
                <a:off x="5608702" y="2132055"/>
                <a:ext cx="956079" cy="936392"/>
                <a:chOff x="5194542" y="1480793"/>
                <a:chExt cx="1161418" cy="1137503"/>
              </a:xfrm>
            </p:grpSpPr>
            <p:sp>
              <p:nvSpPr>
                <p:cNvPr id="480" name="Google Shape;480;p36"/>
                <p:cNvSpPr/>
                <p:nvPr/>
              </p:nvSpPr>
              <p:spPr>
                <a:xfrm>
                  <a:off x="5194542" y="1480793"/>
                  <a:ext cx="1161418" cy="1137503"/>
                </a:xfrm>
                <a:custGeom>
                  <a:avLst/>
                  <a:gdLst/>
                  <a:ahLst/>
                  <a:cxnLst/>
                  <a:rect l="l" t="t" r="r" b="b"/>
                  <a:pathLst>
                    <a:path w="15055" h="14745" extrusionOk="0">
                      <a:moveTo>
                        <a:pt x="13806" y="14744"/>
                      </a:moveTo>
                      <a:cubicBezTo>
                        <a:pt x="13697" y="14744"/>
                        <a:pt x="13593" y="14733"/>
                        <a:pt x="13495" y="14704"/>
                      </a:cubicBezTo>
                      <a:lnTo>
                        <a:pt x="10451" y="13870"/>
                      </a:lnTo>
                      <a:cubicBezTo>
                        <a:pt x="9473" y="14342"/>
                        <a:pt x="8379" y="14589"/>
                        <a:pt x="7292" y="14589"/>
                      </a:cubicBezTo>
                      <a:cubicBezTo>
                        <a:pt x="3275" y="14589"/>
                        <a:pt x="0" y="11315"/>
                        <a:pt x="0" y="7292"/>
                      </a:cubicBezTo>
                      <a:cubicBezTo>
                        <a:pt x="0" y="3269"/>
                        <a:pt x="3275" y="1"/>
                        <a:pt x="7292" y="1"/>
                      </a:cubicBezTo>
                      <a:cubicBezTo>
                        <a:pt x="11314" y="1"/>
                        <a:pt x="14589" y="3275"/>
                        <a:pt x="14589" y="7292"/>
                      </a:cubicBezTo>
                      <a:cubicBezTo>
                        <a:pt x="14589" y="8437"/>
                        <a:pt x="14313" y="9577"/>
                        <a:pt x="13806" y="10589"/>
                      </a:cubicBezTo>
                      <a:lnTo>
                        <a:pt x="14882" y="13122"/>
                      </a:lnTo>
                      <a:cubicBezTo>
                        <a:pt x="15055" y="13530"/>
                        <a:pt x="14986" y="14014"/>
                        <a:pt x="14687" y="14353"/>
                      </a:cubicBezTo>
                      <a:cubicBezTo>
                        <a:pt x="14456" y="14601"/>
                        <a:pt x="14140" y="14744"/>
                        <a:pt x="13806" y="14744"/>
                      </a:cubicBezTo>
                      <a:close/>
                      <a:moveTo>
                        <a:pt x="10445" y="13749"/>
                      </a:moveTo>
                      <a:lnTo>
                        <a:pt x="13524" y="14595"/>
                      </a:lnTo>
                      <a:cubicBezTo>
                        <a:pt x="13616" y="14624"/>
                        <a:pt x="13708" y="14629"/>
                        <a:pt x="13806" y="14629"/>
                      </a:cubicBezTo>
                      <a:cubicBezTo>
                        <a:pt x="14105" y="14629"/>
                        <a:pt x="14399" y="14503"/>
                        <a:pt x="14600" y="14273"/>
                      </a:cubicBezTo>
                      <a:cubicBezTo>
                        <a:pt x="14871" y="13968"/>
                        <a:pt x="14940" y="13530"/>
                        <a:pt x="14784" y="13156"/>
                      </a:cubicBezTo>
                      <a:lnTo>
                        <a:pt x="13680" y="10572"/>
                      </a:lnTo>
                      <a:lnTo>
                        <a:pt x="13697" y="10555"/>
                      </a:lnTo>
                      <a:cubicBezTo>
                        <a:pt x="14209" y="9548"/>
                        <a:pt x="14479" y="8414"/>
                        <a:pt x="14479" y="7286"/>
                      </a:cubicBezTo>
                      <a:cubicBezTo>
                        <a:pt x="14479" y="3333"/>
                        <a:pt x="11257" y="110"/>
                        <a:pt x="7297" y="110"/>
                      </a:cubicBezTo>
                      <a:cubicBezTo>
                        <a:pt x="3344" y="110"/>
                        <a:pt x="121" y="3333"/>
                        <a:pt x="121" y="7286"/>
                      </a:cubicBezTo>
                      <a:cubicBezTo>
                        <a:pt x="121" y="11245"/>
                        <a:pt x="3344" y="14468"/>
                        <a:pt x="7297" y="14468"/>
                      </a:cubicBezTo>
                      <a:cubicBezTo>
                        <a:pt x="8379" y="14468"/>
                        <a:pt x="9455" y="14215"/>
                        <a:pt x="10428" y="13749"/>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5285576" y="1571827"/>
                  <a:ext cx="974110" cy="956752"/>
                </a:xfrm>
                <a:custGeom>
                  <a:avLst/>
                  <a:gdLst/>
                  <a:ahLst/>
                  <a:cxnLst/>
                  <a:rect l="l" t="t" r="r" b="b"/>
                  <a:pathLst>
                    <a:path w="12627" h="12402" extrusionOk="0">
                      <a:moveTo>
                        <a:pt x="12626" y="12402"/>
                      </a:moveTo>
                      <a:lnTo>
                        <a:pt x="11320" y="9346"/>
                      </a:lnTo>
                      <a:cubicBezTo>
                        <a:pt x="11907" y="8408"/>
                        <a:pt x="12241" y="7303"/>
                        <a:pt x="12241" y="6123"/>
                      </a:cubicBezTo>
                      <a:cubicBezTo>
                        <a:pt x="12241" y="2740"/>
                        <a:pt x="9501" y="0"/>
                        <a:pt x="6123" y="0"/>
                      </a:cubicBezTo>
                      <a:cubicBezTo>
                        <a:pt x="2739" y="0"/>
                        <a:pt x="0" y="2740"/>
                        <a:pt x="0" y="6123"/>
                      </a:cubicBezTo>
                      <a:cubicBezTo>
                        <a:pt x="0" y="9502"/>
                        <a:pt x="2739" y="12241"/>
                        <a:pt x="6123" y="12241"/>
                      </a:cubicBezTo>
                      <a:cubicBezTo>
                        <a:pt x="7222" y="12241"/>
                        <a:pt x="8258" y="11947"/>
                        <a:pt x="9150" y="114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36"/>
              <p:cNvSpPr/>
              <p:nvPr/>
            </p:nvSpPr>
            <p:spPr>
              <a:xfrm>
                <a:off x="5863051" y="2445274"/>
                <a:ext cx="400272" cy="322732"/>
              </a:xfrm>
              <a:custGeom>
                <a:avLst/>
                <a:gdLst/>
                <a:ahLst/>
                <a:cxnLst/>
                <a:rect l="l" t="t" r="r" b="b"/>
                <a:pathLst>
                  <a:path w="6303" h="5082" extrusionOk="0">
                    <a:moveTo>
                      <a:pt x="4489" y="0"/>
                    </a:moveTo>
                    <a:lnTo>
                      <a:pt x="5232" y="0"/>
                    </a:lnTo>
                    <a:cubicBezTo>
                      <a:pt x="5819" y="0"/>
                      <a:pt x="6302" y="484"/>
                      <a:pt x="6302" y="1077"/>
                    </a:cubicBezTo>
                    <a:lnTo>
                      <a:pt x="6302" y="2889"/>
                    </a:lnTo>
                    <a:lnTo>
                      <a:pt x="6302" y="2901"/>
                    </a:lnTo>
                    <a:cubicBezTo>
                      <a:pt x="6302" y="4104"/>
                      <a:pt x="5330" y="5076"/>
                      <a:pt x="4133" y="5076"/>
                    </a:cubicBezTo>
                    <a:lnTo>
                      <a:pt x="3425" y="5076"/>
                    </a:lnTo>
                    <a:lnTo>
                      <a:pt x="3425" y="4104"/>
                    </a:lnTo>
                    <a:cubicBezTo>
                      <a:pt x="4196" y="4104"/>
                      <a:pt x="4432" y="3425"/>
                      <a:pt x="4495" y="2878"/>
                    </a:cubicBezTo>
                    <a:lnTo>
                      <a:pt x="4495" y="2878"/>
                    </a:lnTo>
                    <a:cubicBezTo>
                      <a:pt x="3908" y="2878"/>
                      <a:pt x="3425" y="2400"/>
                      <a:pt x="3425" y="1807"/>
                    </a:cubicBezTo>
                    <a:lnTo>
                      <a:pt x="3425" y="1077"/>
                    </a:lnTo>
                    <a:cubicBezTo>
                      <a:pt x="3419" y="484"/>
                      <a:pt x="3902" y="0"/>
                      <a:pt x="4489" y="0"/>
                    </a:cubicBezTo>
                    <a:close/>
                    <a:moveTo>
                      <a:pt x="1077" y="2889"/>
                    </a:moveTo>
                    <a:lnTo>
                      <a:pt x="1077" y="2889"/>
                    </a:lnTo>
                    <a:cubicBezTo>
                      <a:pt x="1014" y="3436"/>
                      <a:pt x="778" y="4109"/>
                      <a:pt x="6" y="4109"/>
                    </a:cubicBezTo>
                    <a:lnTo>
                      <a:pt x="6" y="5082"/>
                    </a:lnTo>
                    <a:lnTo>
                      <a:pt x="714" y="5082"/>
                    </a:lnTo>
                    <a:cubicBezTo>
                      <a:pt x="1917" y="5082"/>
                      <a:pt x="2884" y="4109"/>
                      <a:pt x="2884" y="2907"/>
                    </a:cubicBezTo>
                    <a:lnTo>
                      <a:pt x="2884" y="2895"/>
                    </a:lnTo>
                    <a:lnTo>
                      <a:pt x="2884" y="1077"/>
                    </a:lnTo>
                    <a:cubicBezTo>
                      <a:pt x="2884" y="484"/>
                      <a:pt x="2406" y="0"/>
                      <a:pt x="1813" y="0"/>
                    </a:cubicBezTo>
                    <a:lnTo>
                      <a:pt x="1071" y="0"/>
                    </a:lnTo>
                    <a:cubicBezTo>
                      <a:pt x="484" y="0"/>
                      <a:pt x="1" y="484"/>
                      <a:pt x="1" y="1077"/>
                    </a:cubicBezTo>
                    <a:lnTo>
                      <a:pt x="1" y="1813"/>
                    </a:lnTo>
                    <a:cubicBezTo>
                      <a:pt x="6" y="2406"/>
                      <a:pt x="490" y="2889"/>
                      <a:pt x="1077" y="28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6"/>
            <p:cNvGrpSpPr/>
            <p:nvPr/>
          </p:nvGrpSpPr>
          <p:grpSpPr>
            <a:xfrm>
              <a:off x="6420935" y="3158641"/>
              <a:ext cx="655117" cy="641505"/>
              <a:chOff x="6224520" y="2766314"/>
              <a:chExt cx="953591" cy="933778"/>
            </a:xfrm>
          </p:grpSpPr>
          <p:sp>
            <p:nvSpPr>
              <p:cNvPr id="484" name="Google Shape;484;p36"/>
              <p:cNvSpPr/>
              <p:nvPr/>
            </p:nvSpPr>
            <p:spPr>
              <a:xfrm>
                <a:off x="6224520" y="2766314"/>
                <a:ext cx="953591" cy="933778"/>
              </a:xfrm>
              <a:custGeom>
                <a:avLst/>
                <a:gdLst/>
                <a:ahLst/>
                <a:cxnLst/>
                <a:rect l="l" t="t" r="r" b="b"/>
                <a:pathLst>
                  <a:path w="15016" h="14704" extrusionOk="0">
                    <a:moveTo>
                      <a:pt x="369" y="14301"/>
                    </a:moveTo>
                    <a:cubicBezTo>
                      <a:pt x="76" y="13962"/>
                      <a:pt x="1" y="13490"/>
                      <a:pt x="174" y="13075"/>
                    </a:cubicBezTo>
                    <a:lnTo>
                      <a:pt x="1255" y="10549"/>
                    </a:lnTo>
                    <a:cubicBezTo>
                      <a:pt x="743" y="9536"/>
                      <a:pt x="473" y="8408"/>
                      <a:pt x="473" y="7269"/>
                    </a:cubicBezTo>
                    <a:cubicBezTo>
                      <a:pt x="473" y="3263"/>
                      <a:pt x="3730" y="0"/>
                      <a:pt x="7741" y="0"/>
                    </a:cubicBezTo>
                    <a:cubicBezTo>
                      <a:pt x="11758" y="0"/>
                      <a:pt x="15015" y="3258"/>
                      <a:pt x="15015" y="7269"/>
                    </a:cubicBezTo>
                    <a:cubicBezTo>
                      <a:pt x="15015" y="11280"/>
                      <a:pt x="11758" y="14543"/>
                      <a:pt x="7741" y="14543"/>
                    </a:cubicBezTo>
                    <a:cubicBezTo>
                      <a:pt x="6659" y="14543"/>
                      <a:pt x="5572" y="14290"/>
                      <a:pt x="4593" y="13823"/>
                    </a:cubicBezTo>
                    <a:lnTo>
                      <a:pt x="1566" y="14658"/>
                    </a:lnTo>
                    <a:cubicBezTo>
                      <a:pt x="1463" y="14687"/>
                      <a:pt x="1353" y="14704"/>
                      <a:pt x="1255" y="14704"/>
                    </a:cubicBezTo>
                    <a:cubicBezTo>
                      <a:pt x="910" y="14698"/>
                      <a:pt x="588" y="14554"/>
                      <a:pt x="369" y="14301"/>
                    </a:cubicBezTo>
                    <a:close/>
                    <a:moveTo>
                      <a:pt x="4616" y="13708"/>
                    </a:moveTo>
                    <a:cubicBezTo>
                      <a:pt x="5577" y="14180"/>
                      <a:pt x="6659" y="14428"/>
                      <a:pt x="7735" y="14428"/>
                    </a:cubicBezTo>
                    <a:cubicBezTo>
                      <a:pt x="11683" y="14428"/>
                      <a:pt x="14894" y="11222"/>
                      <a:pt x="14894" y="7274"/>
                    </a:cubicBezTo>
                    <a:cubicBezTo>
                      <a:pt x="14894" y="3321"/>
                      <a:pt x="11683" y="115"/>
                      <a:pt x="7735" y="115"/>
                    </a:cubicBezTo>
                    <a:cubicBezTo>
                      <a:pt x="3788" y="115"/>
                      <a:pt x="576" y="3321"/>
                      <a:pt x="576" y="7274"/>
                    </a:cubicBezTo>
                    <a:cubicBezTo>
                      <a:pt x="576" y="8402"/>
                      <a:pt x="853" y="9525"/>
                      <a:pt x="1365" y="10526"/>
                    </a:cubicBezTo>
                    <a:lnTo>
                      <a:pt x="1376" y="10543"/>
                    </a:lnTo>
                    <a:lnTo>
                      <a:pt x="283" y="13116"/>
                    </a:lnTo>
                    <a:cubicBezTo>
                      <a:pt x="128" y="13490"/>
                      <a:pt x="197" y="13921"/>
                      <a:pt x="461" y="14221"/>
                    </a:cubicBezTo>
                    <a:cubicBezTo>
                      <a:pt x="663" y="14451"/>
                      <a:pt x="950" y="14583"/>
                      <a:pt x="1255" y="14583"/>
                    </a:cubicBezTo>
                    <a:cubicBezTo>
                      <a:pt x="1348" y="14583"/>
                      <a:pt x="1440" y="14566"/>
                      <a:pt x="1537" y="14543"/>
                    </a:cubicBezTo>
                    <a:lnTo>
                      <a:pt x="4605" y="13697"/>
                    </a:ln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6303841" y="2840110"/>
                <a:ext cx="799337" cy="785430"/>
              </a:xfrm>
              <a:custGeom>
                <a:avLst/>
                <a:gdLst/>
                <a:ahLst/>
                <a:cxnLst/>
                <a:rect l="l" t="t" r="r" b="b"/>
                <a:pathLst>
                  <a:path w="12587" h="12368" extrusionOk="0">
                    <a:moveTo>
                      <a:pt x="1" y="12368"/>
                    </a:moveTo>
                    <a:lnTo>
                      <a:pt x="1301" y="9318"/>
                    </a:lnTo>
                    <a:cubicBezTo>
                      <a:pt x="720" y="8386"/>
                      <a:pt x="386" y="7281"/>
                      <a:pt x="386" y="6101"/>
                    </a:cubicBezTo>
                    <a:cubicBezTo>
                      <a:pt x="386" y="2729"/>
                      <a:pt x="3120" y="1"/>
                      <a:pt x="6486" y="1"/>
                    </a:cubicBezTo>
                    <a:cubicBezTo>
                      <a:pt x="9853" y="1"/>
                      <a:pt x="12587" y="2734"/>
                      <a:pt x="12587" y="6101"/>
                    </a:cubicBezTo>
                    <a:cubicBezTo>
                      <a:pt x="12587" y="9468"/>
                      <a:pt x="9853" y="12201"/>
                      <a:pt x="6486" y="12201"/>
                    </a:cubicBezTo>
                    <a:cubicBezTo>
                      <a:pt x="5387" y="12201"/>
                      <a:pt x="4357" y="11913"/>
                      <a:pt x="3471" y="1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6515131" y="3091917"/>
                <a:ext cx="398367" cy="321335"/>
              </a:xfrm>
              <a:custGeom>
                <a:avLst/>
                <a:gdLst/>
                <a:ahLst/>
                <a:cxnLst/>
                <a:rect l="l" t="t" r="r" b="b"/>
                <a:pathLst>
                  <a:path w="6273" h="5060" extrusionOk="0">
                    <a:moveTo>
                      <a:pt x="4472" y="1"/>
                    </a:moveTo>
                    <a:lnTo>
                      <a:pt x="5208" y="1"/>
                    </a:lnTo>
                    <a:cubicBezTo>
                      <a:pt x="5801" y="1"/>
                      <a:pt x="6273" y="479"/>
                      <a:pt x="6273" y="1066"/>
                    </a:cubicBezTo>
                    <a:lnTo>
                      <a:pt x="6273" y="2873"/>
                    </a:lnTo>
                    <a:lnTo>
                      <a:pt x="6273" y="2884"/>
                    </a:lnTo>
                    <a:cubicBezTo>
                      <a:pt x="6273" y="4087"/>
                      <a:pt x="5306" y="5059"/>
                      <a:pt x="4109" y="5059"/>
                    </a:cubicBezTo>
                    <a:lnTo>
                      <a:pt x="3407" y="5059"/>
                    </a:lnTo>
                    <a:lnTo>
                      <a:pt x="3407" y="4093"/>
                    </a:lnTo>
                    <a:cubicBezTo>
                      <a:pt x="4167" y="4093"/>
                      <a:pt x="4402" y="3419"/>
                      <a:pt x="4472" y="2878"/>
                    </a:cubicBezTo>
                    <a:lnTo>
                      <a:pt x="4472" y="2878"/>
                    </a:lnTo>
                    <a:cubicBezTo>
                      <a:pt x="3879" y="2878"/>
                      <a:pt x="3407" y="2406"/>
                      <a:pt x="3407" y="1814"/>
                    </a:cubicBezTo>
                    <a:lnTo>
                      <a:pt x="3407" y="1071"/>
                    </a:lnTo>
                    <a:cubicBezTo>
                      <a:pt x="3407" y="484"/>
                      <a:pt x="3879" y="1"/>
                      <a:pt x="4472" y="1"/>
                    </a:cubicBezTo>
                    <a:close/>
                    <a:moveTo>
                      <a:pt x="1065" y="2878"/>
                    </a:moveTo>
                    <a:lnTo>
                      <a:pt x="1065" y="2878"/>
                    </a:lnTo>
                    <a:cubicBezTo>
                      <a:pt x="1001" y="3425"/>
                      <a:pt x="765" y="4093"/>
                      <a:pt x="0" y="4093"/>
                    </a:cubicBezTo>
                    <a:lnTo>
                      <a:pt x="0" y="5059"/>
                    </a:lnTo>
                    <a:lnTo>
                      <a:pt x="708" y="5059"/>
                    </a:lnTo>
                    <a:cubicBezTo>
                      <a:pt x="1911" y="5059"/>
                      <a:pt x="2877" y="4087"/>
                      <a:pt x="2877" y="2884"/>
                    </a:cubicBezTo>
                    <a:lnTo>
                      <a:pt x="2877" y="2873"/>
                    </a:lnTo>
                    <a:lnTo>
                      <a:pt x="2877" y="1066"/>
                    </a:lnTo>
                    <a:cubicBezTo>
                      <a:pt x="2877" y="473"/>
                      <a:pt x="2406" y="1"/>
                      <a:pt x="1813" y="1"/>
                    </a:cubicBezTo>
                    <a:lnTo>
                      <a:pt x="1076" y="1"/>
                    </a:lnTo>
                    <a:cubicBezTo>
                      <a:pt x="483" y="1"/>
                      <a:pt x="12" y="473"/>
                      <a:pt x="12" y="1066"/>
                    </a:cubicBezTo>
                    <a:lnTo>
                      <a:pt x="12" y="1808"/>
                    </a:lnTo>
                    <a:cubicBezTo>
                      <a:pt x="0" y="2395"/>
                      <a:pt x="483" y="2878"/>
                      <a:pt x="1065" y="28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36"/>
            <p:cNvGrpSpPr/>
            <p:nvPr/>
          </p:nvGrpSpPr>
          <p:grpSpPr>
            <a:xfrm>
              <a:off x="6699330" y="2455550"/>
              <a:ext cx="791157" cy="791109"/>
              <a:chOff x="6746427" y="1893210"/>
              <a:chExt cx="1058120" cy="1058057"/>
            </a:xfrm>
          </p:grpSpPr>
          <p:sp>
            <p:nvSpPr>
              <p:cNvPr id="488" name="Google Shape;488;p36"/>
              <p:cNvSpPr/>
              <p:nvPr/>
            </p:nvSpPr>
            <p:spPr>
              <a:xfrm>
                <a:off x="6836735" y="1983455"/>
                <a:ext cx="877131" cy="877195"/>
              </a:xfrm>
              <a:custGeom>
                <a:avLst/>
                <a:gdLst/>
                <a:ahLst/>
                <a:cxnLst/>
                <a:rect l="l" t="t" r="r" b="b"/>
                <a:pathLst>
                  <a:path w="13812" h="13813" extrusionOk="0">
                    <a:moveTo>
                      <a:pt x="13812" y="6906"/>
                    </a:moveTo>
                    <a:cubicBezTo>
                      <a:pt x="13812" y="10722"/>
                      <a:pt x="10722" y="13812"/>
                      <a:pt x="6906" y="13812"/>
                    </a:cubicBezTo>
                    <a:cubicBezTo>
                      <a:pt x="3096" y="13812"/>
                      <a:pt x="0" y="10722"/>
                      <a:pt x="0" y="6906"/>
                    </a:cubicBezTo>
                    <a:cubicBezTo>
                      <a:pt x="0" y="3097"/>
                      <a:pt x="3096" y="1"/>
                      <a:pt x="6906" y="1"/>
                    </a:cubicBezTo>
                    <a:cubicBezTo>
                      <a:pt x="10722" y="1"/>
                      <a:pt x="13812" y="3097"/>
                      <a:pt x="13812" y="69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6746427" y="1893210"/>
                <a:ext cx="1058120" cy="1058057"/>
              </a:xfrm>
              <a:custGeom>
                <a:avLst/>
                <a:gdLst/>
                <a:ahLst/>
                <a:cxnLst/>
                <a:rect l="l" t="t" r="r" b="b"/>
                <a:pathLst>
                  <a:path w="16662" h="16661" extrusionOk="0">
                    <a:moveTo>
                      <a:pt x="8328" y="16660"/>
                    </a:moveTo>
                    <a:cubicBezTo>
                      <a:pt x="3736" y="16660"/>
                      <a:pt x="1" y="12925"/>
                      <a:pt x="1" y="8333"/>
                    </a:cubicBezTo>
                    <a:cubicBezTo>
                      <a:pt x="1" y="3735"/>
                      <a:pt x="3730" y="0"/>
                      <a:pt x="8328" y="0"/>
                    </a:cubicBezTo>
                    <a:cubicBezTo>
                      <a:pt x="12926" y="0"/>
                      <a:pt x="16661" y="3741"/>
                      <a:pt x="16661" y="8333"/>
                    </a:cubicBezTo>
                    <a:cubicBezTo>
                      <a:pt x="16661" y="12920"/>
                      <a:pt x="12920" y="16660"/>
                      <a:pt x="8328" y="16660"/>
                    </a:cubicBezTo>
                    <a:close/>
                    <a:moveTo>
                      <a:pt x="8328" y="115"/>
                    </a:moveTo>
                    <a:cubicBezTo>
                      <a:pt x="3799" y="115"/>
                      <a:pt x="110" y="3804"/>
                      <a:pt x="110" y="8339"/>
                    </a:cubicBezTo>
                    <a:cubicBezTo>
                      <a:pt x="110" y="12868"/>
                      <a:pt x="3799" y="16562"/>
                      <a:pt x="8328" y="16562"/>
                    </a:cubicBezTo>
                    <a:cubicBezTo>
                      <a:pt x="12863" y="16562"/>
                      <a:pt x="16552" y="12868"/>
                      <a:pt x="16552" y="8339"/>
                    </a:cubicBezTo>
                    <a:cubicBezTo>
                      <a:pt x="16552" y="3804"/>
                      <a:pt x="12863" y="115"/>
                      <a:pt x="8328" y="115"/>
                    </a:cubicBez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6"/>
              <p:cNvSpPr/>
              <p:nvPr/>
            </p:nvSpPr>
            <p:spPr>
              <a:xfrm>
                <a:off x="6996775" y="2145717"/>
                <a:ext cx="557383" cy="607489"/>
              </a:xfrm>
              <a:custGeom>
                <a:avLst/>
                <a:gdLst/>
                <a:ahLst/>
                <a:cxnLst/>
                <a:rect l="l" t="t" r="r" b="b"/>
                <a:pathLst>
                  <a:path w="8777" h="9566" extrusionOk="0">
                    <a:moveTo>
                      <a:pt x="8196" y="6302"/>
                    </a:moveTo>
                    <a:lnTo>
                      <a:pt x="8196" y="3149"/>
                    </a:lnTo>
                    <a:cubicBezTo>
                      <a:pt x="8524" y="3068"/>
                      <a:pt x="8777" y="2775"/>
                      <a:pt x="8777" y="2412"/>
                    </a:cubicBezTo>
                    <a:cubicBezTo>
                      <a:pt x="8777" y="1998"/>
                      <a:pt x="8437" y="1658"/>
                      <a:pt x="8023" y="1658"/>
                    </a:cubicBezTo>
                    <a:cubicBezTo>
                      <a:pt x="7793" y="1658"/>
                      <a:pt x="7580" y="1767"/>
                      <a:pt x="7448" y="1929"/>
                    </a:cubicBezTo>
                    <a:lnTo>
                      <a:pt x="5146" y="789"/>
                    </a:lnTo>
                    <a:lnTo>
                      <a:pt x="5146" y="760"/>
                    </a:lnTo>
                    <a:cubicBezTo>
                      <a:pt x="5146" y="340"/>
                      <a:pt x="4806" y="1"/>
                      <a:pt x="4386" y="1"/>
                    </a:cubicBezTo>
                    <a:cubicBezTo>
                      <a:pt x="3972" y="1"/>
                      <a:pt x="3632" y="340"/>
                      <a:pt x="3632" y="760"/>
                    </a:cubicBezTo>
                    <a:lnTo>
                      <a:pt x="3632" y="789"/>
                    </a:lnTo>
                    <a:lnTo>
                      <a:pt x="1330" y="1929"/>
                    </a:lnTo>
                    <a:cubicBezTo>
                      <a:pt x="1192" y="1767"/>
                      <a:pt x="985" y="1658"/>
                      <a:pt x="755" y="1658"/>
                    </a:cubicBezTo>
                    <a:cubicBezTo>
                      <a:pt x="340" y="1658"/>
                      <a:pt x="1" y="1998"/>
                      <a:pt x="1" y="2412"/>
                    </a:cubicBezTo>
                    <a:cubicBezTo>
                      <a:pt x="1" y="2775"/>
                      <a:pt x="243" y="3068"/>
                      <a:pt x="582" y="3149"/>
                    </a:cubicBezTo>
                    <a:lnTo>
                      <a:pt x="582" y="6302"/>
                    </a:lnTo>
                    <a:cubicBezTo>
                      <a:pt x="254" y="6383"/>
                      <a:pt x="1" y="6676"/>
                      <a:pt x="1" y="7039"/>
                    </a:cubicBezTo>
                    <a:cubicBezTo>
                      <a:pt x="1" y="7453"/>
                      <a:pt x="340" y="7793"/>
                      <a:pt x="755" y="7793"/>
                    </a:cubicBezTo>
                    <a:cubicBezTo>
                      <a:pt x="1037" y="7793"/>
                      <a:pt x="1290" y="7637"/>
                      <a:pt x="1411" y="7407"/>
                    </a:cubicBezTo>
                    <a:lnTo>
                      <a:pt x="3684" y="8535"/>
                    </a:lnTo>
                    <a:cubicBezTo>
                      <a:pt x="3649" y="8621"/>
                      <a:pt x="3632" y="8713"/>
                      <a:pt x="3632" y="8806"/>
                    </a:cubicBezTo>
                    <a:cubicBezTo>
                      <a:pt x="3632" y="9226"/>
                      <a:pt x="3972" y="9565"/>
                      <a:pt x="4386" y="9565"/>
                    </a:cubicBezTo>
                    <a:cubicBezTo>
                      <a:pt x="4806" y="9565"/>
                      <a:pt x="5146" y="9226"/>
                      <a:pt x="5146" y="8806"/>
                    </a:cubicBezTo>
                    <a:cubicBezTo>
                      <a:pt x="5146" y="8713"/>
                      <a:pt x="5123" y="8621"/>
                      <a:pt x="5094" y="8535"/>
                    </a:cubicBezTo>
                    <a:lnTo>
                      <a:pt x="7367" y="7407"/>
                    </a:lnTo>
                    <a:cubicBezTo>
                      <a:pt x="7494" y="7637"/>
                      <a:pt x="7741" y="7793"/>
                      <a:pt x="8023" y="7793"/>
                    </a:cubicBezTo>
                    <a:cubicBezTo>
                      <a:pt x="8437" y="7793"/>
                      <a:pt x="8777" y="7453"/>
                      <a:pt x="8777" y="7039"/>
                    </a:cubicBezTo>
                    <a:cubicBezTo>
                      <a:pt x="8771" y="6688"/>
                      <a:pt x="8524" y="6383"/>
                      <a:pt x="8196" y="6302"/>
                    </a:cubicBezTo>
                    <a:close/>
                    <a:moveTo>
                      <a:pt x="1221" y="6446"/>
                    </a:moveTo>
                    <a:cubicBezTo>
                      <a:pt x="1135" y="6383"/>
                      <a:pt x="1037" y="6331"/>
                      <a:pt x="927" y="6302"/>
                    </a:cubicBezTo>
                    <a:lnTo>
                      <a:pt x="927" y="3149"/>
                    </a:lnTo>
                    <a:cubicBezTo>
                      <a:pt x="1089" y="3108"/>
                      <a:pt x="1232" y="3016"/>
                      <a:pt x="1330" y="2895"/>
                    </a:cubicBezTo>
                    <a:lnTo>
                      <a:pt x="3638" y="4041"/>
                    </a:lnTo>
                    <a:cubicBezTo>
                      <a:pt x="3632" y="4081"/>
                      <a:pt x="3626" y="4133"/>
                      <a:pt x="3626" y="4173"/>
                    </a:cubicBezTo>
                    <a:cubicBezTo>
                      <a:pt x="3626" y="4535"/>
                      <a:pt x="3868" y="4829"/>
                      <a:pt x="4208" y="4910"/>
                    </a:cubicBezTo>
                    <a:lnTo>
                      <a:pt x="4208" y="4967"/>
                    </a:lnTo>
                    <a:close/>
                    <a:moveTo>
                      <a:pt x="4559" y="4915"/>
                    </a:moveTo>
                    <a:cubicBezTo>
                      <a:pt x="4892" y="4835"/>
                      <a:pt x="5134" y="4541"/>
                      <a:pt x="5134" y="4184"/>
                    </a:cubicBezTo>
                    <a:cubicBezTo>
                      <a:pt x="5134" y="4133"/>
                      <a:pt x="5128" y="4087"/>
                      <a:pt x="5123" y="4046"/>
                    </a:cubicBezTo>
                    <a:lnTo>
                      <a:pt x="7430" y="2901"/>
                    </a:lnTo>
                    <a:cubicBezTo>
                      <a:pt x="7534" y="3022"/>
                      <a:pt x="7678" y="3108"/>
                      <a:pt x="7833" y="3154"/>
                    </a:cubicBezTo>
                    <a:lnTo>
                      <a:pt x="7833" y="6314"/>
                    </a:lnTo>
                    <a:cubicBezTo>
                      <a:pt x="7724" y="6343"/>
                      <a:pt x="7626" y="6389"/>
                      <a:pt x="7540" y="6458"/>
                    </a:cubicBezTo>
                    <a:lnTo>
                      <a:pt x="4553" y="4973"/>
                    </a:lnTo>
                    <a:lnTo>
                      <a:pt x="4553" y="4915"/>
                    </a:lnTo>
                    <a:close/>
                    <a:moveTo>
                      <a:pt x="7281" y="2239"/>
                    </a:moveTo>
                    <a:cubicBezTo>
                      <a:pt x="7263" y="2297"/>
                      <a:pt x="7258" y="2349"/>
                      <a:pt x="7258" y="2412"/>
                    </a:cubicBezTo>
                    <a:cubicBezTo>
                      <a:pt x="7258" y="2470"/>
                      <a:pt x="7263" y="2527"/>
                      <a:pt x="7281" y="2585"/>
                    </a:cubicBezTo>
                    <a:lnTo>
                      <a:pt x="4985" y="3724"/>
                    </a:lnTo>
                    <a:cubicBezTo>
                      <a:pt x="4887" y="3586"/>
                      <a:pt x="4731" y="3494"/>
                      <a:pt x="4559" y="3448"/>
                    </a:cubicBezTo>
                    <a:lnTo>
                      <a:pt x="4559" y="1491"/>
                    </a:lnTo>
                    <a:cubicBezTo>
                      <a:pt x="4772" y="1439"/>
                      <a:pt x="4933" y="1313"/>
                      <a:pt x="5042" y="1134"/>
                    </a:cubicBezTo>
                    <a:close/>
                    <a:moveTo>
                      <a:pt x="3736" y="1134"/>
                    </a:moveTo>
                    <a:cubicBezTo>
                      <a:pt x="3834" y="1313"/>
                      <a:pt x="4006" y="1439"/>
                      <a:pt x="4213" y="1491"/>
                    </a:cubicBezTo>
                    <a:lnTo>
                      <a:pt x="4213" y="3448"/>
                    </a:lnTo>
                    <a:cubicBezTo>
                      <a:pt x="4041" y="3494"/>
                      <a:pt x="3897" y="3586"/>
                      <a:pt x="3793" y="3724"/>
                    </a:cubicBezTo>
                    <a:lnTo>
                      <a:pt x="1497" y="2579"/>
                    </a:lnTo>
                    <a:cubicBezTo>
                      <a:pt x="1509" y="2521"/>
                      <a:pt x="1520" y="2470"/>
                      <a:pt x="1520" y="2406"/>
                    </a:cubicBezTo>
                    <a:cubicBezTo>
                      <a:pt x="1520" y="2349"/>
                      <a:pt x="1509" y="2291"/>
                      <a:pt x="1497" y="2234"/>
                    </a:cubicBezTo>
                    <a:close/>
                    <a:moveTo>
                      <a:pt x="1445" y="6728"/>
                    </a:moveTo>
                    <a:lnTo>
                      <a:pt x="4213" y="5353"/>
                    </a:lnTo>
                    <a:lnTo>
                      <a:pt x="4213" y="8069"/>
                    </a:lnTo>
                    <a:cubicBezTo>
                      <a:pt x="4093" y="8092"/>
                      <a:pt x="3983" y="8155"/>
                      <a:pt x="3891" y="8230"/>
                    </a:cubicBezTo>
                    <a:lnTo>
                      <a:pt x="1509" y="7050"/>
                    </a:lnTo>
                    <a:lnTo>
                      <a:pt x="1509" y="7033"/>
                    </a:lnTo>
                    <a:cubicBezTo>
                      <a:pt x="1509" y="6930"/>
                      <a:pt x="1491" y="6820"/>
                      <a:pt x="1445" y="6728"/>
                    </a:cubicBezTo>
                    <a:close/>
                    <a:moveTo>
                      <a:pt x="4887" y="8242"/>
                    </a:moveTo>
                    <a:cubicBezTo>
                      <a:pt x="4789" y="8161"/>
                      <a:pt x="4685" y="8103"/>
                      <a:pt x="4559" y="8075"/>
                    </a:cubicBezTo>
                    <a:lnTo>
                      <a:pt x="4559" y="5353"/>
                    </a:lnTo>
                    <a:lnTo>
                      <a:pt x="7333" y="6728"/>
                    </a:lnTo>
                    <a:cubicBezTo>
                      <a:pt x="7286" y="6820"/>
                      <a:pt x="7263" y="6924"/>
                      <a:pt x="7263" y="7039"/>
                    </a:cubicBezTo>
                    <a:lnTo>
                      <a:pt x="7263" y="706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36"/>
            <p:cNvGrpSpPr/>
            <p:nvPr/>
          </p:nvGrpSpPr>
          <p:grpSpPr>
            <a:xfrm>
              <a:off x="7261919" y="2979030"/>
              <a:ext cx="842315" cy="841757"/>
              <a:chOff x="7273478" y="2705981"/>
              <a:chExt cx="1055136" cy="1054437"/>
            </a:xfrm>
          </p:grpSpPr>
          <p:sp>
            <p:nvSpPr>
              <p:cNvPr id="495" name="Google Shape;495;p36"/>
              <p:cNvSpPr/>
              <p:nvPr/>
            </p:nvSpPr>
            <p:spPr>
              <a:xfrm>
                <a:off x="7363723" y="2795527"/>
                <a:ext cx="874273" cy="874273"/>
              </a:xfrm>
              <a:custGeom>
                <a:avLst/>
                <a:gdLst/>
                <a:ahLst/>
                <a:cxnLst/>
                <a:rect l="l" t="t" r="r" b="b"/>
                <a:pathLst>
                  <a:path w="13767" h="13767" extrusionOk="0">
                    <a:moveTo>
                      <a:pt x="13766" y="6884"/>
                    </a:moveTo>
                    <a:cubicBezTo>
                      <a:pt x="13766" y="10687"/>
                      <a:pt x="10682" y="13766"/>
                      <a:pt x="6883" y="13766"/>
                    </a:cubicBezTo>
                    <a:cubicBezTo>
                      <a:pt x="3080" y="13766"/>
                      <a:pt x="1" y="10687"/>
                      <a:pt x="1" y="6884"/>
                    </a:cubicBezTo>
                    <a:cubicBezTo>
                      <a:pt x="1" y="3080"/>
                      <a:pt x="3080" y="1"/>
                      <a:pt x="6883" y="1"/>
                    </a:cubicBezTo>
                    <a:cubicBezTo>
                      <a:pt x="10682" y="1"/>
                      <a:pt x="13766" y="3080"/>
                      <a:pt x="13766" y="68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7273478" y="2705981"/>
                <a:ext cx="1055136" cy="1054437"/>
              </a:xfrm>
              <a:custGeom>
                <a:avLst/>
                <a:gdLst/>
                <a:ahLst/>
                <a:cxnLst/>
                <a:rect l="l" t="t" r="r" b="b"/>
                <a:pathLst>
                  <a:path w="16615" h="16604" extrusionOk="0">
                    <a:moveTo>
                      <a:pt x="8304" y="16604"/>
                    </a:moveTo>
                    <a:cubicBezTo>
                      <a:pt x="3724" y="16604"/>
                      <a:pt x="0" y="12874"/>
                      <a:pt x="0" y="8299"/>
                    </a:cubicBezTo>
                    <a:cubicBezTo>
                      <a:pt x="0" y="3718"/>
                      <a:pt x="3729" y="1"/>
                      <a:pt x="8304" y="1"/>
                    </a:cubicBezTo>
                    <a:cubicBezTo>
                      <a:pt x="12880" y="1"/>
                      <a:pt x="16603" y="3724"/>
                      <a:pt x="16603" y="8299"/>
                    </a:cubicBezTo>
                    <a:cubicBezTo>
                      <a:pt x="16614" y="12874"/>
                      <a:pt x="12885" y="16604"/>
                      <a:pt x="8304" y="16604"/>
                    </a:cubicBezTo>
                    <a:close/>
                    <a:moveTo>
                      <a:pt x="8304" y="99"/>
                    </a:moveTo>
                    <a:cubicBezTo>
                      <a:pt x="3787" y="99"/>
                      <a:pt x="110" y="3776"/>
                      <a:pt x="110" y="8294"/>
                    </a:cubicBezTo>
                    <a:cubicBezTo>
                      <a:pt x="110" y="12811"/>
                      <a:pt x="3787" y="16488"/>
                      <a:pt x="8304" y="16488"/>
                    </a:cubicBezTo>
                    <a:cubicBezTo>
                      <a:pt x="12822" y="16488"/>
                      <a:pt x="16499" y="12811"/>
                      <a:pt x="16499" y="8294"/>
                    </a:cubicBezTo>
                    <a:cubicBezTo>
                      <a:pt x="16499" y="3776"/>
                      <a:pt x="12822" y="99"/>
                      <a:pt x="8304" y="99"/>
                    </a:cubicBezTo>
                    <a:close/>
                  </a:path>
                </a:pathLst>
              </a:custGeom>
              <a:solidFill>
                <a:srgbClr val="134F5C">
                  <a:alpha val="5660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6"/>
              <p:cNvSpPr/>
              <p:nvPr/>
            </p:nvSpPr>
            <p:spPr>
              <a:xfrm>
                <a:off x="7594909" y="3046603"/>
                <a:ext cx="412274" cy="411957"/>
              </a:xfrm>
              <a:custGeom>
                <a:avLst/>
                <a:gdLst/>
                <a:ahLst/>
                <a:cxnLst/>
                <a:rect l="l" t="t" r="r" b="b"/>
                <a:pathLst>
                  <a:path w="6492" h="6487" fill="none" extrusionOk="0">
                    <a:moveTo>
                      <a:pt x="6486" y="3028"/>
                    </a:moveTo>
                    <a:cubicBezTo>
                      <a:pt x="6475" y="2930"/>
                      <a:pt x="6417" y="2844"/>
                      <a:pt x="6325" y="2804"/>
                    </a:cubicBezTo>
                    <a:lnTo>
                      <a:pt x="6083" y="2700"/>
                    </a:lnTo>
                    <a:cubicBezTo>
                      <a:pt x="6009" y="2671"/>
                      <a:pt x="5951" y="2602"/>
                      <a:pt x="5928" y="2527"/>
                    </a:cubicBezTo>
                    <a:lnTo>
                      <a:pt x="5928" y="2527"/>
                    </a:lnTo>
                    <a:cubicBezTo>
                      <a:pt x="5911" y="2447"/>
                      <a:pt x="5922" y="2366"/>
                      <a:pt x="5974" y="2303"/>
                    </a:cubicBezTo>
                    <a:lnTo>
                      <a:pt x="6129" y="2084"/>
                    </a:lnTo>
                    <a:cubicBezTo>
                      <a:pt x="6187" y="2004"/>
                      <a:pt x="6204" y="1900"/>
                      <a:pt x="6152" y="1814"/>
                    </a:cubicBezTo>
                    <a:cubicBezTo>
                      <a:pt x="6089" y="1681"/>
                      <a:pt x="6014" y="1561"/>
                      <a:pt x="5945" y="1445"/>
                    </a:cubicBezTo>
                    <a:cubicBezTo>
                      <a:pt x="5888" y="1365"/>
                      <a:pt x="5796" y="1313"/>
                      <a:pt x="5692" y="1330"/>
                    </a:cubicBezTo>
                    <a:lnTo>
                      <a:pt x="5427" y="1359"/>
                    </a:lnTo>
                    <a:cubicBezTo>
                      <a:pt x="5347" y="1365"/>
                      <a:pt x="5266" y="1336"/>
                      <a:pt x="5209" y="1279"/>
                    </a:cubicBezTo>
                    <a:lnTo>
                      <a:pt x="5209" y="1279"/>
                    </a:lnTo>
                    <a:cubicBezTo>
                      <a:pt x="5151" y="1221"/>
                      <a:pt x="5122" y="1140"/>
                      <a:pt x="5128" y="1066"/>
                    </a:cubicBezTo>
                    <a:lnTo>
                      <a:pt x="5157" y="795"/>
                    </a:lnTo>
                    <a:cubicBezTo>
                      <a:pt x="5174" y="697"/>
                      <a:pt x="5122" y="605"/>
                      <a:pt x="5042" y="548"/>
                    </a:cubicBezTo>
                    <a:cubicBezTo>
                      <a:pt x="4927" y="467"/>
                      <a:pt x="4806" y="392"/>
                      <a:pt x="4679" y="335"/>
                    </a:cubicBezTo>
                    <a:cubicBezTo>
                      <a:pt x="4593" y="294"/>
                      <a:pt x="4483" y="300"/>
                      <a:pt x="4403" y="358"/>
                    </a:cubicBezTo>
                    <a:lnTo>
                      <a:pt x="4190" y="519"/>
                    </a:lnTo>
                    <a:cubicBezTo>
                      <a:pt x="4121" y="565"/>
                      <a:pt x="4046" y="582"/>
                      <a:pt x="3966" y="559"/>
                    </a:cubicBezTo>
                    <a:lnTo>
                      <a:pt x="3966" y="559"/>
                    </a:lnTo>
                    <a:cubicBezTo>
                      <a:pt x="3885" y="536"/>
                      <a:pt x="3822" y="490"/>
                      <a:pt x="3793" y="410"/>
                    </a:cubicBezTo>
                    <a:lnTo>
                      <a:pt x="3684" y="162"/>
                    </a:lnTo>
                    <a:cubicBezTo>
                      <a:pt x="3649" y="76"/>
                      <a:pt x="3563" y="13"/>
                      <a:pt x="3459" y="7"/>
                    </a:cubicBezTo>
                    <a:cubicBezTo>
                      <a:pt x="3390" y="1"/>
                      <a:pt x="3315" y="1"/>
                      <a:pt x="3246" y="1"/>
                    </a:cubicBezTo>
                    <a:cubicBezTo>
                      <a:pt x="3171" y="1"/>
                      <a:pt x="3102" y="1"/>
                      <a:pt x="3028" y="7"/>
                    </a:cubicBezTo>
                    <a:cubicBezTo>
                      <a:pt x="2930" y="13"/>
                      <a:pt x="2849" y="70"/>
                      <a:pt x="2809" y="162"/>
                    </a:cubicBezTo>
                    <a:lnTo>
                      <a:pt x="2699" y="410"/>
                    </a:lnTo>
                    <a:cubicBezTo>
                      <a:pt x="2665" y="479"/>
                      <a:pt x="2607" y="536"/>
                      <a:pt x="2527" y="559"/>
                    </a:cubicBezTo>
                    <a:lnTo>
                      <a:pt x="2527" y="559"/>
                    </a:lnTo>
                    <a:cubicBezTo>
                      <a:pt x="2446" y="582"/>
                      <a:pt x="2366" y="565"/>
                      <a:pt x="2302" y="519"/>
                    </a:cubicBezTo>
                    <a:lnTo>
                      <a:pt x="2089" y="358"/>
                    </a:lnTo>
                    <a:cubicBezTo>
                      <a:pt x="2009" y="300"/>
                      <a:pt x="1900" y="289"/>
                      <a:pt x="1813" y="335"/>
                    </a:cubicBezTo>
                    <a:cubicBezTo>
                      <a:pt x="1687" y="404"/>
                      <a:pt x="1560" y="473"/>
                      <a:pt x="1445" y="548"/>
                    </a:cubicBezTo>
                    <a:cubicBezTo>
                      <a:pt x="1370" y="605"/>
                      <a:pt x="1318" y="697"/>
                      <a:pt x="1330" y="795"/>
                    </a:cubicBezTo>
                    <a:lnTo>
                      <a:pt x="1359" y="1066"/>
                    </a:lnTo>
                    <a:cubicBezTo>
                      <a:pt x="1370" y="1140"/>
                      <a:pt x="1341" y="1221"/>
                      <a:pt x="1284" y="1279"/>
                    </a:cubicBezTo>
                    <a:lnTo>
                      <a:pt x="1284" y="1279"/>
                    </a:lnTo>
                    <a:cubicBezTo>
                      <a:pt x="1226" y="1336"/>
                      <a:pt x="1146" y="1365"/>
                      <a:pt x="1065" y="1359"/>
                    </a:cubicBezTo>
                    <a:lnTo>
                      <a:pt x="800" y="1330"/>
                    </a:lnTo>
                    <a:cubicBezTo>
                      <a:pt x="697" y="1313"/>
                      <a:pt x="605" y="1365"/>
                      <a:pt x="547" y="1445"/>
                    </a:cubicBezTo>
                    <a:cubicBezTo>
                      <a:pt x="467" y="1561"/>
                      <a:pt x="398" y="1681"/>
                      <a:pt x="340" y="1814"/>
                    </a:cubicBezTo>
                    <a:cubicBezTo>
                      <a:pt x="294" y="1900"/>
                      <a:pt x="305" y="2004"/>
                      <a:pt x="363" y="2084"/>
                    </a:cubicBezTo>
                    <a:lnTo>
                      <a:pt x="518" y="2303"/>
                    </a:lnTo>
                    <a:cubicBezTo>
                      <a:pt x="570" y="2366"/>
                      <a:pt x="582" y="2447"/>
                      <a:pt x="564" y="2527"/>
                    </a:cubicBezTo>
                    <a:lnTo>
                      <a:pt x="564" y="2527"/>
                    </a:lnTo>
                    <a:cubicBezTo>
                      <a:pt x="541" y="2602"/>
                      <a:pt x="490" y="2671"/>
                      <a:pt x="409" y="2700"/>
                    </a:cubicBezTo>
                    <a:lnTo>
                      <a:pt x="167" y="2804"/>
                    </a:lnTo>
                    <a:cubicBezTo>
                      <a:pt x="81" y="2844"/>
                      <a:pt x="18" y="2924"/>
                      <a:pt x="6" y="3028"/>
                    </a:cubicBezTo>
                    <a:cubicBezTo>
                      <a:pt x="0" y="3103"/>
                      <a:pt x="0" y="3172"/>
                      <a:pt x="0" y="3247"/>
                    </a:cubicBezTo>
                    <a:cubicBezTo>
                      <a:pt x="0" y="3316"/>
                      <a:pt x="0" y="3391"/>
                      <a:pt x="6" y="3460"/>
                    </a:cubicBezTo>
                    <a:cubicBezTo>
                      <a:pt x="18" y="3563"/>
                      <a:pt x="75" y="3650"/>
                      <a:pt x="167" y="3684"/>
                    </a:cubicBezTo>
                    <a:lnTo>
                      <a:pt x="409" y="3793"/>
                    </a:lnTo>
                    <a:cubicBezTo>
                      <a:pt x="484" y="3828"/>
                      <a:pt x="541" y="3886"/>
                      <a:pt x="564" y="3966"/>
                    </a:cubicBezTo>
                    <a:lnTo>
                      <a:pt x="564" y="3966"/>
                    </a:lnTo>
                    <a:cubicBezTo>
                      <a:pt x="582" y="4041"/>
                      <a:pt x="570" y="4121"/>
                      <a:pt x="518" y="4185"/>
                    </a:cubicBezTo>
                    <a:lnTo>
                      <a:pt x="363" y="4403"/>
                    </a:lnTo>
                    <a:cubicBezTo>
                      <a:pt x="305" y="4484"/>
                      <a:pt x="288" y="4588"/>
                      <a:pt x="340" y="4674"/>
                    </a:cubicBezTo>
                    <a:cubicBezTo>
                      <a:pt x="403" y="4806"/>
                      <a:pt x="478" y="4927"/>
                      <a:pt x="547" y="5042"/>
                    </a:cubicBezTo>
                    <a:cubicBezTo>
                      <a:pt x="605" y="5123"/>
                      <a:pt x="697" y="5175"/>
                      <a:pt x="800" y="5157"/>
                    </a:cubicBezTo>
                    <a:lnTo>
                      <a:pt x="1065" y="5129"/>
                    </a:lnTo>
                    <a:cubicBezTo>
                      <a:pt x="1146" y="5123"/>
                      <a:pt x="1226" y="5152"/>
                      <a:pt x="1284" y="5209"/>
                    </a:cubicBezTo>
                    <a:lnTo>
                      <a:pt x="1284" y="5209"/>
                    </a:lnTo>
                    <a:cubicBezTo>
                      <a:pt x="1341" y="5267"/>
                      <a:pt x="1370" y="5347"/>
                      <a:pt x="1359" y="5422"/>
                    </a:cubicBezTo>
                    <a:lnTo>
                      <a:pt x="1330" y="5693"/>
                    </a:lnTo>
                    <a:cubicBezTo>
                      <a:pt x="1318" y="5790"/>
                      <a:pt x="1370" y="5882"/>
                      <a:pt x="1445" y="5940"/>
                    </a:cubicBezTo>
                    <a:cubicBezTo>
                      <a:pt x="1560" y="6021"/>
                      <a:pt x="1687" y="6095"/>
                      <a:pt x="1813" y="6153"/>
                    </a:cubicBezTo>
                    <a:cubicBezTo>
                      <a:pt x="1900" y="6193"/>
                      <a:pt x="2009" y="6187"/>
                      <a:pt x="2089" y="6130"/>
                    </a:cubicBezTo>
                    <a:lnTo>
                      <a:pt x="2302" y="5969"/>
                    </a:lnTo>
                    <a:cubicBezTo>
                      <a:pt x="2366" y="5923"/>
                      <a:pt x="2446" y="5905"/>
                      <a:pt x="2527" y="5928"/>
                    </a:cubicBezTo>
                    <a:lnTo>
                      <a:pt x="2527" y="5928"/>
                    </a:lnTo>
                    <a:cubicBezTo>
                      <a:pt x="2607" y="5951"/>
                      <a:pt x="2671" y="5998"/>
                      <a:pt x="2699" y="6078"/>
                    </a:cubicBezTo>
                    <a:lnTo>
                      <a:pt x="2809" y="6326"/>
                    </a:lnTo>
                    <a:cubicBezTo>
                      <a:pt x="2843" y="6412"/>
                      <a:pt x="2930" y="6475"/>
                      <a:pt x="3028" y="6481"/>
                    </a:cubicBezTo>
                    <a:cubicBezTo>
                      <a:pt x="3102" y="6487"/>
                      <a:pt x="3171" y="6487"/>
                      <a:pt x="3246" y="6487"/>
                    </a:cubicBezTo>
                    <a:cubicBezTo>
                      <a:pt x="3315" y="6487"/>
                      <a:pt x="3390" y="6487"/>
                      <a:pt x="3459" y="6481"/>
                    </a:cubicBezTo>
                    <a:cubicBezTo>
                      <a:pt x="3563" y="6475"/>
                      <a:pt x="3649" y="6418"/>
                      <a:pt x="3684" y="6326"/>
                    </a:cubicBezTo>
                    <a:lnTo>
                      <a:pt x="3793" y="6078"/>
                    </a:lnTo>
                    <a:cubicBezTo>
                      <a:pt x="3827" y="6009"/>
                      <a:pt x="3885" y="5951"/>
                      <a:pt x="3966" y="5928"/>
                    </a:cubicBezTo>
                    <a:lnTo>
                      <a:pt x="3966" y="5928"/>
                    </a:lnTo>
                    <a:cubicBezTo>
                      <a:pt x="4046" y="5905"/>
                      <a:pt x="4121" y="5923"/>
                      <a:pt x="4190" y="5969"/>
                    </a:cubicBezTo>
                    <a:lnTo>
                      <a:pt x="4403" y="6130"/>
                    </a:lnTo>
                    <a:cubicBezTo>
                      <a:pt x="4483" y="6187"/>
                      <a:pt x="4593" y="6199"/>
                      <a:pt x="4679" y="6153"/>
                    </a:cubicBezTo>
                    <a:cubicBezTo>
                      <a:pt x="4806" y="6084"/>
                      <a:pt x="4927" y="6015"/>
                      <a:pt x="5042" y="5940"/>
                    </a:cubicBezTo>
                    <a:cubicBezTo>
                      <a:pt x="5122" y="5882"/>
                      <a:pt x="5174" y="5790"/>
                      <a:pt x="5157" y="5693"/>
                    </a:cubicBezTo>
                    <a:lnTo>
                      <a:pt x="5128" y="5422"/>
                    </a:lnTo>
                    <a:cubicBezTo>
                      <a:pt x="5122" y="5347"/>
                      <a:pt x="5151" y="5267"/>
                      <a:pt x="5209" y="5209"/>
                    </a:cubicBezTo>
                    <a:lnTo>
                      <a:pt x="5209" y="5209"/>
                    </a:lnTo>
                    <a:cubicBezTo>
                      <a:pt x="5266" y="5152"/>
                      <a:pt x="5347" y="5123"/>
                      <a:pt x="5427" y="5129"/>
                    </a:cubicBezTo>
                    <a:lnTo>
                      <a:pt x="5692" y="5157"/>
                    </a:lnTo>
                    <a:cubicBezTo>
                      <a:pt x="5796" y="5175"/>
                      <a:pt x="5888" y="5123"/>
                      <a:pt x="5945" y="5042"/>
                    </a:cubicBezTo>
                    <a:cubicBezTo>
                      <a:pt x="6026" y="4927"/>
                      <a:pt x="6095" y="4806"/>
                      <a:pt x="6152" y="4674"/>
                    </a:cubicBezTo>
                    <a:cubicBezTo>
                      <a:pt x="6198" y="4588"/>
                      <a:pt x="6187" y="4484"/>
                      <a:pt x="6129" y="4403"/>
                    </a:cubicBezTo>
                    <a:lnTo>
                      <a:pt x="5974" y="4185"/>
                    </a:lnTo>
                    <a:cubicBezTo>
                      <a:pt x="5922" y="4121"/>
                      <a:pt x="5911" y="4041"/>
                      <a:pt x="5928" y="3966"/>
                    </a:cubicBezTo>
                    <a:lnTo>
                      <a:pt x="5928" y="3966"/>
                    </a:lnTo>
                    <a:cubicBezTo>
                      <a:pt x="5951" y="3886"/>
                      <a:pt x="6003" y="3822"/>
                      <a:pt x="6083" y="3793"/>
                    </a:cubicBezTo>
                    <a:lnTo>
                      <a:pt x="6325" y="3684"/>
                    </a:lnTo>
                    <a:cubicBezTo>
                      <a:pt x="6411" y="3650"/>
                      <a:pt x="6475" y="3563"/>
                      <a:pt x="6486" y="3460"/>
                    </a:cubicBezTo>
                    <a:cubicBezTo>
                      <a:pt x="6492" y="3391"/>
                      <a:pt x="6492" y="3316"/>
                      <a:pt x="6492" y="3247"/>
                    </a:cubicBezTo>
                    <a:cubicBezTo>
                      <a:pt x="6492" y="3172"/>
                      <a:pt x="6486" y="3103"/>
                      <a:pt x="6486" y="3028"/>
                    </a:cubicBezTo>
                    <a:close/>
                    <a:moveTo>
                      <a:pt x="3246" y="4369"/>
                    </a:moveTo>
                    <a:cubicBezTo>
                      <a:pt x="2630" y="4369"/>
                      <a:pt x="2124" y="3862"/>
                      <a:pt x="2124" y="3247"/>
                    </a:cubicBezTo>
                    <a:cubicBezTo>
                      <a:pt x="2124" y="2625"/>
                      <a:pt x="2630" y="2125"/>
                      <a:pt x="3246" y="2125"/>
                    </a:cubicBezTo>
                    <a:cubicBezTo>
                      <a:pt x="3868" y="2125"/>
                      <a:pt x="4368" y="2625"/>
                      <a:pt x="4368" y="3247"/>
                    </a:cubicBezTo>
                    <a:cubicBezTo>
                      <a:pt x="4368" y="3862"/>
                      <a:pt x="3868" y="4369"/>
                      <a:pt x="3246" y="4369"/>
                    </a:cubicBezTo>
                    <a:close/>
                  </a:path>
                </a:pathLst>
              </a:custGeom>
              <a:solidFill>
                <a:schemeClr val="accent4"/>
              </a:solidFill>
              <a:ln w="28575" cap="flat" cmpd="sng">
                <a:solidFill>
                  <a:schemeClr val="accent4"/>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36"/>
            <p:cNvGrpSpPr/>
            <p:nvPr/>
          </p:nvGrpSpPr>
          <p:grpSpPr>
            <a:xfrm>
              <a:off x="7287500" y="1402030"/>
              <a:ext cx="791159" cy="608287"/>
              <a:chOff x="7349773" y="264075"/>
              <a:chExt cx="961077" cy="738930"/>
            </a:xfrm>
          </p:grpSpPr>
          <p:sp>
            <p:nvSpPr>
              <p:cNvPr id="499" name="Google Shape;499;p36"/>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p:cNvCxnSpPr>
            <a:cxnSpLocks/>
            <a:stCxn id="467" idx="3"/>
          </p:cNvCxnSpPr>
          <p:nvPr/>
        </p:nvCxnSpPr>
        <p:spPr>
          <a:xfrm flipH="1" flipV="1">
            <a:off x="5005800" y="1058050"/>
            <a:ext cx="498732" cy="2436300"/>
          </a:xfrm>
          <a:prstGeom prst="bentConnector4">
            <a:avLst>
              <a:gd name="adj1" fmla="val -24424"/>
              <a:gd name="adj2" fmla="val 78409"/>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spTree>
    <p:extLst>
      <p:ext uri="{BB962C8B-B14F-4D97-AF65-F5344CB8AC3E}">
        <p14:creationId xmlns:p14="http://schemas.microsoft.com/office/powerpoint/2010/main" val="24558637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972612" y="1491006"/>
            <a:ext cx="3758490" cy="99172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Giới thiệu</a:t>
            </a:r>
            <a:endParaRPr dirty="0"/>
          </a:p>
        </p:txBody>
      </p:sp>
      <p:sp>
        <p:nvSpPr>
          <p:cNvPr id="467" name="Google Shape;467;p36"/>
          <p:cNvSpPr txBox="1">
            <a:spLocks noGrp="1"/>
          </p:cNvSpPr>
          <p:nvPr>
            <p:ph type="subTitle" idx="1"/>
          </p:nvPr>
        </p:nvSpPr>
        <p:spPr>
          <a:xfrm>
            <a:off x="762333" y="3306409"/>
            <a:ext cx="4179048" cy="389142"/>
          </a:xfrm>
          <a:prstGeom prst="rect">
            <a:avLst/>
          </a:prstGeom>
        </p:spPr>
        <p:txBody>
          <a:bodyPr spcFirstLastPara="1" wrap="square" lIns="91425" tIns="91425" rIns="91425" bIns="91425" anchor="ctr" anchorCtr="0">
            <a:noAutofit/>
          </a:bodyPr>
          <a:lstStyle/>
          <a:p>
            <a:pPr marL="0" indent="0" algn="ctr"/>
            <a:endParaRPr lang="en-US" dirty="0"/>
          </a:p>
        </p:txBody>
      </p:sp>
      <p:sp>
        <p:nvSpPr>
          <p:cNvPr id="468" name="Google Shape;468;p36"/>
          <p:cNvSpPr txBox="1">
            <a:spLocks noGrp="1"/>
          </p:cNvSpPr>
          <p:nvPr>
            <p:ph type="title" idx="2"/>
          </p:nvPr>
        </p:nvSpPr>
        <p:spPr>
          <a:xfrm>
            <a:off x="4342233" y="173333"/>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469" name="Google Shape;469;p36"/>
          <p:cNvGrpSpPr/>
          <p:nvPr/>
        </p:nvGrpSpPr>
        <p:grpSpPr>
          <a:xfrm>
            <a:off x="5504532" y="1402030"/>
            <a:ext cx="3231844" cy="3156274"/>
            <a:chOff x="5504532" y="1402030"/>
            <a:chExt cx="3231844" cy="3156274"/>
          </a:xfrm>
        </p:grpSpPr>
        <p:sp>
          <p:nvSpPr>
            <p:cNvPr id="470" name="Google Shape;470;p36"/>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p:cNvGrpSpPr/>
            <p:nvPr/>
          </p:nvGrpSpPr>
          <p:grpSpPr>
            <a:xfrm>
              <a:off x="5836805" y="2286450"/>
              <a:ext cx="2491776" cy="2195831"/>
              <a:chOff x="5450286" y="1617112"/>
              <a:chExt cx="3026938" cy="2667433"/>
            </a:xfrm>
          </p:grpSpPr>
          <p:sp>
            <p:nvSpPr>
              <p:cNvPr id="473" name="Google Shape;473;p36"/>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36"/>
            <p:cNvGrpSpPr/>
            <p:nvPr/>
          </p:nvGrpSpPr>
          <p:grpSpPr>
            <a:xfrm>
              <a:off x="6080934" y="2562938"/>
              <a:ext cx="588467" cy="576350"/>
              <a:chOff x="5608702" y="2132055"/>
              <a:chExt cx="956079" cy="936392"/>
            </a:xfrm>
          </p:grpSpPr>
          <p:grpSp>
            <p:nvGrpSpPr>
              <p:cNvPr id="479" name="Google Shape;479;p36"/>
              <p:cNvGrpSpPr/>
              <p:nvPr/>
            </p:nvGrpSpPr>
            <p:grpSpPr>
              <a:xfrm>
                <a:off x="5608702" y="2132055"/>
                <a:ext cx="956079" cy="936392"/>
                <a:chOff x="5194542" y="1480793"/>
                <a:chExt cx="1161418" cy="1137503"/>
              </a:xfrm>
            </p:grpSpPr>
            <p:sp>
              <p:nvSpPr>
                <p:cNvPr id="480" name="Google Shape;480;p36"/>
                <p:cNvSpPr/>
                <p:nvPr/>
              </p:nvSpPr>
              <p:spPr>
                <a:xfrm>
                  <a:off x="5194542" y="1480793"/>
                  <a:ext cx="1161418" cy="1137503"/>
                </a:xfrm>
                <a:custGeom>
                  <a:avLst/>
                  <a:gdLst/>
                  <a:ahLst/>
                  <a:cxnLst/>
                  <a:rect l="l" t="t" r="r" b="b"/>
                  <a:pathLst>
                    <a:path w="15055" h="14745" extrusionOk="0">
                      <a:moveTo>
                        <a:pt x="13806" y="14744"/>
                      </a:moveTo>
                      <a:cubicBezTo>
                        <a:pt x="13697" y="14744"/>
                        <a:pt x="13593" y="14733"/>
                        <a:pt x="13495" y="14704"/>
                      </a:cubicBezTo>
                      <a:lnTo>
                        <a:pt x="10451" y="13870"/>
                      </a:lnTo>
                      <a:cubicBezTo>
                        <a:pt x="9473" y="14342"/>
                        <a:pt x="8379" y="14589"/>
                        <a:pt x="7292" y="14589"/>
                      </a:cubicBezTo>
                      <a:cubicBezTo>
                        <a:pt x="3275" y="14589"/>
                        <a:pt x="0" y="11315"/>
                        <a:pt x="0" y="7292"/>
                      </a:cubicBezTo>
                      <a:cubicBezTo>
                        <a:pt x="0" y="3269"/>
                        <a:pt x="3275" y="1"/>
                        <a:pt x="7292" y="1"/>
                      </a:cubicBezTo>
                      <a:cubicBezTo>
                        <a:pt x="11314" y="1"/>
                        <a:pt x="14589" y="3275"/>
                        <a:pt x="14589" y="7292"/>
                      </a:cubicBezTo>
                      <a:cubicBezTo>
                        <a:pt x="14589" y="8437"/>
                        <a:pt x="14313" y="9577"/>
                        <a:pt x="13806" y="10589"/>
                      </a:cubicBezTo>
                      <a:lnTo>
                        <a:pt x="14882" y="13122"/>
                      </a:lnTo>
                      <a:cubicBezTo>
                        <a:pt x="15055" y="13530"/>
                        <a:pt x="14986" y="14014"/>
                        <a:pt x="14687" y="14353"/>
                      </a:cubicBezTo>
                      <a:cubicBezTo>
                        <a:pt x="14456" y="14601"/>
                        <a:pt x="14140" y="14744"/>
                        <a:pt x="13806" y="14744"/>
                      </a:cubicBezTo>
                      <a:close/>
                      <a:moveTo>
                        <a:pt x="10445" y="13749"/>
                      </a:moveTo>
                      <a:lnTo>
                        <a:pt x="13524" y="14595"/>
                      </a:lnTo>
                      <a:cubicBezTo>
                        <a:pt x="13616" y="14624"/>
                        <a:pt x="13708" y="14629"/>
                        <a:pt x="13806" y="14629"/>
                      </a:cubicBezTo>
                      <a:cubicBezTo>
                        <a:pt x="14105" y="14629"/>
                        <a:pt x="14399" y="14503"/>
                        <a:pt x="14600" y="14273"/>
                      </a:cubicBezTo>
                      <a:cubicBezTo>
                        <a:pt x="14871" y="13968"/>
                        <a:pt x="14940" y="13530"/>
                        <a:pt x="14784" y="13156"/>
                      </a:cubicBezTo>
                      <a:lnTo>
                        <a:pt x="13680" y="10572"/>
                      </a:lnTo>
                      <a:lnTo>
                        <a:pt x="13697" y="10555"/>
                      </a:lnTo>
                      <a:cubicBezTo>
                        <a:pt x="14209" y="9548"/>
                        <a:pt x="14479" y="8414"/>
                        <a:pt x="14479" y="7286"/>
                      </a:cubicBezTo>
                      <a:cubicBezTo>
                        <a:pt x="14479" y="3333"/>
                        <a:pt x="11257" y="110"/>
                        <a:pt x="7297" y="110"/>
                      </a:cubicBezTo>
                      <a:cubicBezTo>
                        <a:pt x="3344" y="110"/>
                        <a:pt x="121" y="3333"/>
                        <a:pt x="121" y="7286"/>
                      </a:cubicBezTo>
                      <a:cubicBezTo>
                        <a:pt x="121" y="11245"/>
                        <a:pt x="3344" y="14468"/>
                        <a:pt x="7297" y="14468"/>
                      </a:cubicBezTo>
                      <a:cubicBezTo>
                        <a:pt x="8379" y="14468"/>
                        <a:pt x="9455" y="14215"/>
                        <a:pt x="10428" y="13749"/>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5285576" y="1571827"/>
                  <a:ext cx="974110" cy="956752"/>
                </a:xfrm>
                <a:custGeom>
                  <a:avLst/>
                  <a:gdLst/>
                  <a:ahLst/>
                  <a:cxnLst/>
                  <a:rect l="l" t="t" r="r" b="b"/>
                  <a:pathLst>
                    <a:path w="12627" h="12402" extrusionOk="0">
                      <a:moveTo>
                        <a:pt x="12626" y="12402"/>
                      </a:moveTo>
                      <a:lnTo>
                        <a:pt x="11320" y="9346"/>
                      </a:lnTo>
                      <a:cubicBezTo>
                        <a:pt x="11907" y="8408"/>
                        <a:pt x="12241" y="7303"/>
                        <a:pt x="12241" y="6123"/>
                      </a:cubicBezTo>
                      <a:cubicBezTo>
                        <a:pt x="12241" y="2740"/>
                        <a:pt x="9501" y="0"/>
                        <a:pt x="6123" y="0"/>
                      </a:cubicBezTo>
                      <a:cubicBezTo>
                        <a:pt x="2739" y="0"/>
                        <a:pt x="0" y="2740"/>
                        <a:pt x="0" y="6123"/>
                      </a:cubicBezTo>
                      <a:cubicBezTo>
                        <a:pt x="0" y="9502"/>
                        <a:pt x="2739" y="12241"/>
                        <a:pt x="6123" y="12241"/>
                      </a:cubicBezTo>
                      <a:cubicBezTo>
                        <a:pt x="7222" y="12241"/>
                        <a:pt x="8258" y="11947"/>
                        <a:pt x="9150" y="114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36"/>
              <p:cNvSpPr/>
              <p:nvPr/>
            </p:nvSpPr>
            <p:spPr>
              <a:xfrm>
                <a:off x="5863051" y="2445274"/>
                <a:ext cx="400272" cy="322732"/>
              </a:xfrm>
              <a:custGeom>
                <a:avLst/>
                <a:gdLst/>
                <a:ahLst/>
                <a:cxnLst/>
                <a:rect l="l" t="t" r="r" b="b"/>
                <a:pathLst>
                  <a:path w="6303" h="5082" extrusionOk="0">
                    <a:moveTo>
                      <a:pt x="4489" y="0"/>
                    </a:moveTo>
                    <a:lnTo>
                      <a:pt x="5232" y="0"/>
                    </a:lnTo>
                    <a:cubicBezTo>
                      <a:pt x="5819" y="0"/>
                      <a:pt x="6302" y="484"/>
                      <a:pt x="6302" y="1077"/>
                    </a:cubicBezTo>
                    <a:lnTo>
                      <a:pt x="6302" y="2889"/>
                    </a:lnTo>
                    <a:lnTo>
                      <a:pt x="6302" y="2901"/>
                    </a:lnTo>
                    <a:cubicBezTo>
                      <a:pt x="6302" y="4104"/>
                      <a:pt x="5330" y="5076"/>
                      <a:pt x="4133" y="5076"/>
                    </a:cubicBezTo>
                    <a:lnTo>
                      <a:pt x="3425" y="5076"/>
                    </a:lnTo>
                    <a:lnTo>
                      <a:pt x="3425" y="4104"/>
                    </a:lnTo>
                    <a:cubicBezTo>
                      <a:pt x="4196" y="4104"/>
                      <a:pt x="4432" y="3425"/>
                      <a:pt x="4495" y="2878"/>
                    </a:cubicBezTo>
                    <a:lnTo>
                      <a:pt x="4495" y="2878"/>
                    </a:lnTo>
                    <a:cubicBezTo>
                      <a:pt x="3908" y="2878"/>
                      <a:pt x="3425" y="2400"/>
                      <a:pt x="3425" y="1807"/>
                    </a:cubicBezTo>
                    <a:lnTo>
                      <a:pt x="3425" y="1077"/>
                    </a:lnTo>
                    <a:cubicBezTo>
                      <a:pt x="3419" y="484"/>
                      <a:pt x="3902" y="0"/>
                      <a:pt x="4489" y="0"/>
                    </a:cubicBezTo>
                    <a:close/>
                    <a:moveTo>
                      <a:pt x="1077" y="2889"/>
                    </a:moveTo>
                    <a:lnTo>
                      <a:pt x="1077" y="2889"/>
                    </a:lnTo>
                    <a:cubicBezTo>
                      <a:pt x="1014" y="3436"/>
                      <a:pt x="778" y="4109"/>
                      <a:pt x="6" y="4109"/>
                    </a:cubicBezTo>
                    <a:lnTo>
                      <a:pt x="6" y="5082"/>
                    </a:lnTo>
                    <a:lnTo>
                      <a:pt x="714" y="5082"/>
                    </a:lnTo>
                    <a:cubicBezTo>
                      <a:pt x="1917" y="5082"/>
                      <a:pt x="2884" y="4109"/>
                      <a:pt x="2884" y="2907"/>
                    </a:cubicBezTo>
                    <a:lnTo>
                      <a:pt x="2884" y="2895"/>
                    </a:lnTo>
                    <a:lnTo>
                      <a:pt x="2884" y="1077"/>
                    </a:lnTo>
                    <a:cubicBezTo>
                      <a:pt x="2884" y="484"/>
                      <a:pt x="2406" y="0"/>
                      <a:pt x="1813" y="0"/>
                    </a:cubicBezTo>
                    <a:lnTo>
                      <a:pt x="1071" y="0"/>
                    </a:lnTo>
                    <a:cubicBezTo>
                      <a:pt x="484" y="0"/>
                      <a:pt x="1" y="484"/>
                      <a:pt x="1" y="1077"/>
                    </a:cubicBezTo>
                    <a:lnTo>
                      <a:pt x="1" y="1813"/>
                    </a:lnTo>
                    <a:cubicBezTo>
                      <a:pt x="6" y="2406"/>
                      <a:pt x="490" y="2889"/>
                      <a:pt x="1077" y="28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6"/>
            <p:cNvGrpSpPr/>
            <p:nvPr/>
          </p:nvGrpSpPr>
          <p:grpSpPr>
            <a:xfrm>
              <a:off x="6420935" y="3158641"/>
              <a:ext cx="655117" cy="641505"/>
              <a:chOff x="6224520" y="2766314"/>
              <a:chExt cx="953591" cy="933778"/>
            </a:xfrm>
          </p:grpSpPr>
          <p:sp>
            <p:nvSpPr>
              <p:cNvPr id="484" name="Google Shape;484;p36"/>
              <p:cNvSpPr/>
              <p:nvPr/>
            </p:nvSpPr>
            <p:spPr>
              <a:xfrm>
                <a:off x="6224520" y="2766314"/>
                <a:ext cx="953591" cy="933778"/>
              </a:xfrm>
              <a:custGeom>
                <a:avLst/>
                <a:gdLst/>
                <a:ahLst/>
                <a:cxnLst/>
                <a:rect l="l" t="t" r="r" b="b"/>
                <a:pathLst>
                  <a:path w="15016" h="14704" extrusionOk="0">
                    <a:moveTo>
                      <a:pt x="369" y="14301"/>
                    </a:moveTo>
                    <a:cubicBezTo>
                      <a:pt x="76" y="13962"/>
                      <a:pt x="1" y="13490"/>
                      <a:pt x="174" y="13075"/>
                    </a:cubicBezTo>
                    <a:lnTo>
                      <a:pt x="1255" y="10549"/>
                    </a:lnTo>
                    <a:cubicBezTo>
                      <a:pt x="743" y="9536"/>
                      <a:pt x="473" y="8408"/>
                      <a:pt x="473" y="7269"/>
                    </a:cubicBezTo>
                    <a:cubicBezTo>
                      <a:pt x="473" y="3263"/>
                      <a:pt x="3730" y="0"/>
                      <a:pt x="7741" y="0"/>
                    </a:cubicBezTo>
                    <a:cubicBezTo>
                      <a:pt x="11758" y="0"/>
                      <a:pt x="15015" y="3258"/>
                      <a:pt x="15015" y="7269"/>
                    </a:cubicBezTo>
                    <a:cubicBezTo>
                      <a:pt x="15015" y="11280"/>
                      <a:pt x="11758" y="14543"/>
                      <a:pt x="7741" y="14543"/>
                    </a:cubicBezTo>
                    <a:cubicBezTo>
                      <a:pt x="6659" y="14543"/>
                      <a:pt x="5572" y="14290"/>
                      <a:pt x="4593" y="13823"/>
                    </a:cubicBezTo>
                    <a:lnTo>
                      <a:pt x="1566" y="14658"/>
                    </a:lnTo>
                    <a:cubicBezTo>
                      <a:pt x="1463" y="14687"/>
                      <a:pt x="1353" y="14704"/>
                      <a:pt x="1255" y="14704"/>
                    </a:cubicBezTo>
                    <a:cubicBezTo>
                      <a:pt x="910" y="14698"/>
                      <a:pt x="588" y="14554"/>
                      <a:pt x="369" y="14301"/>
                    </a:cubicBezTo>
                    <a:close/>
                    <a:moveTo>
                      <a:pt x="4616" y="13708"/>
                    </a:moveTo>
                    <a:cubicBezTo>
                      <a:pt x="5577" y="14180"/>
                      <a:pt x="6659" y="14428"/>
                      <a:pt x="7735" y="14428"/>
                    </a:cubicBezTo>
                    <a:cubicBezTo>
                      <a:pt x="11683" y="14428"/>
                      <a:pt x="14894" y="11222"/>
                      <a:pt x="14894" y="7274"/>
                    </a:cubicBezTo>
                    <a:cubicBezTo>
                      <a:pt x="14894" y="3321"/>
                      <a:pt x="11683" y="115"/>
                      <a:pt x="7735" y="115"/>
                    </a:cubicBezTo>
                    <a:cubicBezTo>
                      <a:pt x="3788" y="115"/>
                      <a:pt x="576" y="3321"/>
                      <a:pt x="576" y="7274"/>
                    </a:cubicBezTo>
                    <a:cubicBezTo>
                      <a:pt x="576" y="8402"/>
                      <a:pt x="853" y="9525"/>
                      <a:pt x="1365" y="10526"/>
                    </a:cubicBezTo>
                    <a:lnTo>
                      <a:pt x="1376" y="10543"/>
                    </a:lnTo>
                    <a:lnTo>
                      <a:pt x="283" y="13116"/>
                    </a:lnTo>
                    <a:cubicBezTo>
                      <a:pt x="128" y="13490"/>
                      <a:pt x="197" y="13921"/>
                      <a:pt x="461" y="14221"/>
                    </a:cubicBezTo>
                    <a:cubicBezTo>
                      <a:pt x="663" y="14451"/>
                      <a:pt x="950" y="14583"/>
                      <a:pt x="1255" y="14583"/>
                    </a:cubicBezTo>
                    <a:cubicBezTo>
                      <a:pt x="1348" y="14583"/>
                      <a:pt x="1440" y="14566"/>
                      <a:pt x="1537" y="14543"/>
                    </a:cubicBezTo>
                    <a:lnTo>
                      <a:pt x="4605" y="13697"/>
                    </a:ln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6303841" y="2840110"/>
                <a:ext cx="799337" cy="785430"/>
              </a:xfrm>
              <a:custGeom>
                <a:avLst/>
                <a:gdLst/>
                <a:ahLst/>
                <a:cxnLst/>
                <a:rect l="l" t="t" r="r" b="b"/>
                <a:pathLst>
                  <a:path w="12587" h="12368" extrusionOk="0">
                    <a:moveTo>
                      <a:pt x="1" y="12368"/>
                    </a:moveTo>
                    <a:lnTo>
                      <a:pt x="1301" y="9318"/>
                    </a:lnTo>
                    <a:cubicBezTo>
                      <a:pt x="720" y="8386"/>
                      <a:pt x="386" y="7281"/>
                      <a:pt x="386" y="6101"/>
                    </a:cubicBezTo>
                    <a:cubicBezTo>
                      <a:pt x="386" y="2729"/>
                      <a:pt x="3120" y="1"/>
                      <a:pt x="6486" y="1"/>
                    </a:cubicBezTo>
                    <a:cubicBezTo>
                      <a:pt x="9853" y="1"/>
                      <a:pt x="12587" y="2734"/>
                      <a:pt x="12587" y="6101"/>
                    </a:cubicBezTo>
                    <a:cubicBezTo>
                      <a:pt x="12587" y="9468"/>
                      <a:pt x="9853" y="12201"/>
                      <a:pt x="6486" y="12201"/>
                    </a:cubicBezTo>
                    <a:cubicBezTo>
                      <a:pt x="5387" y="12201"/>
                      <a:pt x="4357" y="11913"/>
                      <a:pt x="3471" y="1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6515131" y="3091917"/>
                <a:ext cx="398367" cy="321335"/>
              </a:xfrm>
              <a:custGeom>
                <a:avLst/>
                <a:gdLst/>
                <a:ahLst/>
                <a:cxnLst/>
                <a:rect l="l" t="t" r="r" b="b"/>
                <a:pathLst>
                  <a:path w="6273" h="5060" extrusionOk="0">
                    <a:moveTo>
                      <a:pt x="4472" y="1"/>
                    </a:moveTo>
                    <a:lnTo>
                      <a:pt x="5208" y="1"/>
                    </a:lnTo>
                    <a:cubicBezTo>
                      <a:pt x="5801" y="1"/>
                      <a:pt x="6273" y="479"/>
                      <a:pt x="6273" y="1066"/>
                    </a:cubicBezTo>
                    <a:lnTo>
                      <a:pt x="6273" y="2873"/>
                    </a:lnTo>
                    <a:lnTo>
                      <a:pt x="6273" y="2884"/>
                    </a:lnTo>
                    <a:cubicBezTo>
                      <a:pt x="6273" y="4087"/>
                      <a:pt x="5306" y="5059"/>
                      <a:pt x="4109" y="5059"/>
                    </a:cubicBezTo>
                    <a:lnTo>
                      <a:pt x="3407" y="5059"/>
                    </a:lnTo>
                    <a:lnTo>
                      <a:pt x="3407" y="4093"/>
                    </a:lnTo>
                    <a:cubicBezTo>
                      <a:pt x="4167" y="4093"/>
                      <a:pt x="4402" y="3419"/>
                      <a:pt x="4472" y="2878"/>
                    </a:cubicBezTo>
                    <a:lnTo>
                      <a:pt x="4472" y="2878"/>
                    </a:lnTo>
                    <a:cubicBezTo>
                      <a:pt x="3879" y="2878"/>
                      <a:pt x="3407" y="2406"/>
                      <a:pt x="3407" y="1814"/>
                    </a:cubicBezTo>
                    <a:lnTo>
                      <a:pt x="3407" y="1071"/>
                    </a:lnTo>
                    <a:cubicBezTo>
                      <a:pt x="3407" y="484"/>
                      <a:pt x="3879" y="1"/>
                      <a:pt x="4472" y="1"/>
                    </a:cubicBezTo>
                    <a:close/>
                    <a:moveTo>
                      <a:pt x="1065" y="2878"/>
                    </a:moveTo>
                    <a:lnTo>
                      <a:pt x="1065" y="2878"/>
                    </a:lnTo>
                    <a:cubicBezTo>
                      <a:pt x="1001" y="3425"/>
                      <a:pt x="765" y="4093"/>
                      <a:pt x="0" y="4093"/>
                    </a:cubicBezTo>
                    <a:lnTo>
                      <a:pt x="0" y="5059"/>
                    </a:lnTo>
                    <a:lnTo>
                      <a:pt x="708" y="5059"/>
                    </a:lnTo>
                    <a:cubicBezTo>
                      <a:pt x="1911" y="5059"/>
                      <a:pt x="2877" y="4087"/>
                      <a:pt x="2877" y="2884"/>
                    </a:cubicBezTo>
                    <a:lnTo>
                      <a:pt x="2877" y="2873"/>
                    </a:lnTo>
                    <a:lnTo>
                      <a:pt x="2877" y="1066"/>
                    </a:lnTo>
                    <a:cubicBezTo>
                      <a:pt x="2877" y="473"/>
                      <a:pt x="2406" y="1"/>
                      <a:pt x="1813" y="1"/>
                    </a:cubicBezTo>
                    <a:lnTo>
                      <a:pt x="1076" y="1"/>
                    </a:lnTo>
                    <a:cubicBezTo>
                      <a:pt x="483" y="1"/>
                      <a:pt x="12" y="473"/>
                      <a:pt x="12" y="1066"/>
                    </a:cubicBezTo>
                    <a:lnTo>
                      <a:pt x="12" y="1808"/>
                    </a:lnTo>
                    <a:cubicBezTo>
                      <a:pt x="0" y="2395"/>
                      <a:pt x="483" y="2878"/>
                      <a:pt x="1065" y="28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36"/>
            <p:cNvGrpSpPr/>
            <p:nvPr/>
          </p:nvGrpSpPr>
          <p:grpSpPr>
            <a:xfrm>
              <a:off x="6699330" y="2455550"/>
              <a:ext cx="791157" cy="791109"/>
              <a:chOff x="6746427" y="1893210"/>
              <a:chExt cx="1058120" cy="1058057"/>
            </a:xfrm>
          </p:grpSpPr>
          <p:sp>
            <p:nvSpPr>
              <p:cNvPr id="488" name="Google Shape;488;p36"/>
              <p:cNvSpPr/>
              <p:nvPr/>
            </p:nvSpPr>
            <p:spPr>
              <a:xfrm>
                <a:off x="6836735" y="1983455"/>
                <a:ext cx="877131" cy="877195"/>
              </a:xfrm>
              <a:custGeom>
                <a:avLst/>
                <a:gdLst/>
                <a:ahLst/>
                <a:cxnLst/>
                <a:rect l="l" t="t" r="r" b="b"/>
                <a:pathLst>
                  <a:path w="13812" h="13813" extrusionOk="0">
                    <a:moveTo>
                      <a:pt x="13812" y="6906"/>
                    </a:moveTo>
                    <a:cubicBezTo>
                      <a:pt x="13812" y="10722"/>
                      <a:pt x="10722" y="13812"/>
                      <a:pt x="6906" y="13812"/>
                    </a:cubicBezTo>
                    <a:cubicBezTo>
                      <a:pt x="3096" y="13812"/>
                      <a:pt x="0" y="10722"/>
                      <a:pt x="0" y="6906"/>
                    </a:cubicBezTo>
                    <a:cubicBezTo>
                      <a:pt x="0" y="3097"/>
                      <a:pt x="3096" y="1"/>
                      <a:pt x="6906" y="1"/>
                    </a:cubicBezTo>
                    <a:cubicBezTo>
                      <a:pt x="10722" y="1"/>
                      <a:pt x="13812" y="3097"/>
                      <a:pt x="13812" y="69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6746427" y="1893210"/>
                <a:ext cx="1058120" cy="1058057"/>
              </a:xfrm>
              <a:custGeom>
                <a:avLst/>
                <a:gdLst/>
                <a:ahLst/>
                <a:cxnLst/>
                <a:rect l="l" t="t" r="r" b="b"/>
                <a:pathLst>
                  <a:path w="16662" h="16661" extrusionOk="0">
                    <a:moveTo>
                      <a:pt x="8328" y="16660"/>
                    </a:moveTo>
                    <a:cubicBezTo>
                      <a:pt x="3736" y="16660"/>
                      <a:pt x="1" y="12925"/>
                      <a:pt x="1" y="8333"/>
                    </a:cubicBezTo>
                    <a:cubicBezTo>
                      <a:pt x="1" y="3735"/>
                      <a:pt x="3730" y="0"/>
                      <a:pt x="8328" y="0"/>
                    </a:cubicBezTo>
                    <a:cubicBezTo>
                      <a:pt x="12926" y="0"/>
                      <a:pt x="16661" y="3741"/>
                      <a:pt x="16661" y="8333"/>
                    </a:cubicBezTo>
                    <a:cubicBezTo>
                      <a:pt x="16661" y="12920"/>
                      <a:pt x="12920" y="16660"/>
                      <a:pt x="8328" y="16660"/>
                    </a:cubicBezTo>
                    <a:close/>
                    <a:moveTo>
                      <a:pt x="8328" y="115"/>
                    </a:moveTo>
                    <a:cubicBezTo>
                      <a:pt x="3799" y="115"/>
                      <a:pt x="110" y="3804"/>
                      <a:pt x="110" y="8339"/>
                    </a:cubicBezTo>
                    <a:cubicBezTo>
                      <a:pt x="110" y="12868"/>
                      <a:pt x="3799" y="16562"/>
                      <a:pt x="8328" y="16562"/>
                    </a:cubicBezTo>
                    <a:cubicBezTo>
                      <a:pt x="12863" y="16562"/>
                      <a:pt x="16552" y="12868"/>
                      <a:pt x="16552" y="8339"/>
                    </a:cubicBezTo>
                    <a:cubicBezTo>
                      <a:pt x="16552" y="3804"/>
                      <a:pt x="12863" y="115"/>
                      <a:pt x="8328" y="115"/>
                    </a:cubicBezTo>
                    <a:close/>
                  </a:path>
                </a:pathLst>
              </a:custGeom>
              <a:solidFill>
                <a:srgbClr val="134F5C">
                  <a:alpha val="56600"/>
                </a:srgb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6"/>
              <p:cNvSpPr/>
              <p:nvPr/>
            </p:nvSpPr>
            <p:spPr>
              <a:xfrm>
                <a:off x="6996775" y="2145717"/>
                <a:ext cx="557383" cy="607489"/>
              </a:xfrm>
              <a:custGeom>
                <a:avLst/>
                <a:gdLst/>
                <a:ahLst/>
                <a:cxnLst/>
                <a:rect l="l" t="t" r="r" b="b"/>
                <a:pathLst>
                  <a:path w="8777" h="9566" extrusionOk="0">
                    <a:moveTo>
                      <a:pt x="8196" y="6302"/>
                    </a:moveTo>
                    <a:lnTo>
                      <a:pt x="8196" y="3149"/>
                    </a:lnTo>
                    <a:cubicBezTo>
                      <a:pt x="8524" y="3068"/>
                      <a:pt x="8777" y="2775"/>
                      <a:pt x="8777" y="2412"/>
                    </a:cubicBezTo>
                    <a:cubicBezTo>
                      <a:pt x="8777" y="1998"/>
                      <a:pt x="8437" y="1658"/>
                      <a:pt x="8023" y="1658"/>
                    </a:cubicBezTo>
                    <a:cubicBezTo>
                      <a:pt x="7793" y="1658"/>
                      <a:pt x="7580" y="1767"/>
                      <a:pt x="7448" y="1929"/>
                    </a:cubicBezTo>
                    <a:lnTo>
                      <a:pt x="5146" y="789"/>
                    </a:lnTo>
                    <a:lnTo>
                      <a:pt x="5146" y="760"/>
                    </a:lnTo>
                    <a:cubicBezTo>
                      <a:pt x="5146" y="340"/>
                      <a:pt x="4806" y="1"/>
                      <a:pt x="4386" y="1"/>
                    </a:cubicBezTo>
                    <a:cubicBezTo>
                      <a:pt x="3972" y="1"/>
                      <a:pt x="3632" y="340"/>
                      <a:pt x="3632" y="760"/>
                    </a:cubicBezTo>
                    <a:lnTo>
                      <a:pt x="3632" y="789"/>
                    </a:lnTo>
                    <a:lnTo>
                      <a:pt x="1330" y="1929"/>
                    </a:lnTo>
                    <a:cubicBezTo>
                      <a:pt x="1192" y="1767"/>
                      <a:pt x="985" y="1658"/>
                      <a:pt x="755" y="1658"/>
                    </a:cubicBezTo>
                    <a:cubicBezTo>
                      <a:pt x="340" y="1658"/>
                      <a:pt x="1" y="1998"/>
                      <a:pt x="1" y="2412"/>
                    </a:cubicBezTo>
                    <a:cubicBezTo>
                      <a:pt x="1" y="2775"/>
                      <a:pt x="243" y="3068"/>
                      <a:pt x="582" y="3149"/>
                    </a:cubicBezTo>
                    <a:lnTo>
                      <a:pt x="582" y="6302"/>
                    </a:lnTo>
                    <a:cubicBezTo>
                      <a:pt x="254" y="6383"/>
                      <a:pt x="1" y="6676"/>
                      <a:pt x="1" y="7039"/>
                    </a:cubicBezTo>
                    <a:cubicBezTo>
                      <a:pt x="1" y="7453"/>
                      <a:pt x="340" y="7793"/>
                      <a:pt x="755" y="7793"/>
                    </a:cubicBezTo>
                    <a:cubicBezTo>
                      <a:pt x="1037" y="7793"/>
                      <a:pt x="1290" y="7637"/>
                      <a:pt x="1411" y="7407"/>
                    </a:cubicBezTo>
                    <a:lnTo>
                      <a:pt x="3684" y="8535"/>
                    </a:lnTo>
                    <a:cubicBezTo>
                      <a:pt x="3649" y="8621"/>
                      <a:pt x="3632" y="8713"/>
                      <a:pt x="3632" y="8806"/>
                    </a:cubicBezTo>
                    <a:cubicBezTo>
                      <a:pt x="3632" y="9226"/>
                      <a:pt x="3972" y="9565"/>
                      <a:pt x="4386" y="9565"/>
                    </a:cubicBezTo>
                    <a:cubicBezTo>
                      <a:pt x="4806" y="9565"/>
                      <a:pt x="5146" y="9226"/>
                      <a:pt x="5146" y="8806"/>
                    </a:cubicBezTo>
                    <a:cubicBezTo>
                      <a:pt x="5146" y="8713"/>
                      <a:pt x="5123" y="8621"/>
                      <a:pt x="5094" y="8535"/>
                    </a:cubicBezTo>
                    <a:lnTo>
                      <a:pt x="7367" y="7407"/>
                    </a:lnTo>
                    <a:cubicBezTo>
                      <a:pt x="7494" y="7637"/>
                      <a:pt x="7741" y="7793"/>
                      <a:pt x="8023" y="7793"/>
                    </a:cubicBezTo>
                    <a:cubicBezTo>
                      <a:pt x="8437" y="7793"/>
                      <a:pt x="8777" y="7453"/>
                      <a:pt x="8777" y="7039"/>
                    </a:cubicBezTo>
                    <a:cubicBezTo>
                      <a:pt x="8771" y="6688"/>
                      <a:pt x="8524" y="6383"/>
                      <a:pt x="8196" y="6302"/>
                    </a:cubicBezTo>
                    <a:close/>
                    <a:moveTo>
                      <a:pt x="1221" y="6446"/>
                    </a:moveTo>
                    <a:cubicBezTo>
                      <a:pt x="1135" y="6383"/>
                      <a:pt x="1037" y="6331"/>
                      <a:pt x="927" y="6302"/>
                    </a:cubicBezTo>
                    <a:lnTo>
                      <a:pt x="927" y="3149"/>
                    </a:lnTo>
                    <a:cubicBezTo>
                      <a:pt x="1089" y="3108"/>
                      <a:pt x="1232" y="3016"/>
                      <a:pt x="1330" y="2895"/>
                    </a:cubicBezTo>
                    <a:lnTo>
                      <a:pt x="3638" y="4041"/>
                    </a:lnTo>
                    <a:cubicBezTo>
                      <a:pt x="3632" y="4081"/>
                      <a:pt x="3626" y="4133"/>
                      <a:pt x="3626" y="4173"/>
                    </a:cubicBezTo>
                    <a:cubicBezTo>
                      <a:pt x="3626" y="4535"/>
                      <a:pt x="3868" y="4829"/>
                      <a:pt x="4208" y="4910"/>
                    </a:cubicBezTo>
                    <a:lnTo>
                      <a:pt x="4208" y="4967"/>
                    </a:lnTo>
                    <a:close/>
                    <a:moveTo>
                      <a:pt x="4559" y="4915"/>
                    </a:moveTo>
                    <a:cubicBezTo>
                      <a:pt x="4892" y="4835"/>
                      <a:pt x="5134" y="4541"/>
                      <a:pt x="5134" y="4184"/>
                    </a:cubicBezTo>
                    <a:cubicBezTo>
                      <a:pt x="5134" y="4133"/>
                      <a:pt x="5128" y="4087"/>
                      <a:pt x="5123" y="4046"/>
                    </a:cubicBezTo>
                    <a:lnTo>
                      <a:pt x="7430" y="2901"/>
                    </a:lnTo>
                    <a:cubicBezTo>
                      <a:pt x="7534" y="3022"/>
                      <a:pt x="7678" y="3108"/>
                      <a:pt x="7833" y="3154"/>
                    </a:cubicBezTo>
                    <a:lnTo>
                      <a:pt x="7833" y="6314"/>
                    </a:lnTo>
                    <a:cubicBezTo>
                      <a:pt x="7724" y="6343"/>
                      <a:pt x="7626" y="6389"/>
                      <a:pt x="7540" y="6458"/>
                    </a:cubicBezTo>
                    <a:lnTo>
                      <a:pt x="4553" y="4973"/>
                    </a:lnTo>
                    <a:lnTo>
                      <a:pt x="4553" y="4915"/>
                    </a:lnTo>
                    <a:close/>
                    <a:moveTo>
                      <a:pt x="7281" y="2239"/>
                    </a:moveTo>
                    <a:cubicBezTo>
                      <a:pt x="7263" y="2297"/>
                      <a:pt x="7258" y="2349"/>
                      <a:pt x="7258" y="2412"/>
                    </a:cubicBezTo>
                    <a:cubicBezTo>
                      <a:pt x="7258" y="2470"/>
                      <a:pt x="7263" y="2527"/>
                      <a:pt x="7281" y="2585"/>
                    </a:cubicBezTo>
                    <a:lnTo>
                      <a:pt x="4985" y="3724"/>
                    </a:lnTo>
                    <a:cubicBezTo>
                      <a:pt x="4887" y="3586"/>
                      <a:pt x="4731" y="3494"/>
                      <a:pt x="4559" y="3448"/>
                    </a:cubicBezTo>
                    <a:lnTo>
                      <a:pt x="4559" y="1491"/>
                    </a:lnTo>
                    <a:cubicBezTo>
                      <a:pt x="4772" y="1439"/>
                      <a:pt x="4933" y="1313"/>
                      <a:pt x="5042" y="1134"/>
                    </a:cubicBezTo>
                    <a:close/>
                    <a:moveTo>
                      <a:pt x="3736" y="1134"/>
                    </a:moveTo>
                    <a:cubicBezTo>
                      <a:pt x="3834" y="1313"/>
                      <a:pt x="4006" y="1439"/>
                      <a:pt x="4213" y="1491"/>
                    </a:cubicBezTo>
                    <a:lnTo>
                      <a:pt x="4213" y="3448"/>
                    </a:lnTo>
                    <a:cubicBezTo>
                      <a:pt x="4041" y="3494"/>
                      <a:pt x="3897" y="3586"/>
                      <a:pt x="3793" y="3724"/>
                    </a:cubicBezTo>
                    <a:lnTo>
                      <a:pt x="1497" y="2579"/>
                    </a:lnTo>
                    <a:cubicBezTo>
                      <a:pt x="1509" y="2521"/>
                      <a:pt x="1520" y="2470"/>
                      <a:pt x="1520" y="2406"/>
                    </a:cubicBezTo>
                    <a:cubicBezTo>
                      <a:pt x="1520" y="2349"/>
                      <a:pt x="1509" y="2291"/>
                      <a:pt x="1497" y="2234"/>
                    </a:cubicBezTo>
                    <a:close/>
                    <a:moveTo>
                      <a:pt x="1445" y="6728"/>
                    </a:moveTo>
                    <a:lnTo>
                      <a:pt x="4213" y="5353"/>
                    </a:lnTo>
                    <a:lnTo>
                      <a:pt x="4213" y="8069"/>
                    </a:lnTo>
                    <a:cubicBezTo>
                      <a:pt x="4093" y="8092"/>
                      <a:pt x="3983" y="8155"/>
                      <a:pt x="3891" y="8230"/>
                    </a:cubicBezTo>
                    <a:lnTo>
                      <a:pt x="1509" y="7050"/>
                    </a:lnTo>
                    <a:lnTo>
                      <a:pt x="1509" y="7033"/>
                    </a:lnTo>
                    <a:cubicBezTo>
                      <a:pt x="1509" y="6930"/>
                      <a:pt x="1491" y="6820"/>
                      <a:pt x="1445" y="6728"/>
                    </a:cubicBezTo>
                    <a:close/>
                    <a:moveTo>
                      <a:pt x="4887" y="8242"/>
                    </a:moveTo>
                    <a:cubicBezTo>
                      <a:pt x="4789" y="8161"/>
                      <a:pt x="4685" y="8103"/>
                      <a:pt x="4559" y="8075"/>
                    </a:cubicBezTo>
                    <a:lnTo>
                      <a:pt x="4559" y="5353"/>
                    </a:lnTo>
                    <a:lnTo>
                      <a:pt x="7333" y="6728"/>
                    </a:lnTo>
                    <a:cubicBezTo>
                      <a:pt x="7286" y="6820"/>
                      <a:pt x="7263" y="6924"/>
                      <a:pt x="7263" y="7039"/>
                    </a:cubicBezTo>
                    <a:lnTo>
                      <a:pt x="7263" y="706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36"/>
            <p:cNvGrpSpPr/>
            <p:nvPr/>
          </p:nvGrpSpPr>
          <p:grpSpPr>
            <a:xfrm>
              <a:off x="7261919" y="2979030"/>
              <a:ext cx="842315" cy="841757"/>
              <a:chOff x="7273478" y="2705981"/>
              <a:chExt cx="1055136" cy="1054437"/>
            </a:xfrm>
          </p:grpSpPr>
          <p:sp>
            <p:nvSpPr>
              <p:cNvPr id="495" name="Google Shape;495;p36"/>
              <p:cNvSpPr/>
              <p:nvPr/>
            </p:nvSpPr>
            <p:spPr>
              <a:xfrm>
                <a:off x="7363723" y="2795527"/>
                <a:ext cx="874273" cy="874273"/>
              </a:xfrm>
              <a:custGeom>
                <a:avLst/>
                <a:gdLst/>
                <a:ahLst/>
                <a:cxnLst/>
                <a:rect l="l" t="t" r="r" b="b"/>
                <a:pathLst>
                  <a:path w="13767" h="13767" extrusionOk="0">
                    <a:moveTo>
                      <a:pt x="13766" y="6884"/>
                    </a:moveTo>
                    <a:cubicBezTo>
                      <a:pt x="13766" y="10687"/>
                      <a:pt x="10682" y="13766"/>
                      <a:pt x="6883" y="13766"/>
                    </a:cubicBezTo>
                    <a:cubicBezTo>
                      <a:pt x="3080" y="13766"/>
                      <a:pt x="1" y="10687"/>
                      <a:pt x="1" y="6884"/>
                    </a:cubicBezTo>
                    <a:cubicBezTo>
                      <a:pt x="1" y="3080"/>
                      <a:pt x="3080" y="1"/>
                      <a:pt x="6883" y="1"/>
                    </a:cubicBezTo>
                    <a:cubicBezTo>
                      <a:pt x="10682" y="1"/>
                      <a:pt x="13766" y="3080"/>
                      <a:pt x="13766" y="68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7273478" y="2705981"/>
                <a:ext cx="1055136" cy="1054437"/>
              </a:xfrm>
              <a:custGeom>
                <a:avLst/>
                <a:gdLst/>
                <a:ahLst/>
                <a:cxnLst/>
                <a:rect l="l" t="t" r="r" b="b"/>
                <a:pathLst>
                  <a:path w="16615" h="16604" extrusionOk="0">
                    <a:moveTo>
                      <a:pt x="8304" y="16604"/>
                    </a:moveTo>
                    <a:cubicBezTo>
                      <a:pt x="3724" y="16604"/>
                      <a:pt x="0" y="12874"/>
                      <a:pt x="0" y="8299"/>
                    </a:cubicBezTo>
                    <a:cubicBezTo>
                      <a:pt x="0" y="3718"/>
                      <a:pt x="3729" y="1"/>
                      <a:pt x="8304" y="1"/>
                    </a:cubicBezTo>
                    <a:cubicBezTo>
                      <a:pt x="12880" y="1"/>
                      <a:pt x="16603" y="3724"/>
                      <a:pt x="16603" y="8299"/>
                    </a:cubicBezTo>
                    <a:cubicBezTo>
                      <a:pt x="16614" y="12874"/>
                      <a:pt x="12885" y="16604"/>
                      <a:pt x="8304" y="16604"/>
                    </a:cubicBezTo>
                    <a:close/>
                    <a:moveTo>
                      <a:pt x="8304" y="99"/>
                    </a:moveTo>
                    <a:cubicBezTo>
                      <a:pt x="3787" y="99"/>
                      <a:pt x="110" y="3776"/>
                      <a:pt x="110" y="8294"/>
                    </a:cubicBezTo>
                    <a:cubicBezTo>
                      <a:pt x="110" y="12811"/>
                      <a:pt x="3787" y="16488"/>
                      <a:pt x="8304" y="16488"/>
                    </a:cubicBezTo>
                    <a:cubicBezTo>
                      <a:pt x="12822" y="16488"/>
                      <a:pt x="16499" y="12811"/>
                      <a:pt x="16499" y="8294"/>
                    </a:cubicBezTo>
                    <a:cubicBezTo>
                      <a:pt x="16499" y="3776"/>
                      <a:pt x="12822" y="99"/>
                      <a:pt x="8304" y="99"/>
                    </a:cubicBezTo>
                    <a:close/>
                  </a:path>
                </a:pathLst>
              </a:custGeom>
              <a:solidFill>
                <a:srgbClr val="134F5C">
                  <a:alpha val="5660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6"/>
              <p:cNvSpPr/>
              <p:nvPr/>
            </p:nvSpPr>
            <p:spPr>
              <a:xfrm>
                <a:off x="7594909" y="3046603"/>
                <a:ext cx="412274" cy="411957"/>
              </a:xfrm>
              <a:custGeom>
                <a:avLst/>
                <a:gdLst/>
                <a:ahLst/>
                <a:cxnLst/>
                <a:rect l="l" t="t" r="r" b="b"/>
                <a:pathLst>
                  <a:path w="6492" h="6487" fill="none" extrusionOk="0">
                    <a:moveTo>
                      <a:pt x="6486" y="3028"/>
                    </a:moveTo>
                    <a:cubicBezTo>
                      <a:pt x="6475" y="2930"/>
                      <a:pt x="6417" y="2844"/>
                      <a:pt x="6325" y="2804"/>
                    </a:cubicBezTo>
                    <a:lnTo>
                      <a:pt x="6083" y="2700"/>
                    </a:lnTo>
                    <a:cubicBezTo>
                      <a:pt x="6009" y="2671"/>
                      <a:pt x="5951" y="2602"/>
                      <a:pt x="5928" y="2527"/>
                    </a:cubicBezTo>
                    <a:lnTo>
                      <a:pt x="5928" y="2527"/>
                    </a:lnTo>
                    <a:cubicBezTo>
                      <a:pt x="5911" y="2447"/>
                      <a:pt x="5922" y="2366"/>
                      <a:pt x="5974" y="2303"/>
                    </a:cubicBezTo>
                    <a:lnTo>
                      <a:pt x="6129" y="2084"/>
                    </a:lnTo>
                    <a:cubicBezTo>
                      <a:pt x="6187" y="2004"/>
                      <a:pt x="6204" y="1900"/>
                      <a:pt x="6152" y="1814"/>
                    </a:cubicBezTo>
                    <a:cubicBezTo>
                      <a:pt x="6089" y="1681"/>
                      <a:pt x="6014" y="1561"/>
                      <a:pt x="5945" y="1445"/>
                    </a:cubicBezTo>
                    <a:cubicBezTo>
                      <a:pt x="5888" y="1365"/>
                      <a:pt x="5796" y="1313"/>
                      <a:pt x="5692" y="1330"/>
                    </a:cubicBezTo>
                    <a:lnTo>
                      <a:pt x="5427" y="1359"/>
                    </a:lnTo>
                    <a:cubicBezTo>
                      <a:pt x="5347" y="1365"/>
                      <a:pt x="5266" y="1336"/>
                      <a:pt x="5209" y="1279"/>
                    </a:cubicBezTo>
                    <a:lnTo>
                      <a:pt x="5209" y="1279"/>
                    </a:lnTo>
                    <a:cubicBezTo>
                      <a:pt x="5151" y="1221"/>
                      <a:pt x="5122" y="1140"/>
                      <a:pt x="5128" y="1066"/>
                    </a:cubicBezTo>
                    <a:lnTo>
                      <a:pt x="5157" y="795"/>
                    </a:lnTo>
                    <a:cubicBezTo>
                      <a:pt x="5174" y="697"/>
                      <a:pt x="5122" y="605"/>
                      <a:pt x="5042" y="548"/>
                    </a:cubicBezTo>
                    <a:cubicBezTo>
                      <a:pt x="4927" y="467"/>
                      <a:pt x="4806" y="392"/>
                      <a:pt x="4679" y="335"/>
                    </a:cubicBezTo>
                    <a:cubicBezTo>
                      <a:pt x="4593" y="294"/>
                      <a:pt x="4483" y="300"/>
                      <a:pt x="4403" y="358"/>
                    </a:cubicBezTo>
                    <a:lnTo>
                      <a:pt x="4190" y="519"/>
                    </a:lnTo>
                    <a:cubicBezTo>
                      <a:pt x="4121" y="565"/>
                      <a:pt x="4046" y="582"/>
                      <a:pt x="3966" y="559"/>
                    </a:cubicBezTo>
                    <a:lnTo>
                      <a:pt x="3966" y="559"/>
                    </a:lnTo>
                    <a:cubicBezTo>
                      <a:pt x="3885" y="536"/>
                      <a:pt x="3822" y="490"/>
                      <a:pt x="3793" y="410"/>
                    </a:cubicBezTo>
                    <a:lnTo>
                      <a:pt x="3684" y="162"/>
                    </a:lnTo>
                    <a:cubicBezTo>
                      <a:pt x="3649" y="76"/>
                      <a:pt x="3563" y="13"/>
                      <a:pt x="3459" y="7"/>
                    </a:cubicBezTo>
                    <a:cubicBezTo>
                      <a:pt x="3390" y="1"/>
                      <a:pt x="3315" y="1"/>
                      <a:pt x="3246" y="1"/>
                    </a:cubicBezTo>
                    <a:cubicBezTo>
                      <a:pt x="3171" y="1"/>
                      <a:pt x="3102" y="1"/>
                      <a:pt x="3028" y="7"/>
                    </a:cubicBezTo>
                    <a:cubicBezTo>
                      <a:pt x="2930" y="13"/>
                      <a:pt x="2849" y="70"/>
                      <a:pt x="2809" y="162"/>
                    </a:cubicBezTo>
                    <a:lnTo>
                      <a:pt x="2699" y="410"/>
                    </a:lnTo>
                    <a:cubicBezTo>
                      <a:pt x="2665" y="479"/>
                      <a:pt x="2607" y="536"/>
                      <a:pt x="2527" y="559"/>
                    </a:cubicBezTo>
                    <a:lnTo>
                      <a:pt x="2527" y="559"/>
                    </a:lnTo>
                    <a:cubicBezTo>
                      <a:pt x="2446" y="582"/>
                      <a:pt x="2366" y="565"/>
                      <a:pt x="2302" y="519"/>
                    </a:cubicBezTo>
                    <a:lnTo>
                      <a:pt x="2089" y="358"/>
                    </a:lnTo>
                    <a:cubicBezTo>
                      <a:pt x="2009" y="300"/>
                      <a:pt x="1900" y="289"/>
                      <a:pt x="1813" y="335"/>
                    </a:cubicBezTo>
                    <a:cubicBezTo>
                      <a:pt x="1687" y="404"/>
                      <a:pt x="1560" y="473"/>
                      <a:pt x="1445" y="548"/>
                    </a:cubicBezTo>
                    <a:cubicBezTo>
                      <a:pt x="1370" y="605"/>
                      <a:pt x="1318" y="697"/>
                      <a:pt x="1330" y="795"/>
                    </a:cubicBezTo>
                    <a:lnTo>
                      <a:pt x="1359" y="1066"/>
                    </a:lnTo>
                    <a:cubicBezTo>
                      <a:pt x="1370" y="1140"/>
                      <a:pt x="1341" y="1221"/>
                      <a:pt x="1284" y="1279"/>
                    </a:cubicBezTo>
                    <a:lnTo>
                      <a:pt x="1284" y="1279"/>
                    </a:lnTo>
                    <a:cubicBezTo>
                      <a:pt x="1226" y="1336"/>
                      <a:pt x="1146" y="1365"/>
                      <a:pt x="1065" y="1359"/>
                    </a:cubicBezTo>
                    <a:lnTo>
                      <a:pt x="800" y="1330"/>
                    </a:lnTo>
                    <a:cubicBezTo>
                      <a:pt x="697" y="1313"/>
                      <a:pt x="605" y="1365"/>
                      <a:pt x="547" y="1445"/>
                    </a:cubicBezTo>
                    <a:cubicBezTo>
                      <a:pt x="467" y="1561"/>
                      <a:pt x="398" y="1681"/>
                      <a:pt x="340" y="1814"/>
                    </a:cubicBezTo>
                    <a:cubicBezTo>
                      <a:pt x="294" y="1900"/>
                      <a:pt x="305" y="2004"/>
                      <a:pt x="363" y="2084"/>
                    </a:cubicBezTo>
                    <a:lnTo>
                      <a:pt x="518" y="2303"/>
                    </a:lnTo>
                    <a:cubicBezTo>
                      <a:pt x="570" y="2366"/>
                      <a:pt x="582" y="2447"/>
                      <a:pt x="564" y="2527"/>
                    </a:cubicBezTo>
                    <a:lnTo>
                      <a:pt x="564" y="2527"/>
                    </a:lnTo>
                    <a:cubicBezTo>
                      <a:pt x="541" y="2602"/>
                      <a:pt x="490" y="2671"/>
                      <a:pt x="409" y="2700"/>
                    </a:cubicBezTo>
                    <a:lnTo>
                      <a:pt x="167" y="2804"/>
                    </a:lnTo>
                    <a:cubicBezTo>
                      <a:pt x="81" y="2844"/>
                      <a:pt x="18" y="2924"/>
                      <a:pt x="6" y="3028"/>
                    </a:cubicBezTo>
                    <a:cubicBezTo>
                      <a:pt x="0" y="3103"/>
                      <a:pt x="0" y="3172"/>
                      <a:pt x="0" y="3247"/>
                    </a:cubicBezTo>
                    <a:cubicBezTo>
                      <a:pt x="0" y="3316"/>
                      <a:pt x="0" y="3391"/>
                      <a:pt x="6" y="3460"/>
                    </a:cubicBezTo>
                    <a:cubicBezTo>
                      <a:pt x="18" y="3563"/>
                      <a:pt x="75" y="3650"/>
                      <a:pt x="167" y="3684"/>
                    </a:cubicBezTo>
                    <a:lnTo>
                      <a:pt x="409" y="3793"/>
                    </a:lnTo>
                    <a:cubicBezTo>
                      <a:pt x="484" y="3828"/>
                      <a:pt x="541" y="3886"/>
                      <a:pt x="564" y="3966"/>
                    </a:cubicBezTo>
                    <a:lnTo>
                      <a:pt x="564" y="3966"/>
                    </a:lnTo>
                    <a:cubicBezTo>
                      <a:pt x="582" y="4041"/>
                      <a:pt x="570" y="4121"/>
                      <a:pt x="518" y="4185"/>
                    </a:cubicBezTo>
                    <a:lnTo>
                      <a:pt x="363" y="4403"/>
                    </a:lnTo>
                    <a:cubicBezTo>
                      <a:pt x="305" y="4484"/>
                      <a:pt x="288" y="4588"/>
                      <a:pt x="340" y="4674"/>
                    </a:cubicBezTo>
                    <a:cubicBezTo>
                      <a:pt x="403" y="4806"/>
                      <a:pt x="478" y="4927"/>
                      <a:pt x="547" y="5042"/>
                    </a:cubicBezTo>
                    <a:cubicBezTo>
                      <a:pt x="605" y="5123"/>
                      <a:pt x="697" y="5175"/>
                      <a:pt x="800" y="5157"/>
                    </a:cubicBezTo>
                    <a:lnTo>
                      <a:pt x="1065" y="5129"/>
                    </a:lnTo>
                    <a:cubicBezTo>
                      <a:pt x="1146" y="5123"/>
                      <a:pt x="1226" y="5152"/>
                      <a:pt x="1284" y="5209"/>
                    </a:cubicBezTo>
                    <a:lnTo>
                      <a:pt x="1284" y="5209"/>
                    </a:lnTo>
                    <a:cubicBezTo>
                      <a:pt x="1341" y="5267"/>
                      <a:pt x="1370" y="5347"/>
                      <a:pt x="1359" y="5422"/>
                    </a:cubicBezTo>
                    <a:lnTo>
                      <a:pt x="1330" y="5693"/>
                    </a:lnTo>
                    <a:cubicBezTo>
                      <a:pt x="1318" y="5790"/>
                      <a:pt x="1370" y="5882"/>
                      <a:pt x="1445" y="5940"/>
                    </a:cubicBezTo>
                    <a:cubicBezTo>
                      <a:pt x="1560" y="6021"/>
                      <a:pt x="1687" y="6095"/>
                      <a:pt x="1813" y="6153"/>
                    </a:cubicBezTo>
                    <a:cubicBezTo>
                      <a:pt x="1900" y="6193"/>
                      <a:pt x="2009" y="6187"/>
                      <a:pt x="2089" y="6130"/>
                    </a:cubicBezTo>
                    <a:lnTo>
                      <a:pt x="2302" y="5969"/>
                    </a:lnTo>
                    <a:cubicBezTo>
                      <a:pt x="2366" y="5923"/>
                      <a:pt x="2446" y="5905"/>
                      <a:pt x="2527" y="5928"/>
                    </a:cubicBezTo>
                    <a:lnTo>
                      <a:pt x="2527" y="5928"/>
                    </a:lnTo>
                    <a:cubicBezTo>
                      <a:pt x="2607" y="5951"/>
                      <a:pt x="2671" y="5998"/>
                      <a:pt x="2699" y="6078"/>
                    </a:cubicBezTo>
                    <a:lnTo>
                      <a:pt x="2809" y="6326"/>
                    </a:lnTo>
                    <a:cubicBezTo>
                      <a:pt x="2843" y="6412"/>
                      <a:pt x="2930" y="6475"/>
                      <a:pt x="3028" y="6481"/>
                    </a:cubicBezTo>
                    <a:cubicBezTo>
                      <a:pt x="3102" y="6487"/>
                      <a:pt x="3171" y="6487"/>
                      <a:pt x="3246" y="6487"/>
                    </a:cubicBezTo>
                    <a:cubicBezTo>
                      <a:pt x="3315" y="6487"/>
                      <a:pt x="3390" y="6487"/>
                      <a:pt x="3459" y="6481"/>
                    </a:cubicBezTo>
                    <a:cubicBezTo>
                      <a:pt x="3563" y="6475"/>
                      <a:pt x="3649" y="6418"/>
                      <a:pt x="3684" y="6326"/>
                    </a:cubicBezTo>
                    <a:lnTo>
                      <a:pt x="3793" y="6078"/>
                    </a:lnTo>
                    <a:cubicBezTo>
                      <a:pt x="3827" y="6009"/>
                      <a:pt x="3885" y="5951"/>
                      <a:pt x="3966" y="5928"/>
                    </a:cubicBezTo>
                    <a:lnTo>
                      <a:pt x="3966" y="5928"/>
                    </a:lnTo>
                    <a:cubicBezTo>
                      <a:pt x="4046" y="5905"/>
                      <a:pt x="4121" y="5923"/>
                      <a:pt x="4190" y="5969"/>
                    </a:cubicBezTo>
                    <a:lnTo>
                      <a:pt x="4403" y="6130"/>
                    </a:lnTo>
                    <a:cubicBezTo>
                      <a:pt x="4483" y="6187"/>
                      <a:pt x="4593" y="6199"/>
                      <a:pt x="4679" y="6153"/>
                    </a:cubicBezTo>
                    <a:cubicBezTo>
                      <a:pt x="4806" y="6084"/>
                      <a:pt x="4927" y="6015"/>
                      <a:pt x="5042" y="5940"/>
                    </a:cubicBezTo>
                    <a:cubicBezTo>
                      <a:pt x="5122" y="5882"/>
                      <a:pt x="5174" y="5790"/>
                      <a:pt x="5157" y="5693"/>
                    </a:cubicBezTo>
                    <a:lnTo>
                      <a:pt x="5128" y="5422"/>
                    </a:lnTo>
                    <a:cubicBezTo>
                      <a:pt x="5122" y="5347"/>
                      <a:pt x="5151" y="5267"/>
                      <a:pt x="5209" y="5209"/>
                    </a:cubicBezTo>
                    <a:lnTo>
                      <a:pt x="5209" y="5209"/>
                    </a:lnTo>
                    <a:cubicBezTo>
                      <a:pt x="5266" y="5152"/>
                      <a:pt x="5347" y="5123"/>
                      <a:pt x="5427" y="5129"/>
                    </a:cubicBezTo>
                    <a:lnTo>
                      <a:pt x="5692" y="5157"/>
                    </a:lnTo>
                    <a:cubicBezTo>
                      <a:pt x="5796" y="5175"/>
                      <a:pt x="5888" y="5123"/>
                      <a:pt x="5945" y="5042"/>
                    </a:cubicBezTo>
                    <a:cubicBezTo>
                      <a:pt x="6026" y="4927"/>
                      <a:pt x="6095" y="4806"/>
                      <a:pt x="6152" y="4674"/>
                    </a:cubicBezTo>
                    <a:cubicBezTo>
                      <a:pt x="6198" y="4588"/>
                      <a:pt x="6187" y="4484"/>
                      <a:pt x="6129" y="4403"/>
                    </a:cubicBezTo>
                    <a:lnTo>
                      <a:pt x="5974" y="4185"/>
                    </a:lnTo>
                    <a:cubicBezTo>
                      <a:pt x="5922" y="4121"/>
                      <a:pt x="5911" y="4041"/>
                      <a:pt x="5928" y="3966"/>
                    </a:cubicBezTo>
                    <a:lnTo>
                      <a:pt x="5928" y="3966"/>
                    </a:lnTo>
                    <a:cubicBezTo>
                      <a:pt x="5951" y="3886"/>
                      <a:pt x="6003" y="3822"/>
                      <a:pt x="6083" y="3793"/>
                    </a:cubicBezTo>
                    <a:lnTo>
                      <a:pt x="6325" y="3684"/>
                    </a:lnTo>
                    <a:cubicBezTo>
                      <a:pt x="6411" y="3650"/>
                      <a:pt x="6475" y="3563"/>
                      <a:pt x="6486" y="3460"/>
                    </a:cubicBezTo>
                    <a:cubicBezTo>
                      <a:pt x="6492" y="3391"/>
                      <a:pt x="6492" y="3316"/>
                      <a:pt x="6492" y="3247"/>
                    </a:cubicBezTo>
                    <a:cubicBezTo>
                      <a:pt x="6492" y="3172"/>
                      <a:pt x="6486" y="3103"/>
                      <a:pt x="6486" y="3028"/>
                    </a:cubicBezTo>
                    <a:close/>
                    <a:moveTo>
                      <a:pt x="3246" y="4369"/>
                    </a:moveTo>
                    <a:cubicBezTo>
                      <a:pt x="2630" y="4369"/>
                      <a:pt x="2124" y="3862"/>
                      <a:pt x="2124" y="3247"/>
                    </a:cubicBezTo>
                    <a:cubicBezTo>
                      <a:pt x="2124" y="2625"/>
                      <a:pt x="2630" y="2125"/>
                      <a:pt x="3246" y="2125"/>
                    </a:cubicBezTo>
                    <a:cubicBezTo>
                      <a:pt x="3868" y="2125"/>
                      <a:pt x="4368" y="2625"/>
                      <a:pt x="4368" y="3247"/>
                    </a:cubicBezTo>
                    <a:cubicBezTo>
                      <a:pt x="4368" y="3862"/>
                      <a:pt x="3868" y="4369"/>
                      <a:pt x="3246" y="4369"/>
                    </a:cubicBezTo>
                    <a:close/>
                  </a:path>
                </a:pathLst>
              </a:custGeom>
              <a:solidFill>
                <a:schemeClr val="accent4"/>
              </a:solidFill>
              <a:ln w="28575" cap="flat" cmpd="sng">
                <a:solidFill>
                  <a:schemeClr val="accent4"/>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36"/>
            <p:cNvGrpSpPr/>
            <p:nvPr/>
          </p:nvGrpSpPr>
          <p:grpSpPr>
            <a:xfrm>
              <a:off x="7287500" y="1402030"/>
              <a:ext cx="791159" cy="608287"/>
              <a:chOff x="7349773" y="264075"/>
              <a:chExt cx="961077" cy="738930"/>
            </a:xfrm>
          </p:grpSpPr>
          <p:sp>
            <p:nvSpPr>
              <p:cNvPr id="499" name="Google Shape;499;p36"/>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p:cNvCxnSpPr>
            <a:cxnSpLocks/>
            <a:stCxn id="467" idx="3"/>
          </p:cNvCxnSpPr>
          <p:nvPr/>
        </p:nvCxnSpPr>
        <p:spPr>
          <a:xfrm flipV="1">
            <a:off x="4941381" y="891189"/>
            <a:ext cx="106752" cy="2609791"/>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588279" y="1445716"/>
            <a:ext cx="4359191" cy="1618450"/>
          </a:xfrm>
          <a:prstGeom prst="rect">
            <a:avLst/>
          </a:prstGeom>
        </p:spPr>
        <p:txBody>
          <a:bodyPr spcFirstLastPara="1" wrap="square" lIns="91425" tIns="91425" rIns="91425" bIns="91425" anchor="b" anchorCtr="0">
            <a:noAutofit/>
          </a:bodyPr>
          <a:lstStyle/>
          <a:p>
            <a:pPr marL="0" indent="0" algn="ctr"/>
            <a:r>
              <a:rPr lang="en-US" dirty="0" err="1"/>
              <a:t>Dự</a:t>
            </a:r>
            <a:r>
              <a:rPr lang="en-US" dirty="0"/>
              <a:t> </a:t>
            </a:r>
            <a:r>
              <a:rPr lang="en-US" dirty="0" err="1"/>
              <a:t>kiến</a:t>
            </a:r>
            <a:r>
              <a:rPr lang="en-US" dirty="0"/>
              <a:t> </a:t>
            </a:r>
            <a:r>
              <a:rPr lang="en-US" dirty="0" err="1"/>
              <a:t>kết</a:t>
            </a:r>
            <a:r>
              <a:rPr lang="en-US" dirty="0"/>
              <a:t> </a:t>
            </a:r>
            <a:r>
              <a:rPr lang="en-US" dirty="0" err="1"/>
              <a:t>quả</a:t>
            </a:r>
            <a:r>
              <a:rPr lang="en-US" dirty="0"/>
              <a:t> </a:t>
            </a:r>
            <a:r>
              <a:rPr lang="en-US" dirty="0" err="1"/>
              <a:t>nghiên</a:t>
            </a:r>
            <a:r>
              <a:rPr lang="en-US" dirty="0"/>
              <a:t> </a:t>
            </a:r>
            <a:r>
              <a:rPr lang="en-US" dirty="0" err="1"/>
              <a:t>cứu</a:t>
            </a:r>
            <a:endParaRPr lang="en-US" dirty="0"/>
          </a:p>
        </p:txBody>
      </p:sp>
      <p:sp>
        <p:nvSpPr>
          <p:cNvPr id="467" name="Google Shape;467;p36"/>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indent="0" algn="ctr"/>
            <a:r>
              <a:rPr lang="en-US" dirty="0" err="1"/>
              <a:t>Tổng</a:t>
            </a:r>
            <a:r>
              <a:rPr lang="en-US" dirty="0"/>
              <a:t> </a:t>
            </a:r>
            <a:r>
              <a:rPr lang="en-US" dirty="0" err="1"/>
              <a:t>kết</a:t>
            </a:r>
            <a:r>
              <a:rPr lang="en-US" dirty="0"/>
              <a:t>, </a:t>
            </a:r>
            <a:r>
              <a:rPr lang="en-US" dirty="0" err="1"/>
              <a:t>nghiệm</a:t>
            </a:r>
            <a:r>
              <a:rPr lang="en-US" dirty="0"/>
              <a:t> </a:t>
            </a:r>
            <a:r>
              <a:rPr lang="en-US" dirty="0" err="1"/>
              <a:t>thu</a:t>
            </a:r>
            <a:r>
              <a:rPr lang="en-US" dirty="0"/>
              <a:t> </a:t>
            </a:r>
            <a:r>
              <a:rPr lang="en-US" dirty="0" err="1"/>
              <a:t>đề</a:t>
            </a:r>
            <a:r>
              <a:rPr lang="en-US" dirty="0"/>
              <a:t> </a:t>
            </a:r>
            <a:r>
              <a:rPr lang="en-US" dirty="0" err="1"/>
              <a:t>tài</a:t>
            </a:r>
            <a:r>
              <a:rPr lang="en-US" dirty="0"/>
              <a:t> </a:t>
            </a:r>
            <a:r>
              <a:rPr lang="en-US" dirty="0" err="1"/>
              <a:t>nghiên</a:t>
            </a:r>
            <a:r>
              <a:rPr lang="en-US" dirty="0"/>
              <a:t> </a:t>
            </a:r>
            <a:r>
              <a:rPr lang="en-US" dirty="0" err="1"/>
              <a:t>cứu</a:t>
            </a:r>
            <a:endParaRPr lang="en-US" dirty="0"/>
          </a:p>
        </p:txBody>
      </p:sp>
      <p:sp>
        <p:nvSpPr>
          <p:cNvPr id="468" name="Google Shape;468;p36"/>
          <p:cNvSpPr txBox="1">
            <a:spLocks noGrp="1"/>
          </p:cNvSpPr>
          <p:nvPr>
            <p:ph type="title" idx="2"/>
          </p:nvPr>
        </p:nvSpPr>
        <p:spPr>
          <a:xfrm>
            <a:off x="4299900" y="298682"/>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cxnSp>
        <p:nvCxnSpPr>
          <p:cNvPr id="502" name="Google Shape;502;p36"/>
          <p:cNvCxnSpPr>
            <a:stCxn id="467" idx="3"/>
          </p:cNvCxnSpPr>
          <p:nvPr/>
        </p:nvCxnSpPr>
        <p:spPr>
          <a:xfrm flipV="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2" name="Google Shape;1357;p37">
            <a:extLst>
              <a:ext uri="{FF2B5EF4-FFF2-40B4-BE49-F238E27FC236}">
                <a16:creationId xmlns:a16="http://schemas.microsoft.com/office/drawing/2014/main" id="{83CBA8B6-A34A-445A-44FA-6732D2278AE6}"/>
              </a:ext>
            </a:extLst>
          </p:cNvPr>
          <p:cNvGrpSpPr/>
          <p:nvPr/>
        </p:nvGrpSpPr>
        <p:grpSpPr>
          <a:xfrm rot="940696">
            <a:off x="5877977" y="1267150"/>
            <a:ext cx="1599617" cy="1935136"/>
            <a:chOff x="3922200" y="2432125"/>
            <a:chExt cx="534925" cy="647125"/>
          </a:xfrm>
        </p:grpSpPr>
        <p:sp>
          <p:nvSpPr>
            <p:cNvPr id="3" name="Google Shape;1358;p37">
              <a:extLst>
                <a:ext uri="{FF2B5EF4-FFF2-40B4-BE49-F238E27FC236}">
                  <a16:creationId xmlns:a16="http://schemas.microsoft.com/office/drawing/2014/main" id="{9DAC9444-9652-6915-5C82-727BA529642F}"/>
                </a:ext>
              </a:extLst>
            </p:cNvPr>
            <p:cNvSpPr/>
            <p:nvPr/>
          </p:nvSpPr>
          <p:spPr>
            <a:xfrm>
              <a:off x="3922200" y="2432125"/>
              <a:ext cx="534625" cy="647125"/>
            </a:xfrm>
            <a:custGeom>
              <a:avLst/>
              <a:gdLst/>
              <a:ahLst/>
              <a:cxnLst/>
              <a:rect l="l" t="t" r="r" b="b"/>
              <a:pathLst>
                <a:path w="21385" h="25885" extrusionOk="0">
                  <a:moveTo>
                    <a:pt x="5430" y="1"/>
                  </a:moveTo>
                  <a:cubicBezTo>
                    <a:pt x="5061" y="1"/>
                    <a:pt x="4775" y="298"/>
                    <a:pt x="4775" y="656"/>
                  </a:cubicBezTo>
                  <a:cubicBezTo>
                    <a:pt x="4775" y="941"/>
                    <a:pt x="4954" y="1179"/>
                    <a:pt x="5204" y="1275"/>
                  </a:cubicBezTo>
                  <a:lnTo>
                    <a:pt x="5204" y="4573"/>
                  </a:lnTo>
                  <a:cubicBezTo>
                    <a:pt x="5013" y="4751"/>
                    <a:pt x="4894" y="5001"/>
                    <a:pt x="4894" y="5275"/>
                  </a:cubicBezTo>
                  <a:cubicBezTo>
                    <a:pt x="4894" y="5811"/>
                    <a:pt x="5323" y="6251"/>
                    <a:pt x="5859" y="6251"/>
                  </a:cubicBezTo>
                  <a:cubicBezTo>
                    <a:pt x="5870" y="6251"/>
                    <a:pt x="5894" y="6251"/>
                    <a:pt x="5906" y="6240"/>
                  </a:cubicBezTo>
                  <a:cubicBezTo>
                    <a:pt x="6275" y="8133"/>
                    <a:pt x="7752" y="9621"/>
                    <a:pt x="9621" y="10050"/>
                  </a:cubicBezTo>
                  <a:lnTo>
                    <a:pt x="9621" y="11050"/>
                  </a:lnTo>
                  <a:lnTo>
                    <a:pt x="8633" y="11050"/>
                  </a:lnTo>
                  <a:cubicBezTo>
                    <a:pt x="8299" y="11050"/>
                    <a:pt x="8037" y="11300"/>
                    <a:pt x="7990" y="11621"/>
                  </a:cubicBezTo>
                  <a:lnTo>
                    <a:pt x="7597" y="11621"/>
                  </a:lnTo>
                  <a:cubicBezTo>
                    <a:pt x="7383" y="11621"/>
                    <a:pt x="7204" y="11776"/>
                    <a:pt x="7168" y="11990"/>
                  </a:cubicBezTo>
                  <a:lnTo>
                    <a:pt x="7049" y="12740"/>
                  </a:lnTo>
                  <a:lnTo>
                    <a:pt x="6954" y="12740"/>
                  </a:lnTo>
                  <a:cubicBezTo>
                    <a:pt x="6513" y="12740"/>
                    <a:pt x="6132" y="12955"/>
                    <a:pt x="5906" y="13300"/>
                  </a:cubicBezTo>
                  <a:lnTo>
                    <a:pt x="3465" y="13300"/>
                  </a:lnTo>
                  <a:cubicBezTo>
                    <a:pt x="3072" y="13300"/>
                    <a:pt x="2763" y="12978"/>
                    <a:pt x="2763" y="12586"/>
                  </a:cubicBezTo>
                  <a:lnTo>
                    <a:pt x="2763" y="10133"/>
                  </a:lnTo>
                  <a:cubicBezTo>
                    <a:pt x="3037" y="10133"/>
                    <a:pt x="3263" y="9907"/>
                    <a:pt x="3263" y="9633"/>
                  </a:cubicBezTo>
                  <a:cubicBezTo>
                    <a:pt x="3263" y="9359"/>
                    <a:pt x="3049" y="9145"/>
                    <a:pt x="2787" y="9133"/>
                  </a:cubicBezTo>
                  <a:lnTo>
                    <a:pt x="2787" y="8573"/>
                  </a:lnTo>
                  <a:cubicBezTo>
                    <a:pt x="3549" y="8287"/>
                    <a:pt x="4096" y="7537"/>
                    <a:pt x="4096" y="6668"/>
                  </a:cubicBezTo>
                  <a:lnTo>
                    <a:pt x="2953" y="6668"/>
                  </a:lnTo>
                  <a:cubicBezTo>
                    <a:pt x="2953" y="7180"/>
                    <a:pt x="2549" y="7585"/>
                    <a:pt x="2049" y="7585"/>
                  </a:cubicBezTo>
                  <a:cubicBezTo>
                    <a:pt x="1548" y="7585"/>
                    <a:pt x="1132" y="7180"/>
                    <a:pt x="1132" y="6668"/>
                  </a:cubicBezTo>
                  <a:lnTo>
                    <a:pt x="1" y="6668"/>
                  </a:lnTo>
                  <a:cubicBezTo>
                    <a:pt x="1" y="7537"/>
                    <a:pt x="548" y="8287"/>
                    <a:pt x="1310" y="8573"/>
                  </a:cubicBezTo>
                  <a:lnTo>
                    <a:pt x="1310" y="9133"/>
                  </a:lnTo>
                  <a:cubicBezTo>
                    <a:pt x="1048" y="9145"/>
                    <a:pt x="834" y="9359"/>
                    <a:pt x="834" y="9633"/>
                  </a:cubicBezTo>
                  <a:cubicBezTo>
                    <a:pt x="834" y="9907"/>
                    <a:pt x="1060" y="10133"/>
                    <a:pt x="1334" y="10133"/>
                  </a:cubicBezTo>
                  <a:lnTo>
                    <a:pt x="1334" y="12586"/>
                  </a:lnTo>
                  <a:cubicBezTo>
                    <a:pt x="1334" y="13764"/>
                    <a:pt x="2299" y="14705"/>
                    <a:pt x="3465" y="14705"/>
                  </a:cubicBezTo>
                  <a:lnTo>
                    <a:pt x="5906" y="14705"/>
                  </a:lnTo>
                  <a:cubicBezTo>
                    <a:pt x="6073" y="14979"/>
                    <a:pt x="6347" y="15169"/>
                    <a:pt x="6668" y="15241"/>
                  </a:cubicBezTo>
                  <a:lnTo>
                    <a:pt x="6335" y="17467"/>
                  </a:lnTo>
                  <a:lnTo>
                    <a:pt x="6299" y="17658"/>
                  </a:lnTo>
                  <a:lnTo>
                    <a:pt x="5859" y="20539"/>
                  </a:lnTo>
                  <a:lnTo>
                    <a:pt x="5632" y="22027"/>
                  </a:lnTo>
                  <a:lnTo>
                    <a:pt x="4835" y="22027"/>
                  </a:lnTo>
                  <a:lnTo>
                    <a:pt x="4835" y="21753"/>
                  </a:lnTo>
                  <a:lnTo>
                    <a:pt x="4835" y="21420"/>
                  </a:lnTo>
                  <a:lnTo>
                    <a:pt x="4835" y="21146"/>
                  </a:lnTo>
                  <a:lnTo>
                    <a:pt x="5287" y="21146"/>
                  </a:lnTo>
                  <a:lnTo>
                    <a:pt x="5287" y="19789"/>
                  </a:lnTo>
                  <a:lnTo>
                    <a:pt x="5287" y="17324"/>
                  </a:lnTo>
                  <a:cubicBezTo>
                    <a:pt x="5287" y="16550"/>
                    <a:pt x="4656" y="15907"/>
                    <a:pt x="3870" y="15907"/>
                  </a:cubicBezTo>
                  <a:lnTo>
                    <a:pt x="2013" y="15907"/>
                  </a:lnTo>
                  <a:cubicBezTo>
                    <a:pt x="1239" y="15907"/>
                    <a:pt x="596" y="16550"/>
                    <a:pt x="596" y="17324"/>
                  </a:cubicBezTo>
                  <a:lnTo>
                    <a:pt x="596" y="19789"/>
                  </a:lnTo>
                  <a:lnTo>
                    <a:pt x="596" y="21146"/>
                  </a:lnTo>
                  <a:lnTo>
                    <a:pt x="1060" y="21146"/>
                  </a:lnTo>
                  <a:lnTo>
                    <a:pt x="1060" y="21420"/>
                  </a:lnTo>
                  <a:lnTo>
                    <a:pt x="1060" y="21753"/>
                  </a:lnTo>
                  <a:lnTo>
                    <a:pt x="1060" y="22277"/>
                  </a:lnTo>
                  <a:lnTo>
                    <a:pt x="1060" y="22599"/>
                  </a:lnTo>
                  <a:lnTo>
                    <a:pt x="1060" y="23123"/>
                  </a:lnTo>
                  <a:lnTo>
                    <a:pt x="1060" y="23456"/>
                  </a:lnTo>
                  <a:lnTo>
                    <a:pt x="1060" y="23980"/>
                  </a:lnTo>
                  <a:lnTo>
                    <a:pt x="1060" y="24301"/>
                  </a:lnTo>
                  <a:lnTo>
                    <a:pt x="1060" y="24789"/>
                  </a:lnTo>
                  <a:cubicBezTo>
                    <a:pt x="1060" y="25397"/>
                    <a:pt x="1548" y="25885"/>
                    <a:pt x="2156" y="25885"/>
                  </a:cubicBezTo>
                  <a:lnTo>
                    <a:pt x="3739" y="25885"/>
                  </a:lnTo>
                  <a:cubicBezTo>
                    <a:pt x="4215" y="25885"/>
                    <a:pt x="4620" y="25575"/>
                    <a:pt x="4763" y="25159"/>
                  </a:cubicBezTo>
                  <a:cubicBezTo>
                    <a:pt x="4811" y="25039"/>
                    <a:pt x="4835" y="24920"/>
                    <a:pt x="4835" y="24789"/>
                  </a:cubicBezTo>
                  <a:lnTo>
                    <a:pt x="4835" y="24301"/>
                  </a:lnTo>
                  <a:lnTo>
                    <a:pt x="4835" y="23980"/>
                  </a:lnTo>
                  <a:lnTo>
                    <a:pt x="4835" y="23456"/>
                  </a:lnTo>
                  <a:lnTo>
                    <a:pt x="4835" y="23123"/>
                  </a:lnTo>
                  <a:lnTo>
                    <a:pt x="4835" y="22849"/>
                  </a:lnTo>
                  <a:lnTo>
                    <a:pt x="5513" y="22849"/>
                  </a:lnTo>
                  <a:cubicBezTo>
                    <a:pt x="5489" y="22980"/>
                    <a:pt x="5525" y="23099"/>
                    <a:pt x="5609" y="23206"/>
                  </a:cubicBezTo>
                  <a:cubicBezTo>
                    <a:pt x="5692" y="23301"/>
                    <a:pt x="5811" y="23349"/>
                    <a:pt x="5942" y="23349"/>
                  </a:cubicBezTo>
                  <a:lnTo>
                    <a:pt x="15443" y="23349"/>
                  </a:lnTo>
                  <a:cubicBezTo>
                    <a:pt x="15574" y="23349"/>
                    <a:pt x="15693" y="23301"/>
                    <a:pt x="15776" y="23206"/>
                  </a:cubicBezTo>
                  <a:cubicBezTo>
                    <a:pt x="15860" y="23099"/>
                    <a:pt x="15896" y="22980"/>
                    <a:pt x="15872" y="22849"/>
                  </a:cubicBezTo>
                  <a:lnTo>
                    <a:pt x="16550" y="22849"/>
                  </a:lnTo>
                  <a:lnTo>
                    <a:pt x="16550" y="23123"/>
                  </a:lnTo>
                  <a:lnTo>
                    <a:pt x="16550" y="23456"/>
                  </a:lnTo>
                  <a:lnTo>
                    <a:pt x="16550" y="23980"/>
                  </a:lnTo>
                  <a:lnTo>
                    <a:pt x="16550" y="24301"/>
                  </a:lnTo>
                  <a:lnTo>
                    <a:pt x="16550" y="24789"/>
                  </a:lnTo>
                  <a:cubicBezTo>
                    <a:pt x="16550" y="25397"/>
                    <a:pt x="17050" y="25885"/>
                    <a:pt x="17646" y="25885"/>
                  </a:cubicBezTo>
                  <a:lnTo>
                    <a:pt x="19229" y="25885"/>
                  </a:lnTo>
                  <a:cubicBezTo>
                    <a:pt x="19836" y="25885"/>
                    <a:pt x="20325" y="25397"/>
                    <a:pt x="20325" y="24789"/>
                  </a:cubicBezTo>
                  <a:lnTo>
                    <a:pt x="20325" y="24301"/>
                  </a:lnTo>
                  <a:lnTo>
                    <a:pt x="20325" y="23980"/>
                  </a:lnTo>
                  <a:lnTo>
                    <a:pt x="20325" y="23456"/>
                  </a:lnTo>
                  <a:lnTo>
                    <a:pt x="20325" y="23123"/>
                  </a:lnTo>
                  <a:lnTo>
                    <a:pt x="20325" y="22599"/>
                  </a:lnTo>
                  <a:lnTo>
                    <a:pt x="20325" y="22277"/>
                  </a:lnTo>
                  <a:lnTo>
                    <a:pt x="20325" y="21753"/>
                  </a:lnTo>
                  <a:lnTo>
                    <a:pt x="20325" y="21420"/>
                  </a:lnTo>
                  <a:lnTo>
                    <a:pt x="20325" y="21146"/>
                  </a:lnTo>
                  <a:lnTo>
                    <a:pt x="20789" y="21146"/>
                  </a:lnTo>
                  <a:lnTo>
                    <a:pt x="20789" y="19789"/>
                  </a:lnTo>
                  <a:lnTo>
                    <a:pt x="20789" y="17324"/>
                  </a:lnTo>
                  <a:cubicBezTo>
                    <a:pt x="20789" y="16550"/>
                    <a:pt x="20158" y="15907"/>
                    <a:pt x="19372" y="15907"/>
                  </a:cubicBezTo>
                  <a:lnTo>
                    <a:pt x="17515" y="15907"/>
                  </a:lnTo>
                  <a:cubicBezTo>
                    <a:pt x="16729" y="15907"/>
                    <a:pt x="16098" y="16550"/>
                    <a:pt x="16098" y="17324"/>
                  </a:cubicBezTo>
                  <a:lnTo>
                    <a:pt x="16098" y="19777"/>
                  </a:lnTo>
                  <a:lnTo>
                    <a:pt x="16098" y="21134"/>
                  </a:lnTo>
                  <a:lnTo>
                    <a:pt x="16562" y="21134"/>
                  </a:lnTo>
                  <a:lnTo>
                    <a:pt x="16562" y="21420"/>
                  </a:lnTo>
                  <a:lnTo>
                    <a:pt x="16562" y="21753"/>
                  </a:lnTo>
                  <a:lnTo>
                    <a:pt x="16562" y="22027"/>
                  </a:lnTo>
                  <a:lnTo>
                    <a:pt x="15753" y="22027"/>
                  </a:lnTo>
                  <a:lnTo>
                    <a:pt x="15526" y="20539"/>
                  </a:lnTo>
                  <a:lnTo>
                    <a:pt x="15086" y="17658"/>
                  </a:lnTo>
                  <a:lnTo>
                    <a:pt x="15014" y="17169"/>
                  </a:lnTo>
                  <a:lnTo>
                    <a:pt x="14717" y="15241"/>
                  </a:lnTo>
                  <a:cubicBezTo>
                    <a:pt x="15038" y="15169"/>
                    <a:pt x="15312" y="14979"/>
                    <a:pt x="15491" y="14705"/>
                  </a:cubicBezTo>
                  <a:lnTo>
                    <a:pt x="17931" y="14705"/>
                  </a:lnTo>
                  <a:cubicBezTo>
                    <a:pt x="19098" y="14705"/>
                    <a:pt x="20051" y="13752"/>
                    <a:pt x="20051" y="12586"/>
                  </a:cubicBezTo>
                  <a:lnTo>
                    <a:pt x="20051" y="10133"/>
                  </a:lnTo>
                  <a:lnTo>
                    <a:pt x="20063" y="10133"/>
                  </a:lnTo>
                  <a:cubicBezTo>
                    <a:pt x="20337" y="10133"/>
                    <a:pt x="20563" y="9907"/>
                    <a:pt x="20563" y="9633"/>
                  </a:cubicBezTo>
                  <a:cubicBezTo>
                    <a:pt x="20563" y="9359"/>
                    <a:pt x="20348" y="9145"/>
                    <a:pt x="20087" y="9133"/>
                  </a:cubicBezTo>
                  <a:lnTo>
                    <a:pt x="20087" y="8573"/>
                  </a:lnTo>
                  <a:cubicBezTo>
                    <a:pt x="20849" y="8287"/>
                    <a:pt x="21384" y="7537"/>
                    <a:pt x="21384" y="6668"/>
                  </a:cubicBezTo>
                  <a:lnTo>
                    <a:pt x="20253" y="6668"/>
                  </a:lnTo>
                  <a:cubicBezTo>
                    <a:pt x="20253" y="7180"/>
                    <a:pt x="19848" y="7585"/>
                    <a:pt x="19348" y="7585"/>
                  </a:cubicBezTo>
                  <a:cubicBezTo>
                    <a:pt x="18836" y="7585"/>
                    <a:pt x="18432" y="7180"/>
                    <a:pt x="18432" y="6668"/>
                  </a:cubicBezTo>
                  <a:lnTo>
                    <a:pt x="17300" y="6668"/>
                  </a:lnTo>
                  <a:cubicBezTo>
                    <a:pt x="17300" y="7537"/>
                    <a:pt x="17848" y="8287"/>
                    <a:pt x="18610" y="8573"/>
                  </a:cubicBezTo>
                  <a:lnTo>
                    <a:pt x="18610" y="9133"/>
                  </a:lnTo>
                  <a:cubicBezTo>
                    <a:pt x="18348" y="9145"/>
                    <a:pt x="18134" y="9359"/>
                    <a:pt x="18134" y="9633"/>
                  </a:cubicBezTo>
                  <a:cubicBezTo>
                    <a:pt x="18134" y="9907"/>
                    <a:pt x="18360" y="10133"/>
                    <a:pt x="18634" y="10133"/>
                  </a:cubicBezTo>
                  <a:lnTo>
                    <a:pt x="18634" y="12586"/>
                  </a:lnTo>
                  <a:cubicBezTo>
                    <a:pt x="18634" y="12978"/>
                    <a:pt x="18312" y="13300"/>
                    <a:pt x="17931" y="13300"/>
                  </a:cubicBezTo>
                  <a:lnTo>
                    <a:pt x="15491" y="13300"/>
                  </a:lnTo>
                  <a:cubicBezTo>
                    <a:pt x="15264" y="12955"/>
                    <a:pt x="14872" y="12740"/>
                    <a:pt x="14443" y="12740"/>
                  </a:cubicBezTo>
                  <a:lnTo>
                    <a:pt x="14336" y="12740"/>
                  </a:lnTo>
                  <a:lnTo>
                    <a:pt x="14229" y="11990"/>
                  </a:lnTo>
                  <a:cubicBezTo>
                    <a:pt x="14193" y="11776"/>
                    <a:pt x="14002" y="11621"/>
                    <a:pt x="13788" y="11621"/>
                  </a:cubicBezTo>
                  <a:lnTo>
                    <a:pt x="13407" y="11621"/>
                  </a:lnTo>
                  <a:cubicBezTo>
                    <a:pt x="13359" y="11300"/>
                    <a:pt x="13086" y="11050"/>
                    <a:pt x="12764" y="11050"/>
                  </a:cubicBezTo>
                  <a:lnTo>
                    <a:pt x="11776" y="11050"/>
                  </a:lnTo>
                  <a:lnTo>
                    <a:pt x="11776" y="10050"/>
                  </a:lnTo>
                  <a:cubicBezTo>
                    <a:pt x="13645" y="9633"/>
                    <a:pt x="15110" y="8133"/>
                    <a:pt x="15491" y="6240"/>
                  </a:cubicBezTo>
                  <a:cubicBezTo>
                    <a:pt x="15503" y="6240"/>
                    <a:pt x="15526" y="6251"/>
                    <a:pt x="15538" y="6251"/>
                  </a:cubicBezTo>
                  <a:cubicBezTo>
                    <a:pt x="16074" y="6251"/>
                    <a:pt x="16503" y="5811"/>
                    <a:pt x="16503" y="5275"/>
                  </a:cubicBezTo>
                  <a:cubicBezTo>
                    <a:pt x="16503" y="5001"/>
                    <a:pt x="16384" y="4751"/>
                    <a:pt x="16193" y="4573"/>
                  </a:cubicBezTo>
                  <a:lnTo>
                    <a:pt x="16193" y="1275"/>
                  </a:lnTo>
                  <a:cubicBezTo>
                    <a:pt x="16443" y="1179"/>
                    <a:pt x="16622" y="941"/>
                    <a:pt x="16622" y="656"/>
                  </a:cubicBezTo>
                  <a:cubicBezTo>
                    <a:pt x="16622" y="298"/>
                    <a:pt x="16336" y="1"/>
                    <a:pt x="15967" y="1"/>
                  </a:cubicBezTo>
                  <a:cubicBezTo>
                    <a:pt x="15610" y="1"/>
                    <a:pt x="15312" y="298"/>
                    <a:pt x="15312" y="656"/>
                  </a:cubicBezTo>
                  <a:cubicBezTo>
                    <a:pt x="15312" y="941"/>
                    <a:pt x="15491" y="1179"/>
                    <a:pt x="15741" y="1275"/>
                  </a:cubicBezTo>
                  <a:lnTo>
                    <a:pt x="15741" y="4335"/>
                  </a:lnTo>
                  <a:cubicBezTo>
                    <a:pt x="15681" y="4323"/>
                    <a:pt x="15610" y="4311"/>
                    <a:pt x="15538" y="4311"/>
                  </a:cubicBezTo>
                  <a:lnTo>
                    <a:pt x="15491" y="4311"/>
                  </a:lnTo>
                  <a:cubicBezTo>
                    <a:pt x="15038" y="2072"/>
                    <a:pt x="13062" y="394"/>
                    <a:pt x="10692" y="394"/>
                  </a:cubicBezTo>
                  <a:cubicBezTo>
                    <a:pt x="8323" y="394"/>
                    <a:pt x="6347" y="2072"/>
                    <a:pt x="5906" y="4311"/>
                  </a:cubicBezTo>
                  <a:lnTo>
                    <a:pt x="5859" y="4311"/>
                  </a:lnTo>
                  <a:cubicBezTo>
                    <a:pt x="5787" y="4311"/>
                    <a:pt x="5716" y="4323"/>
                    <a:pt x="5644" y="4335"/>
                  </a:cubicBezTo>
                  <a:lnTo>
                    <a:pt x="5644" y="1275"/>
                  </a:lnTo>
                  <a:cubicBezTo>
                    <a:pt x="5906" y="1179"/>
                    <a:pt x="6085" y="941"/>
                    <a:pt x="6085" y="656"/>
                  </a:cubicBezTo>
                  <a:cubicBezTo>
                    <a:pt x="6085" y="298"/>
                    <a:pt x="5787" y="1"/>
                    <a:pt x="5430" y="1"/>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1359;p37">
              <a:extLst>
                <a:ext uri="{FF2B5EF4-FFF2-40B4-BE49-F238E27FC236}">
                  <a16:creationId xmlns:a16="http://schemas.microsoft.com/office/drawing/2014/main" id="{FA499D8A-646F-E47C-540D-AD2D5558F2B4}"/>
                </a:ext>
              </a:extLst>
            </p:cNvPr>
            <p:cNvGrpSpPr/>
            <p:nvPr/>
          </p:nvGrpSpPr>
          <p:grpSpPr>
            <a:xfrm>
              <a:off x="3922500" y="2432125"/>
              <a:ext cx="534625" cy="647125"/>
              <a:chOff x="3922500" y="1079725"/>
              <a:chExt cx="534625" cy="647125"/>
            </a:xfrm>
          </p:grpSpPr>
          <p:sp>
            <p:nvSpPr>
              <p:cNvPr id="5" name="Google Shape;1360;p37">
                <a:extLst>
                  <a:ext uri="{FF2B5EF4-FFF2-40B4-BE49-F238E27FC236}">
                    <a16:creationId xmlns:a16="http://schemas.microsoft.com/office/drawing/2014/main" id="{642C4FAE-62EB-0C5F-D7A7-A4F14923F7FF}"/>
                  </a:ext>
                </a:extLst>
              </p:cNvPr>
              <p:cNvSpPr/>
              <p:nvPr/>
            </p:nvSpPr>
            <p:spPr>
              <a:xfrm>
                <a:off x="3955250" y="1274400"/>
                <a:ext cx="36625" cy="54775"/>
              </a:xfrm>
              <a:custGeom>
                <a:avLst/>
                <a:gdLst/>
                <a:ahLst/>
                <a:cxnLst/>
                <a:rect l="l" t="t" r="r" b="b"/>
                <a:pathLst>
                  <a:path w="1465" h="2191" extrusionOk="0">
                    <a:moveTo>
                      <a:pt x="727" y="0"/>
                    </a:moveTo>
                    <a:cubicBezTo>
                      <a:pt x="322" y="0"/>
                      <a:pt x="0" y="322"/>
                      <a:pt x="0" y="727"/>
                    </a:cubicBezTo>
                    <a:lnTo>
                      <a:pt x="0" y="1465"/>
                    </a:lnTo>
                    <a:cubicBezTo>
                      <a:pt x="0" y="1870"/>
                      <a:pt x="322" y="2191"/>
                      <a:pt x="727" y="2191"/>
                    </a:cubicBezTo>
                    <a:cubicBezTo>
                      <a:pt x="1143" y="2191"/>
                      <a:pt x="1465" y="1870"/>
                      <a:pt x="1465" y="1465"/>
                    </a:cubicBezTo>
                    <a:lnTo>
                      <a:pt x="1465" y="727"/>
                    </a:lnTo>
                    <a:cubicBezTo>
                      <a:pt x="1465" y="322"/>
                      <a:pt x="1143" y="0"/>
                      <a:pt x="7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61;p37">
                <a:extLst>
                  <a:ext uri="{FF2B5EF4-FFF2-40B4-BE49-F238E27FC236}">
                    <a16:creationId xmlns:a16="http://schemas.microsoft.com/office/drawing/2014/main" id="{60C264A8-D3C7-429B-DB66-050E2AC0F321}"/>
                  </a:ext>
                </a:extLst>
              </p:cNvPr>
              <p:cNvSpPr/>
              <p:nvPr/>
            </p:nvSpPr>
            <p:spPr>
              <a:xfrm>
                <a:off x="3955850" y="1308025"/>
                <a:ext cx="161050" cy="139325"/>
              </a:xfrm>
              <a:custGeom>
                <a:avLst/>
                <a:gdLst/>
                <a:ahLst/>
                <a:cxnLst/>
                <a:rect l="l" t="t" r="r" b="b"/>
                <a:pathLst>
                  <a:path w="6442" h="5573" extrusionOk="0">
                    <a:moveTo>
                      <a:pt x="0" y="1"/>
                    </a:moveTo>
                    <a:lnTo>
                      <a:pt x="0" y="3453"/>
                    </a:lnTo>
                    <a:cubicBezTo>
                      <a:pt x="0" y="4620"/>
                      <a:pt x="953" y="5573"/>
                      <a:pt x="2119" y="5573"/>
                    </a:cubicBezTo>
                    <a:lnTo>
                      <a:pt x="6441" y="5573"/>
                    </a:lnTo>
                    <a:lnTo>
                      <a:pt x="6441" y="4156"/>
                    </a:lnTo>
                    <a:lnTo>
                      <a:pt x="2119" y="4156"/>
                    </a:lnTo>
                    <a:cubicBezTo>
                      <a:pt x="1738" y="4156"/>
                      <a:pt x="1417" y="3846"/>
                      <a:pt x="1417" y="3453"/>
                    </a:cubicBezTo>
                    <a:lnTo>
                      <a:pt x="1417"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62;p37">
                <a:extLst>
                  <a:ext uri="{FF2B5EF4-FFF2-40B4-BE49-F238E27FC236}">
                    <a16:creationId xmlns:a16="http://schemas.microsoft.com/office/drawing/2014/main" id="{05EEF08C-BACE-F08E-9DE7-5CF4CB6C0D57}"/>
                  </a:ext>
                </a:extLst>
              </p:cNvPr>
              <p:cNvSpPr/>
              <p:nvPr/>
            </p:nvSpPr>
            <p:spPr>
              <a:xfrm>
                <a:off x="4064475" y="1397925"/>
                <a:ext cx="63425" cy="63425"/>
              </a:xfrm>
              <a:custGeom>
                <a:avLst/>
                <a:gdLst/>
                <a:ahLst/>
                <a:cxnLst/>
                <a:rect l="l" t="t" r="r" b="b"/>
                <a:pathLst>
                  <a:path w="2537" h="2537" extrusionOk="0">
                    <a:moveTo>
                      <a:pt x="1263" y="0"/>
                    </a:moveTo>
                    <a:cubicBezTo>
                      <a:pt x="572" y="0"/>
                      <a:pt x="1" y="572"/>
                      <a:pt x="1" y="1274"/>
                    </a:cubicBezTo>
                    <a:cubicBezTo>
                      <a:pt x="1" y="1977"/>
                      <a:pt x="572" y="2536"/>
                      <a:pt x="1263" y="2536"/>
                    </a:cubicBezTo>
                    <a:cubicBezTo>
                      <a:pt x="1965" y="2536"/>
                      <a:pt x="2537" y="1977"/>
                      <a:pt x="2537" y="1274"/>
                    </a:cubicBezTo>
                    <a:cubicBezTo>
                      <a:pt x="2537" y="572"/>
                      <a:pt x="1965" y="0"/>
                      <a:pt x="12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63;p37">
                <a:extLst>
                  <a:ext uri="{FF2B5EF4-FFF2-40B4-BE49-F238E27FC236}">
                    <a16:creationId xmlns:a16="http://schemas.microsoft.com/office/drawing/2014/main" id="{7F221485-F8B7-848D-60C0-84CDCA9E23A7}"/>
                  </a:ext>
                </a:extLst>
              </p:cNvPr>
              <p:cNvSpPr/>
              <p:nvPr/>
            </p:nvSpPr>
            <p:spPr>
              <a:xfrm>
                <a:off x="3943350" y="1308025"/>
                <a:ext cx="60425" cy="24725"/>
              </a:xfrm>
              <a:custGeom>
                <a:avLst/>
                <a:gdLst/>
                <a:ahLst/>
                <a:cxnLst/>
                <a:rect l="l" t="t" r="r" b="b"/>
                <a:pathLst>
                  <a:path w="2417" h="989" extrusionOk="0">
                    <a:moveTo>
                      <a:pt x="488" y="1"/>
                    </a:moveTo>
                    <a:cubicBezTo>
                      <a:pt x="214" y="1"/>
                      <a:pt x="0" y="215"/>
                      <a:pt x="0" y="501"/>
                    </a:cubicBezTo>
                    <a:cubicBezTo>
                      <a:pt x="0" y="775"/>
                      <a:pt x="214" y="989"/>
                      <a:pt x="488" y="989"/>
                    </a:cubicBezTo>
                    <a:lnTo>
                      <a:pt x="1917" y="989"/>
                    </a:lnTo>
                    <a:cubicBezTo>
                      <a:pt x="2191" y="989"/>
                      <a:pt x="2417" y="775"/>
                      <a:pt x="2417" y="501"/>
                    </a:cubicBezTo>
                    <a:cubicBezTo>
                      <a:pt x="2417" y="215"/>
                      <a:pt x="2191" y="1"/>
                      <a:pt x="1917"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64;p37">
                <a:extLst>
                  <a:ext uri="{FF2B5EF4-FFF2-40B4-BE49-F238E27FC236}">
                    <a16:creationId xmlns:a16="http://schemas.microsoft.com/office/drawing/2014/main" id="{A6DD2561-3069-D127-B5BA-2B0E7752ED2F}"/>
                  </a:ext>
                </a:extLst>
              </p:cNvPr>
              <p:cNvSpPr/>
              <p:nvPr/>
            </p:nvSpPr>
            <p:spPr>
              <a:xfrm>
                <a:off x="3922500" y="1246425"/>
                <a:ext cx="102125" cy="51200"/>
              </a:xfrm>
              <a:custGeom>
                <a:avLst/>
                <a:gdLst/>
                <a:ahLst/>
                <a:cxnLst/>
                <a:rect l="l" t="t" r="r" b="b"/>
                <a:pathLst>
                  <a:path w="4085" h="2048" extrusionOk="0">
                    <a:moveTo>
                      <a:pt x="1" y="0"/>
                    </a:moveTo>
                    <a:cubicBezTo>
                      <a:pt x="1" y="1131"/>
                      <a:pt x="917" y="2048"/>
                      <a:pt x="2037" y="2048"/>
                    </a:cubicBezTo>
                    <a:cubicBezTo>
                      <a:pt x="3168" y="2048"/>
                      <a:pt x="4084" y="1131"/>
                      <a:pt x="4084" y="0"/>
                    </a:cubicBezTo>
                    <a:lnTo>
                      <a:pt x="2953" y="0"/>
                    </a:lnTo>
                    <a:cubicBezTo>
                      <a:pt x="2953" y="512"/>
                      <a:pt x="2549" y="917"/>
                      <a:pt x="2037" y="917"/>
                    </a:cubicBezTo>
                    <a:cubicBezTo>
                      <a:pt x="1536" y="917"/>
                      <a:pt x="1132" y="500"/>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65;p37">
                <a:extLst>
                  <a:ext uri="{FF2B5EF4-FFF2-40B4-BE49-F238E27FC236}">
                    <a16:creationId xmlns:a16="http://schemas.microsoft.com/office/drawing/2014/main" id="{6B5B264D-EC27-EE4F-4524-7A8E7760DAF9}"/>
                  </a:ext>
                </a:extLst>
              </p:cNvPr>
              <p:cNvSpPr/>
              <p:nvPr/>
            </p:nvSpPr>
            <p:spPr>
              <a:xfrm>
                <a:off x="4387450" y="1274400"/>
                <a:ext cx="36925" cy="54775"/>
              </a:xfrm>
              <a:custGeom>
                <a:avLst/>
                <a:gdLst/>
                <a:ahLst/>
                <a:cxnLst/>
                <a:rect l="l" t="t" r="r" b="b"/>
                <a:pathLst>
                  <a:path w="1477" h="2191" extrusionOk="0">
                    <a:moveTo>
                      <a:pt x="738" y="0"/>
                    </a:moveTo>
                    <a:cubicBezTo>
                      <a:pt x="334" y="0"/>
                      <a:pt x="0" y="322"/>
                      <a:pt x="0" y="727"/>
                    </a:cubicBezTo>
                    <a:lnTo>
                      <a:pt x="0" y="1465"/>
                    </a:lnTo>
                    <a:cubicBezTo>
                      <a:pt x="0" y="1870"/>
                      <a:pt x="334" y="2191"/>
                      <a:pt x="738" y="2191"/>
                    </a:cubicBezTo>
                    <a:cubicBezTo>
                      <a:pt x="1143" y="2191"/>
                      <a:pt x="1477" y="1870"/>
                      <a:pt x="1477" y="1465"/>
                    </a:cubicBezTo>
                    <a:lnTo>
                      <a:pt x="1477" y="727"/>
                    </a:lnTo>
                    <a:cubicBezTo>
                      <a:pt x="1477" y="322"/>
                      <a:pt x="1143" y="0"/>
                      <a:pt x="738"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66;p37">
                <a:extLst>
                  <a:ext uri="{FF2B5EF4-FFF2-40B4-BE49-F238E27FC236}">
                    <a16:creationId xmlns:a16="http://schemas.microsoft.com/office/drawing/2014/main" id="{FEBA3B10-A367-FA3A-53F2-33FCE6B4CBE7}"/>
                  </a:ext>
                </a:extLst>
              </p:cNvPr>
              <p:cNvSpPr/>
              <p:nvPr/>
            </p:nvSpPr>
            <p:spPr>
              <a:xfrm>
                <a:off x="4262425" y="1308025"/>
                <a:ext cx="161050" cy="139325"/>
              </a:xfrm>
              <a:custGeom>
                <a:avLst/>
                <a:gdLst/>
                <a:ahLst/>
                <a:cxnLst/>
                <a:rect l="l" t="t" r="r" b="b"/>
                <a:pathLst>
                  <a:path w="6442" h="5573" extrusionOk="0">
                    <a:moveTo>
                      <a:pt x="5025" y="1"/>
                    </a:moveTo>
                    <a:lnTo>
                      <a:pt x="5025" y="3453"/>
                    </a:lnTo>
                    <a:cubicBezTo>
                      <a:pt x="5025" y="3846"/>
                      <a:pt x="4715" y="4156"/>
                      <a:pt x="4322" y="4156"/>
                    </a:cubicBezTo>
                    <a:lnTo>
                      <a:pt x="1" y="4156"/>
                    </a:lnTo>
                    <a:lnTo>
                      <a:pt x="1" y="5573"/>
                    </a:lnTo>
                    <a:lnTo>
                      <a:pt x="4322" y="5573"/>
                    </a:lnTo>
                    <a:cubicBezTo>
                      <a:pt x="5489" y="5573"/>
                      <a:pt x="6442" y="4620"/>
                      <a:pt x="6442" y="3453"/>
                    </a:cubicBezTo>
                    <a:lnTo>
                      <a:pt x="644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67;p37">
                <a:extLst>
                  <a:ext uri="{FF2B5EF4-FFF2-40B4-BE49-F238E27FC236}">
                    <a16:creationId xmlns:a16="http://schemas.microsoft.com/office/drawing/2014/main" id="{2B55C8F5-09B3-E456-BD8E-10EF6ADD58F0}"/>
                  </a:ext>
                </a:extLst>
              </p:cNvPr>
              <p:cNvSpPr/>
              <p:nvPr/>
            </p:nvSpPr>
            <p:spPr>
              <a:xfrm>
                <a:off x="4251400" y="1397925"/>
                <a:ext cx="63425" cy="63425"/>
              </a:xfrm>
              <a:custGeom>
                <a:avLst/>
                <a:gdLst/>
                <a:ahLst/>
                <a:cxnLst/>
                <a:rect l="l" t="t" r="r" b="b"/>
                <a:pathLst>
                  <a:path w="2537" h="2537" extrusionOk="0">
                    <a:moveTo>
                      <a:pt x="1275" y="0"/>
                    </a:moveTo>
                    <a:cubicBezTo>
                      <a:pt x="572" y="0"/>
                      <a:pt x="1" y="572"/>
                      <a:pt x="1" y="1274"/>
                    </a:cubicBezTo>
                    <a:cubicBezTo>
                      <a:pt x="1" y="1977"/>
                      <a:pt x="572" y="2536"/>
                      <a:pt x="1275" y="2536"/>
                    </a:cubicBezTo>
                    <a:cubicBezTo>
                      <a:pt x="1977" y="2536"/>
                      <a:pt x="2537" y="1977"/>
                      <a:pt x="2537" y="1274"/>
                    </a:cubicBezTo>
                    <a:cubicBezTo>
                      <a:pt x="2537" y="572"/>
                      <a:pt x="1977" y="0"/>
                      <a:pt x="127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68;p37">
                <a:extLst>
                  <a:ext uri="{FF2B5EF4-FFF2-40B4-BE49-F238E27FC236}">
                    <a16:creationId xmlns:a16="http://schemas.microsoft.com/office/drawing/2014/main" id="{65C053EC-FD39-6764-E4BC-D7F3A20FD3DA}"/>
                  </a:ext>
                </a:extLst>
              </p:cNvPr>
              <p:cNvSpPr/>
              <p:nvPr/>
            </p:nvSpPr>
            <p:spPr>
              <a:xfrm>
                <a:off x="4375525" y="1308025"/>
                <a:ext cx="60750" cy="24725"/>
              </a:xfrm>
              <a:custGeom>
                <a:avLst/>
                <a:gdLst/>
                <a:ahLst/>
                <a:cxnLst/>
                <a:rect l="l" t="t" r="r" b="b"/>
                <a:pathLst>
                  <a:path w="2430" h="989" extrusionOk="0">
                    <a:moveTo>
                      <a:pt x="501" y="1"/>
                    </a:moveTo>
                    <a:cubicBezTo>
                      <a:pt x="227" y="1"/>
                      <a:pt x="1" y="215"/>
                      <a:pt x="1" y="501"/>
                    </a:cubicBezTo>
                    <a:cubicBezTo>
                      <a:pt x="1" y="775"/>
                      <a:pt x="227" y="989"/>
                      <a:pt x="501" y="989"/>
                    </a:cubicBezTo>
                    <a:lnTo>
                      <a:pt x="1930" y="989"/>
                    </a:lnTo>
                    <a:cubicBezTo>
                      <a:pt x="2204" y="989"/>
                      <a:pt x="2430" y="775"/>
                      <a:pt x="2430" y="501"/>
                    </a:cubicBezTo>
                    <a:cubicBezTo>
                      <a:pt x="2430" y="215"/>
                      <a:pt x="2204" y="1"/>
                      <a:pt x="1930" y="1"/>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69;p37">
                <a:extLst>
                  <a:ext uri="{FF2B5EF4-FFF2-40B4-BE49-F238E27FC236}">
                    <a16:creationId xmlns:a16="http://schemas.microsoft.com/office/drawing/2014/main" id="{EBEAF704-4267-C4DB-2489-C04A068E79DB}"/>
                  </a:ext>
                </a:extLst>
              </p:cNvPr>
              <p:cNvSpPr/>
              <p:nvPr/>
            </p:nvSpPr>
            <p:spPr>
              <a:xfrm>
                <a:off x="4354700" y="1246425"/>
                <a:ext cx="102425" cy="51200"/>
              </a:xfrm>
              <a:custGeom>
                <a:avLst/>
                <a:gdLst/>
                <a:ahLst/>
                <a:cxnLst/>
                <a:rect l="l" t="t" r="r" b="b"/>
                <a:pathLst>
                  <a:path w="4097" h="2048" extrusionOk="0">
                    <a:moveTo>
                      <a:pt x="0" y="0"/>
                    </a:moveTo>
                    <a:cubicBezTo>
                      <a:pt x="0" y="1131"/>
                      <a:pt x="917" y="2048"/>
                      <a:pt x="2048" y="2048"/>
                    </a:cubicBezTo>
                    <a:cubicBezTo>
                      <a:pt x="3179" y="2048"/>
                      <a:pt x="4096" y="1131"/>
                      <a:pt x="4096" y="0"/>
                    </a:cubicBezTo>
                    <a:lnTo>
                      <a:pt x="2953" y="0"/>
                    </a:lnTo>
                    <a:cubicBezTo>
                      <a:pt x="2953" y="500"/>
                      <a:pt x="2548" y="917"/>
                      <a:pt x="2048" y="917"/>
                    </a:cubicBezTo>
                    <a:cubicBezTo>
                      <a:pt x="1548" y="917"/>
                      <a:pt x="1132" y="512"/>
                      <a:pt x="1132"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70;p37">
                <a:extLst>
                  <a:ext uri="{FF2B5EF4-FFF2-40B4-BE49-F238E27FC236}">
                    <a16:creationId xmlns:a16="http://schemas.microsoft.com/office/drawing/2014/main" id="{AF83C774-CC09-073D-D94B-92B6716C9CAC}"/>
                  </a:ext>
                </a:extLst>
              </p:cNvPr>
              <p:cNvSpPr/>
              <p:nvPr/>
            </p:nvSpPr>
            <p:spPr>
              <a:xfrm>
                <a:off x="4162700" y="1246125"/>
                <a:ext cx="53900" cy="165525"/>
              </a:xfrm>
              <a:custGeom>
                <a:avLst/>
                <a:gdLst/>
                <a:ahLst/>
                <a:cxnLst/>
                <a:rect l="l" t="t" r="r" b="b"/>
                <a:pathLst>
                  <a:path w="2156" h="6621" extrusionOk="0">
                    <a:moveTo>
                      <a:pt x="1084" y="0"/>
                    </a:moveTo>
                    <a:cubicBezTo>
                      <a:pt x="489" y="0"/>
                      <a:pt x="1" y="476"/>
                      <a:pt x="1" y="1072"/>
                    </a:cubicBezTo>
                    <a:lnTo>
                      <a:pt x="1" y="5548"/>
                    </a:lnTo>
                    <a:cubicBezTo>
                      <a:pt x="1" y="6144"/>
                      <a:pt x="489" y="6620"/>
                      <a:pt x="1084" y="6620"/>
                    </a:cubicBezTo>
                    <a:cubicBezTo>
                      <a:pt x="1680" y="6620"/>
                      <a:pt x="2156" y="6144"/>
                      <a:pt x="2156" y="5548"/>
                    </a:cubicBezTo>
                    <a:lnTo>
                      <a:pt x="2156" y="1072"/>
                    </a:lnTo>
                    <a:cubicBezTo>
                      <a:pt x="2156" y="476"/>
                      <a:pt x="1680" y="0"/>
                      <a:pt x="1084"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71;p37">
                <a:extLst>
                  <a:ext uri="{FF2B5EF4-FFF2-40B4-BE49-F238E27FC236}">
                    <a16:creationId xmlns:a16="http://schemas.microsoft.com/office/drawing/2014/main" id="{AB671FEC-C587-0908-BC3D-6002853BDF24}"/>
                  </a:ext>
                </a:extLst>
              </p:cNvPr>
              <p:cNvSpPr/>
              <p:nvPr/>
            </p:nvSpPr>
            <p:spPr>
              <a:xfrm>
                <a:off x="4121625" y="1355950"/>
                <a:ext cx="136050" cy="33075"/>
              </a:xfrm>
              <a:custGeom>
                <a:avLst/>
                <a:gdLst/>
                <a:ahLst/>
                <a:cxnLst/>
                <a:rect l="l" t="t" r="r" b="b"/>
                <a:pathLst>
                  <a:path w="5442" h="1323" extrusionOk="0">
                    <a:moveTo>
                      <a:pt x="656" y="1"/>
                    </a:moveTo>
                    <a:cubicBezTo>
                      <a:pt x="299" y="1"/>
                      <a:pt x="1" y="298"/>
                      <a:pt x="1" y="667"/>
                    </a:cubicBezTo>
                    <a:cubicBezTo>
                      <a:pt x="1" y="1024"/>
                      <a:pt x="299" y="1322"/>
                      <a:pt x="656" y="1322"/>
                    </a:cubicBezTo>
                    <a:lnTo>
                      <a:pt x="4787" y="1322"/>
                    </a:lnTo>
                    <a:cubicBezTo>
                      <a:pt x="5144" y="1322"/>
                      <a:pt x="5442" y="1024"/>
                      <a:pt x="5442" y="667"/>
                    </a:cubicBezTo>
                    <a:cubicBezTo>
                      <a:pt x="5442" y="298"/>
                      <a:pt x="5144" y="1"/>
                      <a:pt x="4787"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72;p37">
                <a:extLst>
                  <a:ext uri="{FF2B5EF4-FFF2-40B4-BE49-F238E27FC236}">
                    <a16:creationId xmlns:a16="http://schemas.microsoft.com/office/drawing/2014/main" id="{1591B162-FF8D-58EC-3F9D-A545DB42E6F2}"/>
                  </a:ext>
                </a:extLst>
              </p:cNvPr>
              <p:cNvSpPr/>
              <p:nvPr/>
            </p:nvSpPr>
            <p:spPr>
              <a:xfrm>
                <a:off x="4005250" y="1630400"/>
                <a:ext cx="129200" cy="20550"/>
              </a:xfrm>
              <a:custGeom>
                <a:avLst/>
                <a:gdLst/>
                <a:ahLst/>
                <a:cxnLst/>
                <a:rect l="l" t="t" r="r" b="b"/>
                <a:pathLst>
                  <a:path w="5168" h="822" extrusionOk="0">
                    <a:moveTo>
                      <a:pt x="1" y="0"/>
                    </a:moveTo>
                    <a:lnTo>
                      <a:pt x="1" y="822"/>
                    </a:lnTo>
                    <a:lnTo>
                      <a:pt x="5168" y="822"/>
                    </a:lnTo>
                    <a:lnTo>
                      <a:pt x="5168"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73;p37">
                <a:extLst>
                  <a:ext uri="{FF2B5EF4-FFF2-40B4-BE49-F238E27FC236}">
                    <a16:creationId xmlns:a16="http://schemas.microsoft.com/office/drawing/2014/main" id="{3ADE35C6-C592-79A3-3B77-A2C4A89BFFAF}"/>
                  </a:ext>
                </a:extLst>
              </p:cNvPr>
              <p:cNvSpPr/>
              <p:nvPr/>
            </p:nvSpPr>
            <p:spPr>
              <a:xfrm>
                <a:off x="3949000" y="1490800"/>
                <a:ext cx="94075" cy="236050"/>
              </a:xfrm>
              <a:custGeom>
                <a:avLst/>
                <a:gdLst/>
                <a:ahLst/>
                <a:cxnLst/>
                <a:rect l="l" t="t" r="r" b="b"/>
                <a:pathLst>
                  <a:path w="3763" h="9442" extrusionOk="0">
                    <a:moveTo>
                      <a:pt x="1096" y="0"/>
                    </a:moveTo>
                    <a:cubicBezTo>
                      <a:pt x="488" y="0"/>
                      <a:pt x="0" y="488"/>
                      <a:pt x="0" y="1095"/>
                    </a:cubicBezTo>
                    <a:lnTo>
                      <a:pt x="0" y="8346"/>
                    </a:lnTo>
                    <a:cubicBezTo>
                      <a:pt x="0" y="8942"/>
                      <a:pt x="488" y="9442"/>
                      <a:pt x="1096" y="9442"/>
                    </a:cubicBezTo>
                    <a:lnTo>
                      <a:pt x="2667" y="9442"/>
                    </a:lnTo>
                    <a:cubicBezTo>
                      <a:pt x="3274" y="9442"/>
                      <a:pt x="3763" y="8942"/>
                      <a:pt x="3763" y="8346"/>
                    </a:cubicBezTo>
                    <a:lnTo>
                      <a:pt x="3763" y="1095"/>
                    </a:lnTo>
                    <a:cubicBezTo>
                      <a:pt x="3763" y="488"/>
                      <a:pt x="3274" y="0"/>
                      <a:pt x="2667"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74;p37">
                <a:extLst>
                  <a:ext uri="{FF2B5EF4-FFF2-40B4-BE49-F238E27FC236}">
                    <a16:creationId xmlns:a16="http://schemas.microsoft.com/office/drawing/2014/main" id="{0EE0B041-7947-20CF-43BD-9A7E14EF929B}"/>
                  </a:ext>
                </a:extLst>
              </p:cNvPr>
              <p:cNvSpPr/>
              <p:nvPr/>
            </p:nvSpPr>
            <p:spPr>
              <a:xfrm>
                <a:off x="3949000" y="1551500"/>
                <a:ext cx="94075" cy="8075"/>
              </a:xfrm>
              <a:custGeom>
                <a:avLst/>
                <a:gdLst/>
                <a:ahLst/>
                <a:cxnLst/>
                <a:rect l="l" t="t" r="r" b="b"/>
                <a:pathLst>
                  <a:path w="3763" h="323" extrusionOk="0">
                    <a:moveTo>
                      <a:pt x="0" y="1"/>
                    </a:moveTo>
                    <a:lnTo>
                      <a:pt x="0" y="322"/>
                    </a:lnTo>
                    <a:lnTo>
                      <a:pt x="3763" y="322"/>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75;p37">
                <a:extLst>
                  <a:ext uri="{FF2B5EF4-FFF2-40B4-BE49-F238E27FC236}">
                    <a16:creationId xmlns:a16="http://schemas.microsoft.com/office/drawing/2014/main" id="{47AD73BB-56D8-D227-B6BD-837BAAA91576}"/>
                  </a:ext>
                </a:extLst>
              </p:cNvPr>
              <p:cNvSpPr/>
              <p:nvPr/>
            </p:nvSpPr>
            <p:spPr>
              <a:xfrm>
                <a:off x="3949000" y="1572650"/>
                <a:ext cx="94075" cy="8350"/>
              </a:xfrm>
              <a:custGeom>
                <a:avLst/>
                <a:gdLst/>
                <a:ahLst/>
                <a:cxnLst/>
                <a:rect l="l" t="t" r="r" b="b"/>
                <a:pathLst>
                  <a:path w="3763" h="334" extrusionOk="0">
                    <a:moveTo>
                      <a:pt x="0" y="0"/>
                    </a:moveTo>
                    <a:lnTo>
                      <a:pt x="0" y="334"/>
                    </a:lnTo>
                    <a:lnTo>
                      <a:pt x="3763" y="334"/>
                    </a:lnTo>
                    <a:lnTo>
                      <a:pt x="3763"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76;p37">
                <a:extLst>
                  <a:ext uri="{FF2B5EF4-FFF2-40B4-BE49-F238E27FC236}">
                    <a16:creationId xmlns:a16="http://schemas.microsoft.com/office/drawing/2014/main" id="{0D823F57-5A71-4B8E-ACC3-5A762C20ADAD}"/>
                  </a:ext>
                </a:extLst>
              </p:cNvPr>
              <p:cNvSpPr/>
              <p:nvPr/>
            </p:nvSpPr>
            <p:spPr>
              <a:xfrm>
                <a:off x="3949000" y="16789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77;p37">
                <a:extLst>
                  <a:ext uri="{FF2B5EF4-FFF2-40B4-BE49-F238E27FC236}">
                    <a16:creationId xmlns:a16="http://schemas.microsoft.com/office/drawing/2014/main" id="{CCFDC5B3-0C66-7591-589F-8DF4983E96E3}"/>
                  </a:ext>
                </a:extLst>
              </p:cNvPr>
              <p:cNvSpPr/>
              <p:nvPr/>
            </p:nvSpPr>
            <p:spPr>
              <a:xfrm>
                <a:off x="3949000" y="1530075"/>
                <a:ext cx="94075" cy="8375"/>
              </a:xfrm>
              <a:custGeom>
                <a:avLst/>
                <a:gdLst/>
                <a:ahLst/>
                <a:cxnLst/>
                <a:rect l="l" t="t" r="r" b="b"/>
                <a:pathLst>
                  <a:path w="3763" h="335"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78;p37">
                <a:extLst>
                  <a:ext uri="{FF2B5EF4-FFF2-40B4-BE49-F238E27FC236}">
                    <a16:creationId xmlns:a16="http://schemas.microsoft.com/office/drawing/2014/main" id="{65980326-153E-946D-EFA0-B976A5A219CA}"/>
                  </a:ext>
                </a:extLst>
              </p:cNvPr>
              <p:cNvSpPr/>
              <p:nvPr/>
            </p:nvSpPr>
            <p:spPr>
              <a:xfrm>
                <a:off x="3949000" y="1593775"/>
                <a:ext cx="94075" cy="8350"/>
              </a:xfrm>
              <a:custGeom>
                <a:avLst/>
                <a:gdLst/>
                <a:ahLst/>
                <a:cxnLst/>
                <a:rect l="l" t="t" r="r" b="b"/>
                <a:pathLst>
                  <a:path w="3763" h="334" extrusionOk="0">
                    <a:moveTo>
                      <a:pt x="0" y="1"/>
                    </a:moveTo>
                    <a:lnTo>
                      <a:pt x="0" y="334"/>
                    </a:lnTo>
                    <a:lnTo>
                      <a:pt x="3763" y="334"/>
                    </a:lnTo>
                    <a:lnTo>
                      <a:pt x="3763"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79;p37">
                <a:extLst>
                  <a:ext uri="{FF2B5EF4-FFF2-40B4-BE49-F238E27FC236}">
                    <a16:creationId xmlns:a16="http://schemas.microsoft.com/office/drawing/2014/main" id="{F90BDE79-F409-6AE4-079B-10F9BEF3C8C5}"/>
                  </a:ext>
                </a:extLst>
              </p:cNvPr>
              <p:cNvSpPr/>
              <p:nvPr/>
            </p:nvSpPr>
            <p:spPr>
              <a:xfrm>
                <a:off x="3949000" y="1700350"/>
                <a:ext cx="94075" cy="8050"/>
              </a:xfrm>
              <a:custGeom>
                <a:avLst/>
                <a:gdLst/>
                <a:ahLst/>
                <a:cxnLst/>
                <a:rect l="l" t="t" r="r" b="b"/>
                <a:pathLst>
                  <a:path w="3763" h="322" extrusionOk="0">
                    <a:moveTo>
                      <a:pt x="0" y="0"/>
                    </a:moveTo>
                    <a:cubicBezTo>
                      <a:pt x="0"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80;p37">
                <a:extLst>
                  <a:ext uri="{FF2B5EF4-FFF2-40B4-BE49-F238E27FC236}">
                    <a16:creationId xmlns:a16="http://schemas.microsoft.com/office/drawing/2014/main" id="{D79DC33F-D10E-2A49-1872-FBEF464DBFAB}"/>
                  </a:ext>
                </a:extLst>
              </p:cNvPr>
              <p:cNvSpPr/>
              <p:nvPr/>
            </p:nvSpPr>
            <p:spPr>
              <a:xfrm>
                <a:off x="3949000" y="1508950"/>
                <a:ext cx="94075" cy="8050"/>
              </a:xfrm>
              <a:custGeom>
                <a:avLst/>
                <a:gdLst/>
                <a:ahLst/>
                <a:cxnLst/>
                <a:rect l="l" t="t" r="r" b="b"/>
                <a:pathLst>
                  <a:path w="3763" h="322" extrusionOk="0">
                    <a:moveTo>
                      <a:pt x="60" y="0"/>
                    </a:moveTo>
                    <a:cubicBezTo>
                      <a:pt x="24" y="108"/>
                      <a:pt x="0" y="215"/>
                      <a:pt x="0" y="322"/>
                    </a:cubicBezTo>
                    <a:lnTo>
                      <a:pt x="3763"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1;p37">
                <a:extLst>
                  <a:ext uri="{FF2B5EF4-FFF2-40B4-BE49-F238E27FC236}">
                    <a16:creationId xmlns:a16="http://schemas.microsoft.com/office/drawing/2014/main" id="{8B29CB13-34CE-B23B-2F7E-999B041FA6A0}"/>
                  </a:ext>
                </a:extLst>
              </p:cNvPr>
              <p:cNvSpPr/>
              <p:nvPr/>
            </p:nvSpPr>
            <p:spPr>
              <a:xfrm>
                <a:off x="3949000" y="1657775"/>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82;p37">
                <a:extLst>
                  <a:ext uri="{FF2B5EF4-FFF2-40B4-BE49-F238E27FC236}">
                    <a16:creationId xmlns:a16="http://schemas.microsoft.com/office/drawing/2014/main" id="{674265F1-1CA6-3848-CAAC-E6E9EAFF3362}"/>
                  </a:ext>
                </a:extLst>
              </p:cNvPr>
              <p:cNvSpPr/>
              <p:nvPr/>
            </p:nvSpPr>
            <p:spPr>
              <a:xfrm>
                <a:off x="3949000" y="1636350"/>
                <a:ext cx="94075" cy="8350"/>
              </a:xfrm>
              <a:custGeom>
                <a:avLst/>
                <a:gdLst/>
                <a:ahLst/>
                <a:cxnLst/>
                <a:rect l="l" t="t" r="r" b="b"/>
                <a:pathLst>
                  <a:path w="3763" h="334" extrusionOk="0">
                    <a:moveTo>
                      <a:pt x="0" y="0"/>
                    </a:moveTo>
                    <a:lnTo>
                      <a:pt x="0" y="334"/>
                    </a:lnTo>
                    <a:lnTo>
                      <a:pt x="3763" y="334"/>
                    </a:lnTo>
                    <a:lnTo>
                      <a:pt x="3763"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83;p37">
                <a:extLst>
                  <a:ext uri="{FF2B5EF4-FFF2-40B4-BE49-F238E27FC236}">
                    <a16:creationId xmlns:a16="http://schemas.microsoft.com/office/drawing/2014/main" id="{E713F749-01E6-5429-D2EA-047BFFBCBFFA}"/>
                  </a:ext>
                </a:extLst>
              </p:cNvPr>
              <p:cNvSpPr/>
              <p:nvPr/>
            </p:nvSpPr>
            <p:spPr>
              <a:xfrm>
                <a:off x="3949000" y="1615200"/>
                <a:ext cx="94075" cy="8375"/>
              </a:xfrm>
              <a:custGeom>
                <a:avLst/>
                <a:gdLst/>
                <a:ahLst/>
                <a:cxnLst/>
                <a:rect l="l" t="t" r="r" b="b"/>
                <a:pathLst>
                  <a:path w="3763" h="335" extrusionOk="0">
                    <a:moveTo>
                      <a:pt x="0" y="1"/>
                    </a:moveTo>
                    <a:lnTo>
                      <a:pt x="0" y="334"/>
                    </a:lnTo>
                    <a:lnTo>
                      <a:pt x="3763" y="334"/>
                    </a:lnTo>
                    <a:lnTo>
                      <a:pt x="3763"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84;p37">
                <a:extLst>
                  <a:ext uri="{FF2B5EF4-FFF2-40B4-BE49-F238E27FC236}">
                    <a16:creationId xmlns:a16="http://schemas.microsoft.com/office/drawing/2014/main" id="{C6B4E422-67B3-13DD-6A96-3AB53BEA48D4}"/>
                  </a:ext>
                </a:extLst>
              </p:cNvPr>
              <p:cNvSpPr/>
              <p:nvPr/>
            </p:nvSpPr>
            <p:spPr>
              <a:xfrm>
                <a:off x="3937375" y="1477400"/>
                <a:ext cx="117300" cy="130700"/>
              </a:xfrm>
              <a:custGeom>
                <a:avLst/>
                <a:gdLst/>
                <a:ahLst/>
                <a:cxnLst/>
                <a:rect l="l" t="t" r="r" b="b"/>
                <a:pathLst>
                  <a:path w="4692" h="5228" extrusionOk="0">
                    <a:moveTo>
                      <a:pt x="1418" y="0"/>
                    </a:moveTo>
                    <a:cubicBezTo>
                      <a:pt x="632"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85;p37">
                <a:extLst>
                  <a:ext uri="{FF2B5EF4-FFF2-40B4-BE49-F238E27FC236}">
                    <a16:creationId xmlns:a16="http://schemas.microsoft.com/office/drawing/2014/main" id="{73402D7B-80FE-6EF3-CEAF-D7B20DBF12DA}"/>
                  </a:ext>
                </a:extLst>
              </p:cNvPr>
              <p:cNvSpPr/>
              <p:nvPr/>
            </p:nvSpPr>
            <p:spPr>
              <a:xfrm>
                <a:off x="393737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86;p37">
                <a:extLst>
                  <a:ext uri="{FF2B5EF4-FFF2-40B4-BE49-F238E27FC236}">
                    <a16:creationId xmlns:a16="http://schemas.microsoft.com/office/drawing/2014/main" id="{4C7461E7-0C3D-7D36-AAAD-278060A630EA}"/>
                  </a:ext>
                </a:extLst>
              </p:cNvPr>
              <p:cNvSpPr/>
              <p:nvPr/>
            </p:nvSpPr>
            <p:spPr>
              <a:xfrm>
                <a:off x="4245150" y="1630400"/>
                <a:ext cx="128925" cy="20550"/>
              </a:xfrm>
              <a:custGeom>
                <a:avLst/>
                <a:gdLst/>
                <a:ahLst/>
                <a:cxnLst/>
                <a:rect l="l" t="t" r="r" b="b"/>
                <a:pathLst>
                  <a:path w="5157" h="822" extrusionOk="0">
                    <a:moveTo>
                      <a:pt x="1" y="0"/>
                    </a:moveTo>
                    <a:lnTo>
                      <a:pt x="1" y="822"/>
                    </a:lnTo>
                    <a:lnTo>
                      <a:pt x="5156" y="822"/>
                    </a:lnTo>
                    <a:lnTo>
                      <a:pt x="5156" y="0"/>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387;p37">
                <a:extLst>
                  <a:ext uri="{FF2B5EF4-FFF2-40B4-BE49-F238E27FC236}">
                    <a16:creationId xmlns:a16="http://schemas.microsoft.com/office/drawing/2014/main" id="{4C1A2D85-E5B7-06B1-94B3-B96D8D115C7D}"/>
                  </a:ext>
                </a:extLst>
              </p:cNvPr>
              <p:cNvSpPr/>
              <p:nvPr/>
            </p:nvSpPr>
            <p:spPr>
              <a:xfrm>
                <a:off x="4336250" y="1490800"/>
                <a:ext cx="94375" cy="236050"/>
              </a:xfrm>
              <a:custGeom>
                <a:avLst/>
                <a:gdLst/>
                <a:ahLst/>
                <a:cxnLst/>
                <a:rect l="l" t="t" r="r" b="b"/>
                <a:pathLst>
                  <a:path w="3775" h="9442" extrusionOk="0">
                    <a:moveTo>
                      <a:pt x="1096" y="0"/>
                    </a:moveTo>
                    <a:cubicBezTo>
                      <a:pt x="488" y="0"/>
                      <a:pt x="0" y="488"/>
                      <a:pt x="0" y="1095"/>
                    </a:cubicBezTo>
                    <a:lnTo>
                      <a:pt x="0" y="8346"/>
                    </a:lnTo>
                    <a:cubicBezTo>
                      <a:pt x="0" y="8942"/>
                      <a:pt x="488" y="9442"/>
                      <a:pt x="1096" y="9442"/>
                    </a:cubicBezTo>
                    <a:lnTo>
                      <a:pt x="2679" y="9442"/>
                    </a:lnTo>
                    <a:cubicBezTo>
                      <a:pt x="3274" y="9442"/>
                      <a:pt x="3775" y="8942"/>
                      <a:pt x="3775" y="8346"/>
                    </a:cubicBezTo>
                    <a:lnTo>
                      <a:pt x="3775" y="1095"/>
                    </a:lnTo>
                    <a:cubicBezTo>
                      <a:pt x="3775" y="488"/>
                      <a:pt x="3274" y="0"/>
                      <a:pt x="2679" y="0"/>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388;p37">
                <a:extLst>
                  <a:ext uri="{FF2B5EF4-FFF2-40B4-BE49-F238E27FC236}">
                    <a16:creationId xmlns:a16="http://schemas.microsoft.com/office/drawing/2014/main" id="{8E6EC718-7615-5A7C-469D-04434739D538}"/>
                  </a:ext>
                </a:extLst>
              </p:cNvPr>
              <p:cNvSpPr/>
              <p:nvPr/>
            </p:nvSpPr>
            <p:spPr>
              <a:xfrm>
                <a:off x="4336250" y="1551500"/>
                <a:ext cx="94375" cy="8075"/>
              </a:xfrm>
              <a:custGeom>
                <a:avLst/>
                <a:gdLst/>
                <a:ahLst/>
                <a:cxnLst/>
                <a:rect l="l" t="t" r="r" b="b"/>
                <a:pathLst>
                  <a:path w="3775" h="323" extrusionOk="0">
                    <a:moveTo>
                      <a:pt x="0" y="1"/>
                    </a:moveTo>
                    <a:lnTo>
                      <a:pt x="0" y="322"/>
                    </a:lnTo>
                    <a:lnTo>
                      <a:pt x="3775" y="322"/>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389;p37">
                <a:extLst>
                  <a:ext uri="{FF2B5EF4-FFF2-40B4-BE49-F238E27FC236}">
                    <a16:creationId xmlns:a16="http://schemas.microsoft.com/office/drawing/2014/main" id="{FB9C69FE-975B-6719-408C-BD338488AD2A}"/>
                  </a:ext>
                </a:extLst>
              </p:cNvPr>
              <p:cNvSpPr/>
              <p:nvPr/>
            </p:nvSpPr>
            <p:spPr>
              <a:xfrm>
                <a:off x="4336250" y="1572650"/>
                <a:ext cx="94375" cy="8350"/>
              </a:xfrm>
              <a:custGeom>
                <a:avLst/>
                <a:gdLst/>
                <a:ahLst/>
                <a:cxnLst/>
                <a:rect l="l" t="t" r="r" b="b"/>
                <a:pathLst>
                  <a:path w="3775" h="334" extrusionOk="0">
                    <a:moveTo>
                      <a:pt x="0" y="0"/>
                    </a:moveTo>
                    <a:lnTo>
                      <a:pt x="0" y="334"/>
                    </a:lnTo>
                    <a:lnTo>
                      <a:pt x="3775" y="334"/>
                    </a:lnTo>
                    <a:lnTo>
                      <a:pt x="3775" y="0"/>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390;p37">
                <a:extLst>
                  <a:ext uri="{FF2B5EF4-FFF2-40B4-BE49-F238E27FC236}">
                    <a16:creationId xmlns:a16="http://schemas.microsoft.com/office/drawing/2014/main" id="{E321AAE9-0ADB-8C00-4F2B-D31ADD3F6C86}"/>
                  </a:ext>
                </a:extLst>
              </p:cNvPr>
              <p:cNvSpPr/>
              <p:nvPr/>
            </p:nvSpPr>
            <p:spPr>
              <a:xfrm>
                <a:off x="4336250" y="16789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391;p37">
                <a:extLst>
                  <a:ext uri="{FF2B5EF4-FFF2-40B4-BE49-F238E27FC236}">
                    <a16:creationId xmlns:a16="http://schemas.microsoft.com/office/drawing/2014/main" id="{86798697-5F85-4C41-D5F9-4DD71C57BAAC}"/>
                  </a:ext>
                </a:extLst>
              </p:cNvPr>
              <p:cNvSpPr/>
              <p:nvPr/>
            </p:nvSpPr>
            <p:spPr>
              <a:xfrm>
                <a:off x="4336250" y="1530075"/>
                <a:ext cx="94375" cy="8375"/>
              </a:xfrm>
              <a:custGeom>
                <a:avLst/>
                <a:gdLst/>
                <a:ahLst/>
                <a:cxnLst/>
                <a:rect l="l" t="t" r="r" b="b"/>
                <a:pathLst>
                  <a:path w="3775" h="335"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392;p37">
                <a:extLst>
                  <a:ext uri="{FF2B5EF4-FFF2-40B4-BE49-F238E27FC236}">
                    <a16:creationId xmlns:a16="http://schemas.microsoft.com/office/drawing/2014/main" id="{9A3BB9C0-2C95-BBB1-C5F4-8947BFE9C080}"/>
                  </a:ext>
                </a:extLst>
              </p:cNvPr>
              <p:cNvSpPr/>
              <p:nvPr/>
            </p:nvSpPr>
            <p:spPr>
              <a:xfrm>
                <a:off x="4336250" y="1593775"/>
                <a:ext cx="94375" cy="8350"/>
              </a:xfrm>
              <a:custGeom>
                <a:avLst/>
                <a:gdLst/>
                <a:ahLst/>
                <a:cxnLst/>
                <a:rect l="l" t="t" r="r" b="b"/>
                <a:pathLst>
                  <a:path w="3775" h="334" extrusionOk="0">
                    <a:moveTo>
                      <a:pt x="0" y="1"/>
                    </a:moveTo>
                    <a:lnTo>
                      <a:pt x="0" y="334"/>
                    </a:lnTo>
                    <a:lnTo>
                      <a:pt x="3775" y="334"/>
                    </a:lnTo>
                    <a:lnTo>
                      <a:pt x="3775" y="1"/>
                    </a:ln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393;p37">
                <a:extLst>
                  <a:ext uri="{FF2B5EF4-FFF2-40B4-BE49-F238E27FC236}">
                    <a16:creationId xmlns:a16="http://schemas.microsoft.com/office/drawing/2014/main" id="{B97D62CC-4743-8D40-71CC-C338DB22F142}"/>
                  </a:ext>
                </a:extLst>
              </p:cNvPr>
              <p:cNvSpPr/>
              <p:nvPr/>
            </p:nvSpPr>
            <p:spPr>
              <a:xfrm>
                <a:off x="4336250" y="1700350"/>
                <a:ext cx="94075" cy="8050"/>
              </a:xfrm>
              <a:custGeom>
                <a:avLst/>
                <a:gdLst/>
                <a:ahLst/>
                <a:cxnLst/>
                <a:rect l="l" t="t" r="r" b="b"/>
                <a:pathLst>
                  <a:path w="3763" h="322" extrusionOk="0">
                    <a:moveTo>
                      <a:pt x="0" y="0"/>
                    </a:moveTo>
                    <a:cubicBezTo>
                      <a:pt x="12" y="107"/>
                      <a:pt x="24" y="226"/>
                      <a:pt x="60" y="322"/>
                    </a:cubicBezTo>
                    <a:lnTo>
                      <a:pt x="3703" y="322"/>
                    </a:lnTo>
                    <a:cubicBezTo>
                      <a:pt x="3739" y="226"/>
                      <a:pt x="3763" y="107"/>
                      <a:pt x="3763"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394;p37">
                <a:extLst>
                  <a:ext uri="{FF2B5EF4-FFF2-40B4-BE49-F238E27FC236}">
                    <a16:creationId xmlns:a16="http://schemas.microsoft.com/office/drawing/2014/main" id="{4AAA5CA1-2767-BE6B-53FD-EB96D2CB26B5}"/>
                  </a:ext>
                </a:extLst>
              </p:cNvPr>
              <p:cNvSpPr/>
              <p:nvPr/>
            </p:nvSpPr>
            <p:spPr>
              <a:xfrm>
                <a:off x="4336250" y="1508950"/>
                <a:ext cx="94375" cy="8050"/>
              </a:xfrm>
              <a:custGeom>
                <a:avLst/>
                <a:gdLst/>
                <a:ahLst/>
                <a:cxnLst/>
                <a:rect l="l" t="t" r="r" b="b"/>
                <a:pathLst>
                  <a:path w="3775" h="322" extrusionOk="0">
                    <a:moveTo>
                      <a:pt x="72" y="0"/>
                    </a:moveTo>
                    <a:cubicBezTo>
                      <a:pt x="24" y="108"/>
                      <a:pt x="12" y="215"/>
                      <a:pt x="0" y="322"/>
                    </a:cubicBezTo>
                    <a:lnTo>
                      <a:pt x="3775" y="322"/>
                    </a:lnTo>
                    <a:cubicBezTo>
                      <a:pt x="3763" y="215"/>
                      <a:pt x="3739" y="108"/>
                      <a:pt x="3703" y="0"/>
                    </a:cubicBezTo>
                    <a:close/>
                  </a:path>
                </a:pathLst>
              </a:custGeom>
              <a:solidFill>
                <a:srgbClr val="0E838D"/>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395;p37">
                <a:extLst>
                  <a:ext uri="{FF2B5EF4-FFF2-40B4-BE49-F238E27FC236}">
                    <a16:creationId xmlns:a16="http://schemas.microsoft.com/office/drawing/2014/main" id="{8F1703F5-3BA1-98B3-8F01-F385398507ED}"/>
                  </a:ext>
                </a:extLst>
              </p:cNvPr>
              <p:cNvSpPr/>
              <p:nvPr/>
            </p:nvSpPr>
            <p:spPr>
              <a:xfrm>
                <a:off x="4336250" y="1657775"/>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396;p37">
                <a:extLst>
                  <a:ext uri="{FF2B5EF4-FFF2-40B4-BE49-F238E27FC236}">
                    <a16:creationId xmlns:a16="http://schemas.microsoft.com/office/drawing/2014/main" id="{F975C77B-3091-A041-4B97-70F2B0D70C07}"/>
                  </a:ext>
                </a:extLst>
              </p:cNvPr>
              <p:cNvSpPr/>
              <p:nvPr/>
            </p:nvSpPr>
            <p:spPr>
              <a:xfrm>
                <a:off x="4336250" y="1636350"/>
                <a:ext cx="94375" cy="8350"/>
              </a:xfrm>
              <a:custGeom>
                <a:avLst/>
                <a:gdLst/>
                <a:ahLst/>
                <a:cxnLst/>
                <a:rect l="l" t="t" r="r" b="b"/>
                <a:pathLst>
                  <a:path w="3775" h="334" extrusionOk="0">
                    <a:moveTo>
                      <a:pt x="0" y="0"/>
                    </a:moveTo>
                    <a:lnTo>
                      <a:pt x="0" y="334"/>
                    </a:lnTo>
                    <a:lnTo>
                      <a:pt x="3775" y="334"/>
                    </a:lnTo>
                    <a:lnTo>
                      <a:pt x="3775" y="0"/>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397;p37">
                <a:extLst>
                  <a:ext uri="{FF2B5EF4-FFF2-40B4-BE49-F238E27FC236}">
                    <a16:creationId xmlns:a16="http://schemas.microsoft.com/office/drawing/2014/main" id="{B0CFBFA9-0F4E-8BDB-E462-4B614553B279}"/>
                  </a:ext>
                </a:extLst>
              </p:cNvPr>
              <p:cNvSpPr/>
              <p:nvPr/>
            </p:nvSpPr>
            <p:spPr>
              <a:xfrm>
                <a:off x="4336250" y="1615200"/>
                <a:ext cx="94375" cy="8375"/>
              </a:xfrm>
              <a:custGeom>
                <a:avLst/>
                <a:gdLst/>
                <a:ahLst/>
                <a:cxnLst/>
                <a:rect l="l" t="t" r="r" b="b"/>
                <a:pathLst>
                  <a:path w="3775" h="335" extrusionOk="0">
                    <a:moveTo>
                      <a:pt x="0" y="1"/>
                    </a:moveTo>
                    <a:lnTo>
                      <a:pt x="0" y="334"/>
                    </a:lnTo>
                    <a:lnTo>
                      <a:pt x="3775" y="334"/>
                    </a:lnTo>
                    <a:lnTo>
                      <a:pt x="3775" y="1"/>
                    </a:ln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398;p37">
                <a:extLst>
                  <a:ext uri="{FF2B5EF4-FFF2-40B4-BE49-F238E27FC236}">
                    <a16:creationId xmlns:a16="http://schemas.microsoft.com/office/drawing/2014/main" id="{0D13C028-7640-5AB1-265E-CEE92413B8E5}"/>
                  </a:ext>
                </a:extLst>
              </p:cNvPr>
              <p:cNvSpPr/>
              <p:nvPr/>
            </p:nvSpPr>
            <p:spPr>
              <a:xfrm>
                <a:off x="4324625" y="1477400"/>
                <a:ext cx="117300" cy="130700"/>
              </a:xfrm>
              <a:custGeom>
                <a:avLst/>
                <a:gdLst/>
                <a:ahLst/>
                <a:cxnLst/>
                <a:rect l="l" t="t" r="r" b="b"/>
                <a:pathLst>
                  <a:path w="4692" h="5228" extrusionOk="0">
                    <a:moveTo>
                      <a:pt x="1418" y="0"/>
                    </a:moveTo>
                    <a:cubicBezTo>
                      <a:pt x="644" y="0"/>
                      <a:pt x="1" y="643"/>
                      <a:pt x="1" y="1417"/>
                    </a:cubicBezTo>
                    <a:lnTo>
                      <a:pt x="1" y="5227"/>
                    </a:lnTo>
                    <a:lnTo>
                      <a:pt x="4692" y="5227"/>
                    </a:lnTo>
                    <a:lnTo>
                      <a:pt x="4692" y="1417"/>
                    </a:lnTo>
                    <a:cubicBezTo>
                      <a:pt x="4692" y="643"/>
                      <a:pt x="4061" y="0"/>
                      <a:pt x="3275" y="0"/>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399;p37">
                <a:extLst>
                  <a:ext uri="{FF2B5EF4-FFF2-40B4-BE49-F238E27FC236}">
                    <a16:creationId xmlns:a16="http://schemas.microsoft.com/office/drawing/2014/main" id="{97C7C91F-5DD0-D77C-62E8-C09069D5BF98}"/>
                  </a:ext>
                </a:extLst>
              </p:cNvPr>
              <p:cNvSpPr/>
              <p:nvPr/>
            </p:nvSpPr>
            <p:spPr>
              <a:xfrm>
                <a:off x="4324625" y="1574125"/>
                <a:ext cx="117300" cy="33975"/>
              </a:xfrm>
              <a:custGeom>
                <a:avLst/>
                <a:gdLst/>
                <a:ahLst/>
                <a:cxnLst/>
                <a:rect l="l" t="t" r="r" b="b"/>
                <a:pathLst>
                  <a:path w="4692" h="1359" extrusionOk="0">
                    <a:moveTo>
                      <a:pt x="1" y="1"/>
                    </a:moveTo>
                    <a:lnTo>
                      <a:pt x="1" y="1358"/>
                    </a:lnTo>
                    <a:lnTo>
                      <a:pt x="4692" y="1358"/>
                    </a:lnTo>
                    <a:lnTo>
                      <a:pt x="4692" y="1"/>
                    </a:ln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400;p37">
                <a:extLst>
                  <a:ext uri="{FF2B5EF4-FFF2-40B4-BE49-F238E27FC236}">
                    <a16:creationId xmlns:a16="http://schemas.microsoft.com/office/drawing/2014/main" id="{41B6186B-E5BA-4F03-D8D4-38036BF67C6F}"/>
                  </a:ext>
                </a:extLst>
              </p:cNvPr>
              <p:cNvSpPr/>
              <p:nvPr/>
            </p:nvSpPr>
            <p:spPr>
              <a:xfrm>
                <a:off x="4061278" y="1376227"/>
                <a:ext cx="260475" cy="293500"/>
              </a:xfrm>
              <a:custGeom>
                <a:avLst/>
                <a:gdLst/>
                <a:ahLst/>
                <a:cxnLst/>
                <a:rect l="l" t="t" r="r" b="b"/>
                <a:pathLst>
                  <a:path w="10419" h="11740" extrusionOk="0">
                    <a:moveTo>
                      <a:pt x="2120" y="0"/>
                    </a:moveTo>
                    <a:cubicBezTo>
                      <a:pt x="1905" y="0"/>
                      <a:pt x="1715" y="167"/>
                      <a:pt x="1679" y="381"/>
                    </a:cubicBezTo>
                    <a:lnTo>
                      <a:pt x="24" y="11240"/>
                    </a:lnTo>
                    <a:cubicBezTo>
                      <a:pt x="0" y="11359"/>
                      <a:pt x="48" y="11490"/>
                      <a:pt x="131" y="11585"/>
                    </a:cubicBezTo>
                    <a:cubicBezTo>
                      <a:pt x="215" y="11680"/>
                      <a:pt x="334" y="11740"/>
                      <a:pt x="453" y="11740"/>
                    </a:cubicBezTo>
                    <a:lnTo>
                      <a:pt x="9966" y="11740"/>
                    </a:lnTo>
                    <a:cubicBezTo>
                      <a:pt x="10085" y="11740"/>
                      <a:pt x="10204" y="11680"/>
                      <a:pt x="10287" y="11585"/>
                    </a:cubicBezTo>
                    <a:cubicBezTo>
                      <a:pt x="10383" y="11490"/>
                      <a:pt x="10418" y="11359"/>
                      <a:pt x="10395" y="11240"/>
                    </a:cubicBezTo>
                    <a:lnTo>
                      <a:pt x="8740" y="381"/>
                    </a:lnTo>
                    <a:cubicBezTo>
                      <a:pt x="8704" y="167"/>
                      <a:pt x="8525" y="0"/>
                      <a:pt x="829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401;p37">
                <a:extLst>
                  <a:ext uri="{FF2B5EF4-FFF2-40B4-BE49-F238E27FC236}">
                    <a16:creationId xmlns:a16="http://schemas.microsoft.com/office/drawing/2014/main" id="{4FCFAEA8-57F2-6966-8E62-99038319F832}"/>
                  </a:ext>
                </a:extLst>
              </p:cNvPr>
              <p:cNvSpPr/>
              <p:nvPr/>
            </p:nvSpPr>
            <p:spPr>
              <a:xfrm>
                <a:off x="4059725" y="1593175"/>
                <a:ext cx="260175" cy="70275"/>
              </a:xfrm>
              <a:custGeom>
                <a:avLst/>
                <a:gdLst/>
                <a:ahLst/>
                <a:cxnLst/>
                <a:rect l="l" t="t" r="r" b="b"/>
                <a:pathLst>
                  <a:path w="10407" h="2811" extrusionOk="0">
                    <a:moveTo>
                      <a:pt x="369" y="1"/>
                    </a:moveTo>
                    <a:lnTo>
                      <a:pt x="12" y="2311"/>
                    </a:lnTo>
                    <a:cubicBezTo>
                      <a:pt x="0" y="2430"/>
                      <a:pt x="36" y="2561"/>
                      <a:pt x="119" y="2656"/>
                    </a:cubicBezTo>
                    <a:cubicBezTo>
                      <a:pt x="203" y="2751"/>
                      <a:pt x="322" y="2811"/>
                      <a:pt x="453" y="2811"/>
                    </a:cubicBezTo>
                    <a:lnTo>
                      <a:pt x="9954" y="2811"/>
                    </a:lnTo>
                    <a:cubicBezTo>
                      <a:pt x="10073" y="2811"/>
                      <a:pt x="10204" y="2751"/>
                      <a:pt x="10287" y="2656"/>
                    </a:cubicBezTo>
                    <a:cubicBezTo>
                      <a:pt x="10371" y="2561"/>
                      <a:pt x="10406" y="2430"/>
                      <a:pt x="10383" y="2311"/>
                    </a:cubicBezTo>
                    <a:lnTo>
                      <a:pt x="10025" y="1"/>
                    </a:lnTo>
                    <a:cubicBezTo>
                      <a:pt x="10002" y="1"/>
                      <a:pt x="9978" y="13"/>
                      <a:pt x="9954" y="13"/>
                    </a:cubicBezTo>
                    <a:lnTo>
                      <a:pt x="453" y="13"/>
                    </a:lnTo>
                    <a:cubicBezTo>
                      <a:pt x="417" y="13"/>
                      <a:pt x="393" y="1"/>
                      <a:pt x="369" y="1"/>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402;p37">
                <a:extLst>
                  <a:ext uri="{FF2B5EF4-FFF2-40B4-BE49-F238E27FC236}">
                    <a16:creationId xmlns:a16="http://schemas.microsoft.com/office/drawing/2014/main" id="{0ED9B776-07A4-B227-6F5C-503A98887E95}"/>
                  </a:ext>
                </a:extLst>
              </p:cNvPr>
              <p:cNvSpPr/>
              <p:nvPr/>
            </p:nvSpPr>
            <p:spPr>
              <a:xfrm>
                <a:off x="4052275" y="1090450"/>
                <a:ext cx="11050" cy="126225"/>
              </a:xfrm>
              <a:custGeom>
                <a:avLst/>
                <a:gdLst/>
                <a:ahLst/>
                <a:cxnLst/>
                <a:rect l="l" t="t" r="r" b="b"/>
                <a:pathLst>
                  <a:path w="442" h="5049" extrusionOk="0">
                    <a:moveTo>
                      <a:pt x="227" y="0"/>
                    </a:moveTo>
                    <a:cubicBezTo>
                      <a:pt x="96" y="0"/>
                      <a:pt x="1" y="107"/>
                      <a:pt x="1" y="226"/>
                    </a:cubicBezTo>
                    <a:lnTo>
                      <a:pt x="1" y="4822"/>
                    </a:lnTo>
                    <a:cubicBezTo>
                      <a:pt x="1" y="4953"/>
                      <a:pt x="96" y="5048"/>
                      <a:pt x="227" y="5048"/>
                    </a:cubicBezTo>
                    <a:cubicBezTo>
                      <a:pt x="346" y="5048"/>
                      <a:pt x="441" y="4953"/>
                      <a:pt x="441" y="4822"/>
                    </a:cubicBezTo>
                    <a:lnTo>
                      <a:pt x="441" y="226"/>
                    </a:lnTo>
                    <a:cubicBezTo>
                      <a:pt x="441" y="107"/>
                      <a:pt x="346" y="0"/>
                      <a:pt x="227"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403;p37">
                <a:extLst>
                  <a:ext uri="{FF2B5EF4-FFF2-40B4-BE49-F238E27FC236}">
                    <a16:creationId xmlns:a16="http://schemas.microsoft.com/office/drawing/2014/main" id="{C82D7C3B-CF51-5650-2D01-0BDB914B3675}"/>
                  </a:ext>
                </a:extLst>
              </p:cNvPr>
              <p:cNvSpPr/>
              <p:nvPr/>
            </p:nvSpPr>
            <p:spPr>
              <a:xfrm>
                <a:off x="4041575" y="1079725"/>
                <a:ext cx="32750" cy="32775"/>
              </a:xfrm>
              <a:custGeom>
                <a:avLst/>
                <a:gdLst/>
                <a:ahLst/>
                <a:cxnLst/>
                <a:rect l="l" t="t" r="r" b="b"/>
                <a:pathLst>
                  <a:path w="1310" h="1311" extrusionOk="0">
                    <a:moveTo>
                      <a:pt x="655" y="1"/>
                    </a:moveTo>
                    <a:cubicBezTo>
                      <a:pt x="286" y="1"/>
                      <a:pt x="0" y="298"/>
                      <a:pt x="0" y="655"/>
                    </a:cubicBezTo>
                    <a:cubicBezTo>
                      <a:pt x="0" y="1025"/>
                      <a:pt x="286" y="1310"/>
                      <a:pt x="655" y="1310"/>
                    </a:cubicBezTo>
                    <a:cubicBezTo>
                      <a:pt x="1012" y="1310"/>
                      <a:pt x="1310" y="1025"/>
                      <a:pt x="1310" y="655"/>
                    </a:cubicBezTo>
                    <a:cubicBezTo>
                      <a:pt x="1310" y="298"/>
                      <a:pt x="1012"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404;p37">
                <a:extLst>
                  <a:ext uri="{FF2B5EF4-FFF2-40B4-BE49-F238E27FC236}">
                    <a16:creationId xmlns:a16="http://schemas.microsoft.com/office/drawing/2014/main" id="{BA9457AD-D596-087D-865E-D735BD2CD17E}"/>
                  </a:ext>
                </a:extLst>
              </p:cNvPr>
              <p:cNvSpPr/>
              <p:nvPr/>
            </p:nvSpPr>
            <p:spPr>
              <a:xfrm>
                <a:off x="4316000" y="1090450"/>
                <a:ext cx="11050" cy="126225"/>
              </a:xfrm>
              <a:custGeom>
                <a:avLst/>
                <a:gdLst/>
                <a:ahLst/>
                <a:cxnLst/>
                <a:rect l="l" t="t" r="r" b="b"/>
                <a:pathLst>
                  <a:path w="442" h="5049" extrusionOk="0">
                    <a:moveTo>
                      <a:pt x="215" y="0"/>
                    </a:moveTo>
                    <a:cubicBezTo>
                      <a:pt x="96" y="0"/>
                      <a:pt x="1" y="107"/>
                      <a:pt x="1" y="226"/>
                    </a:cubicBezTo>
                    <a:lnTo>
                      <a:pt x="1" y="4822"/>
                    </a:lnTo>
                    <a:cubicBezTo>
                      <a:pt x="1" y="4953"/>
                      <a:pt x="96" y="5048"/>
                      <a:pt x="215" y="5048"/>
                    </a:cubicBezTo>
                    <a:cubicBezTo>
                      <a:pt x="346" y="5048"/>
                      <a:pt x="441" y="4953"/>
                      <a:pt x="441" y="4822"/>
                    </a:cubicBezTo>
                    <a:lnTo>
                      <a:pt x="441" y="226"/>
                    </a:lnTo>
                    <a:cubicBezTo>
                      <a:pt x="441" y="107"/>
                      <a:pt x="346" y="0"/>
                      <a:pt x="21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405;p37">
                <a:extLst>
                  <a:ext uri="{FF2B5EF4-FFF2-40B4-BE49-F238E27FC236}">
                    <a16:creationId xmlns:a16="http://schemas.microsoft.com/office/drawing/2014/main" id="{729B54D2-0CF8-59E9-CE05-87899D734528}"/>
                  </a:ext>
                </a:extLst>
              </p:cNvPr>
              <p:cNvSpPr/>
              <p:nvPr/>
            </p:nvSpPr>
            <p:spPr>
              <a:xfrm>
                <a:off x="4305000" y="1079725"/>
                <a:ext cx="33050" cy="32775"/>
              </a:xfrm>
              <a:custGeom>
                <a:avLst/>
                <a:gdLst/>
                <a:ahLst/>
                <a:cxnLst/>
                <a:rect l="l" t="t" r="r" b="b"/>
                <a:pathLst>
                  <a:path w="1322" h="1311" extrusionOk="0">
                    <a:moveTo>
                      <a:pt x="655" y="1"/>
                    </a:moveTo>
                    <a:cubicBezTo>
                      <a:pt x="298" y="1"/>
                      <a:pt x="0" y="298"/>
                      <a:pt x="0" y="655"/>
                    </a:cubicBezTo>
                    <a:cubicBezTo>
                      <a:pt x="0" y="1013"/>
                      <a:pt x="298" y="1310"/>
                      <a:pt x="655" y="1310"/>
                    </a:cubicBezTo>
                    <a:cubicBezTo>
                      <a:pt x="1024" y="1310"/>
                      <a:pt x="1322" y="1025"/>
                      <a:pt x="1322" y="655"/>
                    </a:cubicBezTo>
                    <a:cubicBezTo>
                      <a:pt x="1322" y="298"/>
                      <a:pt x="1024" y="1"/>
                      <a:pt x="655" y="1"/>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406;p37">
                <a:extLst>
                  <a:ext uri="{FF2B5EF4-FFF2-40B4-BE49-F238E27FC236}">
                    <a16:creationId xmlns:a16="http://schemas.microsoft.com/office/drawing/2014/main" id="{00251D98-B1FA-EE5C-781A-EE2EA92431FE}"/>
                  </a:ext>
                </a:extLst>
              </p:cNvPr>
              <p:cNvSpPr/>
              <p:nvPr/>
            </p:nvSpPr>
            <p:spPr>
              <a:xfrm>
                <a:off x="4286525" y="1187475"/>
                <a:ext cx="48250" cy="48550"/>
              </a:xfrm>
              <a:custGeom>
                <a:avLst/>
                <a:gdLst/>
                <a:ahLst/>
                <a:cxnLst/>
                <a:rect l="l" t="t" r="r" b="b"/>
                <a:pathLst>
                  <a:path w="1930" h="1942" extrusionOk="0">
                    <a:moveTo>
                      <a:pt x="965" y="1"/>
                    </a:moveTo>
                    <a:cubicBezTo>
                      <a:pt x="430" y="1"/>
                      <a:pt x="1" y="429"/>
                      <a:pt x="1" y="965"/>
                    </a:cubicBezTo>
                    <a:cubicBezTo>
                      <a:pt x="1" y="1501"/>
                      <a:pt x="430" y="1941"/>
                      <a:pt x="965" y="1941"/>
                    </a:cubicBezTo>
                    <a:cubicBezTo>
                      <a:pt x="1501" y="1941"/>
                      <a:pt x="1930" y="1501"/>
                      <a:pt x="1930" y="965"/>
                    </a:cubicBezTo>
                    <a:cubicBezTo>
                      <a:pt x="1930" y="429"/>
                      <a:pt x="1501"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407;p37">
                <a:extLst>
                  <a:ext uri="{FF2B5EF4-FFF2-40B4-BE49-F238E27FC236}">
                    <a16:creationId xmlns:a16="http://schemas.microsoft.com/office/drawing/2014/main" id="{396A39AE-8ADE-6CBF-CC50-914FA13049E0}"/>
                  </a:ext>
                </a:extLst>
              </p:cNvPr>
              <p:cNvSpPr/>
              <p:nvPr/>
            </p:nvSpPr>
            <p:spPr>
              <a:xfrm>
                <a:off x="4044550" y="1187475"/>
                <a:ext cx="48525" cy="48550"/>
              </a:xfrm>
              <a:custGeom>
                <a:avLst/>
                <a:gdLst/>
                <a:ahLst/>
                <a:cxnLst/>
                <a:rect l="l" t="t" r="r" b="b"/>
                <a:pathLst>
                  <a:path w="1941" h="1942" extrusionOk="0">
                    <a:moveTo>
                      <a:pt x="965" y="1"/>
                    </a:moveTo>
                    <a:cubicBezTo>
                      <a:pt x="429" y="1"/>
                      <a:pt x="0" y="429"/>
                      <a:pt x="0" y="965"/>
                    </a:cubicBezTo>
                    <a:cubicBezTo>
                      <a:pt x="0" y="1501"/>
                      <a:pt x="429" y="1941"/>
                      <a:pt x="965" y="1941"/>
                    </a:cubicBezTo>
                    <a:cubicBezTo>
                      <a:pt x="1500" y="1941"/>
                      <a:pt x="1941" y="1501"/>
                      <a:pt x="1941" y="965"/>
                    </a:cubicBezTo>
                    <a:cubicBezTo>
                      <a:pt x="1941" y="429"/>
                      <a:pt x="1500" y="1"/>
                      <a:pt x="965" y="1"/>
                    </a:cubicBezTo>
                    <a:close/>
                  </a:path>
                </a:pathLst>
              </a:custGeom>
              <a:solidFill>
                <a:schemeClr val="accen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408;p37">
                <a:extLst>
                  <a:ext uri="{FF2B5EF4-FFF2-40B4-BE49-F238E27FC236}">
                    <a16:creationId xmlns:a16="http://schemas.microsoft.com/office/drawing/2014/main" id="{E51B0C86-E12D-43ED-8BEE-02276E71893E}"/>
                  </a:ext>
                </a:extLst>
              </p:cNvPr>
              <p:cNvSpPr/>
              <p:nvPr/>
            </p:nvSpPr>
            <p:spPr>
              <a:xfrm>
                <a:off x="4067450" y="1089250"/>
                <a:ext cx="244400" cy="244700"/>
              </a:xfrm>
              <a:custGeom>
                <a:avLst/>
                <a:gdLst/>
                <a:ahLst/>
                <a:cxnLst/>
                <a:rect l="l" t="t" r="r" b="b"/>
                <a:pathLst>
                  <a:path w="9776" h="9788" extrusionOk="0">
                    <a:moveTo>
                      <a:pt x="4894" y="1"/>
                    </a:moveTo>
                    <a:cubicBezTo>
                      <a:pt x="2192" y="1"/>
                      <a:pt x="1" y="2191"/>
                      <a:pt x="1" y="4894"/>
                    </a:cubicBezTo>
                    <a:cubicBezTo>
                      <a:pt x="1" y="7597"/>
                      <a:pt x="2192" y="9787"/>
                      <a:pt x="4894" y="9787"/>
                    </a:cubicBezTo>
                    <a:cubicBezTo>
                      <a:pt x="7585" y="9787"/>
                      <a:pt x="9776" y="7597"/>
                      <a:pt x="9776" y="4894"/>
                    </a:cubicBezTo>
                    <a:cubicBezTo>
                      <a:pt x="9776" y="2191"/>
                      <a:pt x="7585" y="1"/>
                      <a:pt x="4894"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409;p37">
                <a:extLst>
                  <a:ext uri="{FF2B5EF4-FFF2-40B4-BE49-F238E27FC236}">
                    <a16:creationId xmlns:a16="http://schemas.microsoft.com/office/drawing/2014/main" id="{CB57E895-EC23-3E84-85EA-D068F1019510}"/>
                  </a:ext>
                </a:extLst>
              </p:cNvPr>
              <p:cNvSpPr/>
              <p:nvPr/>
            </p:nvSpPr>
            <p:spPr>
              <a:xfrm>
                <a:off x="4090375" y="1176175"/>
                <a:ext cx="198575" cy="69975"/>
              </a:xfrm>
              <a:custGeom>
                <a:avLst/>
                <a:gdLst/>
                <a:ahLst/>
                <a:cxnLst/>
                <a:rect l="l" t="t" r="r" b="b"/>
                <a:pathLst>
                  <a:path w="7943" h="2799" extrusionOk="0">
                    <a:moveTo>
                      <a:pt x="679" y="0"/>
                    </a:moveTo>
                    <a:cubicBezTo>
                      <a:pt x="298" y="0"/>
                      <a:pt x="1" y="298"/>
                      <a:pt x="1" y="679"/>
                    </a:cubicBezTo>
                    <a:lnTo>
                      <a:pt x="1" y="2120"/>
                    </a:lnTo>
                    <a:cubicBezTo>
                      <a:pt x="1" y="2489"/>
                      <a:pt x="298" y="2798"/>
                      <a:pt x="679" y="2798"/>
                    </a:cubicBezTo>
                    <a:lnTo>
                      <a:pt x="7275" y="2798"/>
                    </a:lnTo>
                    <a:cubicBezTo>
                      <a:pt x="7645" y="2798"/>
                      <a:pt x="7942" y="2489"/>
                      <a:pt x="7942" y="2120"/>
                    </a:cubicBezTo>
                    <a:lnTo>
                      <a:pt x="7942" y="679"/>
                    </a:lnTo>
                    <a:cubicBezTo>
                      <a:pt x="7942" y="298"/>
                      <a:pt x="7645" y="0"/>
                      <a:pt x="7275" y="0"/>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410;p37">
                <a:extLst>
                  <a:ext uri="{FF2B5EF4-FFF2-40B4-BE49-F238E27FC236}">
                    <a16:creationId xmlns:a16="http://schemas.microsoft.com/office/drawing/2014/main" id="{24E963AA-296E-45C1-58B5-E3005B15561B}"/>
                  </a:ext>
                </a:extLst>
              </p:cNvPr>
              <p:cNvSpPr/>
              <p:nvPr/>
            </p:nvSpPr>
            <p:spPr>
              <a:xfrm>
                <a:off x="4119550" y="1199375"/>
                <a:ext cx="24725" cy="24750"/>
              </a:xfrm>
              <a:custGeom>
                <a:avLst/>
                <a:gdLst/>
                <a:ahLst/>
                <a:cxnLst/>
                <a:rect l="l" t="t" r="r" b="b"/>
                <a:pathLst>
                  <a:path w="989" h="990" extrusionOk="0">
                    <a:moveTo>
                      <a:pt x="489" y="1"/>
                    </a:moveTo>
                    <a:cubicBezTo>
                      <a:pt x="215" y="1"/>
                      <a:pt x="1" y="215"/>
                      <a:pt x="1" y="489"/>
                    </a:cubicBezTo>
                    <a:cubicBezTo>
                      <a:pt x="1" y="763"/>
                      <a:pt x="215" y="989"/>
                      <a:pt x="489" y="989"/>
                    </a:cubicBezTo>
                    <a:cubicBezTo>
                      <a:pt x="763" y="989"/>
                      <a:pt x="989" y="763"/>
                      <a:pt x="989" y="489"/>
                    </a:cubicBezTo>
                    <a:cubicBezTo>
                      <a:pt x="989" y="215"/>
                      <a:pt x="763" y="1"/>
                      <a:pt x="489"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411;p37">
                <a:extLst>
                  <a:ext uri="{FF2B5EF4-FFF2-40B4-BE49-F238E27FC236}">
                    <a16:creationId xmlns:a16="http://schemas.microsoft.com/office/drawing/2014/main" id="{9CD59E7F-1591-6FFE-BF26-9C7BE2138BDF}"/>
                  </a:ext>
                </a:extLst>
              </p:cNvPr>
              <p:cNvSpPr/>
              <p:nvPr/>
            </p:nvSpPr>
            <p:spPr>
              <a:xfrm>
                <a:off x="4235050" y="1199375"/>
                <a:ext cx="25025" cy="24750"/>
              </a:xfrm>
              <a:custGeom>
                <a:avLst/>
                <a:gdLst/>
                <a:ahLst/>
                <a:cxnLst/>
                <a:rect l="l" t="t" r="r" b="b"/>
                <a:pathLst>
                  <a:path w="1001" h="990" extrusionOk="0">
                    <a:moveTo>
                      <a:pt x="500" y="1"/>
                    </a:moveTo>
                    <a:cubicBezTo>
                      <a:pt x="226" y="1"/>
                      <a:pt x="0" y="215"/>
                      <a:pt x="0" y="489"/>
                    </a:cubicBezTo>
                    <a:cubicBezTo>
                      <a:pt x="0" y="763"/>
                      <a:pt x="226" y="989"/>
                      <a:pt x="500" y="989"/>
                    </a:cubicBezTo>
                    <a:cubicBezTo>
                      <a:pt x="774" y="989"/>
                      <a:pt x="1000" y="763"/>
                      <a:pt x="1000" y="489"/>
                    </a:cubicBezTo>
                    <a:cubicBezTo>
                      <a:pt x="1000" y="215"/>
                      <a:pt x="774" y="1"/>
                      <a:pt x="500" y="1"/>
                    </a:cubicBezTo>
                    <a:close/>
                  </a:path>
                </a:pathLst>
              </a:custGeom>
              <a:solidFill>
                <a:schemeClr val="accent6"/>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412;p37">
                <a:extLst>
                  <a:ext uri="{FF2B5EF4-FFF2-40B4-BE49-F238E27FC236}">
                    <a16:creationId xmlns:a16="http://schemas.microsoft.com/office/drawing/2014/main" id="{E9B6F01D-CD7A-F546-CD48-173D035F7180}"/>
                  </a:ext>
                </a:extLst>
              </p:cNvPr>
              <p:cNvSpPr/>
              <p:nvPr/>
            </p:nvSpPr>
            <p:spPr>
              <a:xfrm>
                <a:off x="40841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413;p37">
                <a:extLst>
                  <a:ext uri="{FF2B5EF4-FFF2-40B4-BE49-F238E27FC236}">
                    <a16:creationId xmlns:a16="http://schemas.microsoft.com/office/drawing/2014/main" id="{B95AFB11-BA27-784A-6391-3C8BB634327B}"/>
                  </a:ext>
                </a:extLst>
              </p:cNvPr>
              <p:cNvSpPr/>
              <p:nvPr/>
            </p:nvSpPr>
            <p:spPr>
              <a:xfrm>
                <a:off x="41222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414;p37">
                <a:extLst>
                  <a:ext uri="{FF2B5EF4-FFF2-40B4-BE49-F238E27FC236}">
                    <a16:creationId xmlns:a16="http://schemas.microsoft.com/office/drawing/2014/main" id="{FF4823D0-CA50-A4CA-58F5-2D0371B9E38D}"/>
                  </a:ext>
                </a:extLst>
              </p:cNvPr>
              <p:cNvSpPr/>
              <p:nvPr/>
            </p:nvSpPr>
            <p:spPr>
              <a:xfrm>
                <a:off x="4160625" y="1562525"/>
                <a:ext cx="19975" cy="20275"/>
              </a:xfrm>
              <a:custGeom>
                <a:avLst/>
                <a:gdLst/>
                <a:ahLst/>
                <a:cxnLst/>
                <a:rect l="l" t="t" r="r" b="b"/>
                <a:pathLst>
                  <a:path w="799" h="811" extrusionOk="0">
                    <a:moveTo>
                      <a:pt x="393" y="0"/>
                    </a:moveTo>
                    <a:cubicBezTo>
                      <a:pt x="179" y="0"/>
                      <a:pt x="1" y="191"/>
                      <a:pt x="1" y="405"/>
                    </a:cubicBezTo>
                    <a:cubicBezTo>
                      <a:pt x="1"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415;p37">
                <a:extLst>
                  <a:ext uri="{FF2B5EF4-FFF2-40B4-BE49-F238E27FC236}">
                    <a16:creationId xmlns:a16="http://schemas.microsoft.com/office/drawing/2014/main" id="{9E7C653B-7953-ABF1-E311-3B8D9A3D9161}"/>
                  </a:ext>
                </a:extLst>
              </p:cNvPr>
              <p:cNvSpPr/>
              <p:nvPr/>
            </p:nvSpPr>
            <p:spPr>
              <a:xfrm>
                <a:off x="41987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20" y="810"/>
                      <a:pt x="810" y="632"/>
                      <a:pt x="810" y="405"/>
                    </a:cubicBezTo>
                    <a:cubicBezTo>
                      <a:pt x="810" y="179"/>
                      <a:pt x="620"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416;p37">
                <a:extLst>
                  <a:ext uri="{FF2B5EF4-FFF2-40B4-BE49-F238E27FC236}">
                    <a16:creationId xmlns:a16="http://schemas.microsoft.com/office/drawing/2014/main" id="{EA890529-0A6C-9C2B-F490-A0860E29AA5D}"/>
                  </a:ext>
                </a:extLst>
              </p:cNvPr>
              <p:cNvSpPr/>
              <p:nvPr/>
            </p:nvSpPr>
            <p:spPr>
              <a:xfrm>
                <a:off x="4236825" y="1562525"/>
                <a:ext cx="20275" cy="20275"/>
              </a:xfrm>
              <a:custGeom>
                <a:avLst/>
                <a:gdLst/>
                <a:ahLst/>
                <a:cxnLst/>
                <a:rect l="l" t="t" r="r" b="b"/>
                <a:pathLst>
                  <a:path w="811" h="811" extrusionOk="0">
                    <a:moveTo>
                      <a:pt x="405" y="0"/>
                    </a:moveTo>
                    <a:cubicBezTo>
                      <a:pt x="179" y="0"/>
                      <a:pt x="1" y="191"/>
                      <a:pt x="1" y="405"/>
                    </a:cubicBezTo>
                    <a:cubicBezTo>
                      <a:pt x="1" y="632"/>
                      <a:pt x="179" y="810"/>
                      <a:pt x="405" y="810"/>
                    </a:cubicBezTo>
                    <a:cubicBezTo>
                      <a:pt x="632" y="810"/>
                      <a:pt x="810" y="632"/>
                      <a:pt x="810" y="405"/>
                    </a:cubicBezTo>
                    <a:cubicBezTo>
                      <a:pt x="810" y="179"/>
                      <a:pt x="632" y="0"/>
                      <a:pt x="405"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417;p37">
                <a:extLst>
                  <a:ext uri="{FF2B5EF4-FFF2-40B4-BE49-F238E27FC236}">
                    <a16:creationId xmlns:a16="http://schemas.microsoft.com/office/drawing/2014/main" id="{D151E290-47FF-07A5-660D-9814F738C48B}"/>
                  </a:ext>
                </a:extLst>
              </p:cNvPr>
              <p:cNvSpPr/>
              <p:nvPr/>
            </p:nvSpPr>
            <p:spPr>
              <a:xfrm>
                <a:off x="4275225" y="1562525"/>
                <a:ext cx="19975" cy="20275"/>
              </a:xfrm>
              <a:custGeom>
                <a:avLst/>
                <a:gdLst/>
                <a:ahLst/>
                <a:cxnLst/>
                <a:rect l="l" t="t" r="r" b="b"/>
                <a:pathLst>
                  <a:path w="799" h="811" extrusionOk="0">
                    <a:moveTo>
                      <a:pt x="393" y="0"/>
                    </a:moveTo>
                    <a:cubicBezTo>
                      <a:pt x="179" y="0"/>
                      <a:pt x="0" y="191"/>
                      <a:pt x="0" y="405"/>
                    </a:cubicBezTo>
                    <a:cubicBezTo>
                      <a:pt x="0" y="632"/>
                      <a:pt x="179" y="810"/>
                      <a:pt x="393" y="810"/>
                    </a:cubicBezTo>
                    <a:cubicBezTo>
                      <a:pt x="620" y="810"/>
                      <a:pt x="798" y="632"/>
                      <a:pt x="798" y="405"/>
                    </a:cubicBezTo>
                    <a:cubicBezTo>
                      <a:pt x="798" y="179"/>
                      <a:pt x="620" y="0"/>
                      <a:pt x="393" y="0"/>
                    </a:cubicBez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418;p37">
                <a:extLst>
                  <a:ext uri="{FF2B5EF4-FFF2-40B4-BE49-F238E27FC236}">
                    <a16:creationId xmlns:a16="http://schemas.microsoft.com/office/drawing/2014/main" id="{D21B8EC9-BDDC-2C22-AEEE-5394256F5878}"/>
                  </a:ext>
                </a:extLst>
              </p:cNvPr>
              <p:cNvSpPr/>
              <p:nvPr/>
            </p:nvSpPr>
            <p:spPr>
              <a:xfrm>
                <a:off x="4079950" y="1369950"/>
                <a:ext cx="219700" cy="150925"/>
              </a:xfrm>
              <a:custGeom>
                <a:avLst/>
                <a:gdLst/>
                <a:ahLst/>
                <a:cxnLst/>
                <a:rect l="l" t="t" r="r" b="b"/>
                <a:pathLst>
                  <a:path w="8788" h="6037" extrusionOk="0">
                    <a:moveTo>
                      <a:pt x="4144" y="0"/>
                    </a:moveTo>
                    <a:lnTo>
                      <a:pt x="4144" y="5560"/>
                    </a:lnTo>
                    <a:lnTo>
                      <a:pt x="72" y="5560"/>
                    </a:lnTo>
                    <a:lnTo>
                      <a:pt x="1" y="6037"/>
                    </a:lnTo>
                    <a:lnTo>
                      <a:pt x="8788" y="6037"/>
                    </a:lnTo>
                    <a:lnTo>
                      <a:pt x="8704" y="5560"/>
                    </a:lnTo>
                    <a:lnTo>
                      <a:pt x="4633" y="5560"/>
                    </a:lnTo>
                    <a:lnTo>
                      <a:pt x="4633" y="0"/>
                    </a:lnTo>
                    <a:close/>
                  </a:path>
                </a:pathLst>
              </a:custGeom>
              <a:solidFill>
                <a:schemeClr val="accent4"/>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 name="Google Shape;1486;p37">
            <a:extLst>
              <a:ext uri="{FF2B5EF4-FFF2-40B4-BE49-F238E27FC236}">
                <a16:creationId xmlns:a16="http://schemas.microsoft.com/office/drawing/2014/main" id="{EF249221-705A-FD9F-943A-60DC10E17D50}"/>
              </a:ext>
            </a:extLst>
          </p:cNvPr>
          <p:cNvGrpSpPr/>
          <p:nvPr/>
        </p:nvGrpSpPr>
        <p:grpSpPr>
          <a:xfrm rot="-1214228">
            <a:off x="7092859" y="3668205"/>
            <a:ext cx="1142081" cy="979326"/>
            <a:chOff x="4041575" y="1574875"/>
            <a:chExt cx="296475" cy="254225"/>
          </a:xfrm>
        </p:grpSpPr>
        <p:sp>
          <p:nvSpPr>
            <p:cNvPr id="519" name="Google Shape;1487;p37">
              <a:extLst>
                <a:ext uri="{FF2B5EF4-FFF2-40B4-BE49-F238E27FC236}">
                  <a16:creationId xmlns:a16="http://schemas.microsoft.com/office/drawing/2014/main" id="{F3CA9A07-D230-7AF4-0DA3-DF9C10A3B52E}"/>
                </a:ext>
              </a:extLst>
            </p:cNvPr>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tx2"/>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1488;p37">
              <a:extLst>
                <a:ext uri="{FF2B5EF4-FFF2-40B4-BE49-F238E27FC236}">
                  <a16:creationId xmlns:a16="http://schemas.microsoft.com/office/drawing/2014/main" id="{DB016F0C-C457-8A28-894A-CA904E5C9B45}"/>
                </a:ext>
              </a:extLst>
            </p:cNvPr>
            <p:cNvGrpSpPr/>
            <p:nvPr/>
          </p:nvGrpSpPr>
          <p:grpSpPr>
            <a:xfrm>
              <a:off x="4041575" y="1575025"/>
              <a:ext cx="296475" cy="253925"/>
              <a:chOff x="4041575" y="-114775"/>
              <a:chExt cx="296475" cy="253925"/>
            </a:xfrm>
          </p:grpSpPr>
          <p:sp>
            <p:nvSpPr>
              <p:cNvPr id="521" name="Google Shape;1489;p37">
                <a:extLst>
                  <a:ext uri="{FF2B5EF4-FFF2-40B4-BE49-F238E27FC236}">
                    <a16:creationId xmlns:a16="http://schemas.microsoft.com/office/drawing/2014/main" id="{964D5FA6-35DA-2568-8A71-FC5B796B2D82}"/>
                  </a:ext>
                </a:extLst>
              </p:cNvPr>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1490;p37">
                <a:extLst>
                  <a:ext uri="{FF2B5EF4-FFF2-40B4-BE49-F238E27FC236}">
                    <a16:creationId xmlns:a16="http://schemas.microsoft.com/office/drawing/2014/main" id="{42E0A9A2-E98E-9B56-B255-0FF0C3A5BC51}"/>
                  </a:ext>
                </a:extLst>
              </p:cNvPr>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1491;p37">
                <a:extLst>
                  <a:ext uri="{FF2B5EF4-FFF2-40B4-BE49-F238E27FC236}">
                    <a16:creationId xmlns:a16="http://schemas.microsoft.com/office/drawing/2014/main" id="{7FBE4EF1-2BB1-A695-1A27-D9CB69E2AE43}"/>
                  </a:ext>
                </a:extLst>
              </p:cNvPr>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1492;p37">
                <a:extLst>
                  <a:ext uri="{FF2B5EF4-FFF2-40B4-BE49-F238E27FC236}">
                    <a16:creationId xmlns:a16="http://schemas.microsoft.com/office/drawing/2014/main" id="{13C87DBC-3F5F-EE9C-73DB-B3F604B65868}"/>
                  </a:ext>
                </a:extLst>
              </p:cNvPr>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5"/>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1493;p37">
                <a:extLst>
                  <a:ext uri="{FF2B5EF4-FFF2-40B4-BE49-F238E27FC236}">
                    <a16:creationId xmlns:a16="http://schemas.microsoft.com/office/drawing/2014/main" id="{13A071BB-7FC2-600B-2912-27DC319059AC}"/>
                  </a:ext>
                </a:extLst>
              </p:cNvPr>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494;p37">
                <a:extLst>
                  <a:ext uri="{FF2B5EF4-FFF2-40B4-BE49-F238E27FC236}">
                    <a16:creationId xmlns:a16="http://schemas.microsoft.com/office/drawing/2014/main" id="{FB1A76C2-FE6D-EAA4-4F91-430E19F72C50}"/>
                  </a:ext>
                </a:extLst>
              </p:cNvPr>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495;p37">
                <a:extLst>
                  <a:ext uri="{FF2B5EF4-FFF2-40B4-BE49-F238E27FC236}">
                    <a16:creationId xmlns:a16="http://schemas.microsoft.com/office/drawing/2014/main" id="{2FDE881D-8D06-E694-AEFD-A31F94D0C542}"/>
                  </a:ext>
                </a:extLst>
              </p:cNvPr>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2"/>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496;p37">
                <a:extLst>
                  <a:ext uri="{FF2B5EF4-FFF2-40B4-BE49-F238E27FC236}">
                    <a16:creationId xmlns:a16="http://schemas.microsoft.com/office/drawing/2014/main" id="{FADB8B2D-F422-2749-5C75-058F3EA96C0E}"/>
                  </a:ext>
                </a:extLst>
              </p:cNvPr>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497;p37">
                <a:extLst>
                  <a:ext uri="{FF2B5EF4-FFF2-40B4-BE49-F238E27FC236}">
                    <a16:creationId xmlns:a16="http://schemas.microsoft.com/office/drawing/2014/main" id="{2E26FDC6-FF50-67A7-8FCF-A185CC017CA6}"/>
                  </a:ext>
                </a:extLst>
              </p:cNvPr>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498;p37">
                <a:extLst>
                  <a:ext uri="{FF2B5EF4-FFF2-40B4-BE49-F238E27FC236}">
                    <a16:creationId xmlns:a16="http://schemas.microsoft.com/office/drawing/2014/main" id="{C2E03D7F-4D1A-58DC-B1E9-9012C6886EB8}"/>
                  </a:ext>
                </a:extLst>
              </p:cNvPr>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 name="Google Shape;1530;p37">
            <a:extLst>
              <a:ext uri="{FF2B5EF4-FFF2-40B4-BE49-F238E27FC236}">
                <a16:creationId xmlns:a16="http://schemas.microsoft.com/office/drawing/2014/main" id="{A6907356-C17C-A52F-B7DE-B66F0F0A1B54}"/>
              </a:ext>
            </a:extLst>
          </p:cNvPr>
          <p:cNvGrpSpPr/>
          <p:nvPr/>
        </p:nvGrpSpPr>
        <p:grpSpPr>
          <a:xfrm rot="1192132">
            <a:off x="7944344" y="2003265"/>
            <a:ext cx="752083" cy="1129251"/>
            <a:chOff x="6630575" y="1482600"/>
            <a:chExt cx="292025" cy="438475"/>
          </a:xfrm>
        </p:grpSpPr>
        <p:sp>
          <p:nvSpPr>
            <p:cNvPr id="532" name="Google Shape;1531;p37">
              <a:extLst>
                <a:ext uri="{FF2B5EF4-FFF2-40B4-BE49-F238E27FC236}">
                  <a16:creationId xmlns:a16="http://schemas.microsoft.com/office/drawing/2014/main" id="{9C4DCB0A-BA9E-B5D5-554E-75E5747A015E}"/>
                </a:ext>
              </a:extLst>
            </p:cNvPr>
            <p:cNvSpPr/>
            <p:nvPr/>
          </p:nvSpPr>
          <p:spPr>
            <a:xfrm>
              <a:off x="6630575" y="1482750"/>
              <a:ext cx="292025" cy="438175"/>
            </a:xfrm>
            <a:custGeom>
              <a:avLst/>
              <a:gdLst/>
              <a:ahLst/>
              <a:cxnLst/>
              <a:rect l="l" t="t" r="r" b="b"/>
              <a:pathLst>
                <a:path w="11681" h="17527" extrusionOk="0">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 name="Google Shape;1532;p37">
              <a:extLst>
                <a:ext uri="{FF2B5EF4-FFF2-40B4-BE49-F238E27FC236}">
                  <a16:creationId xmlns:a16="http://schemas.microsoft.com/office/drawing/2014/main" id="{8482AA5E-ECF0-009C-F194-09868FF15E87}"/>
                </a:ext>
              </a:extLst>
            </p:cNvPr>
            <p:cNvGrpSpPr/>
            <p:nvPr/>
          </p:nvGrpSpPr>
          <p:grpSpPr>
            <a:xfrm>
              <a:off x="6630575" y="1482600"/>
              <a:ext cx="292025" cy="438475"/>
              <a:chOff x="6630575" y="-207050"/>
              <a:chExt cx="292025" cy="438475"/>
            </a:xfrm>
          </p:grpSpPr>
          <p:sp>
            <p:nvSpPr>
              <p:cNvPr id="534" name="Google Shape;1533;p37">
                <a:extLst>
                  <a:ext uri="{FF2B5EF4-FFF2-40B4-BE49-F238E27FC236}">
                    <a16:creationId xmlns:a16="http://schemas.microsoft.com/office/drawing/2014/main" id="{31E139CA-A7C7-2D06-F3B9-E627369D90EC}"/>
                  </a:ext>
                </a:extLst>
              </p:cNvPr>
              <p:cNvSpPr/>
              <p:nvPr/>
            </p:nvSpPr>
            <p:spPr>
              <a:xfrm>
                <a:off x="6630575" y="-207050"/>
                <a:ext cx="292025" cy="438475"/>
              </a:xfrm>
              <a:custGeom>
                <a:avLst/>
                <a:gdLst/>
                <a:ahLst/>
                <a:cxnLst/>
                <a:rect l="l" t="t" r="r" b="b"/>
                <a:pathLst>
                  <a:path w="11681" h="17539" extrusionOk="0">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1534;p37">
                <a:extLst>
                  <a:ext uri="{FF2B5EF4-FFF2-40B4-BE49-F238E27FC236}">
                    <a16:creationId xmlns:a16="http://schemas.microsoft.com/office/drawing/2014/main" id="{6A6669A6-840B-4690-6082-D796D0BF821E}"/>
                  </a:ext>
                </a:extLst>
              </p:cNvPr>
              <p:cNvSpPr/>
              <p:nvPr/>
            </p:nvSpPr>
            <p:spPr>
              <a:xfrm>
                <a:off x="6630575" y="167700"/>
                <a:ext cx="292025" cy="63725"/>
              </a:xfrm>
              <a:custGeom>
                <a:avLst/>
                <a:gdLst/>
                <a:ahLst/>
                <a:cxnLst/>
                <a:rect l="l" t="t" r="r" b="b"/>
                <a:pathLst>
                  <a:path w="11681" h="2549" extrusionOk="0">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1535;p37">
                <a:extLst>
                  <a:ext uri="{FF2B5EF4-FFF2-40B4-BE49-F238E27FC236}">
                    <a16:creationId xmlns:a16="http://schemas.microsoft.com/office/drawing/2014/main" id="{336A75B6-0BF3-C520-1705-69FBB4E6A522}"/>
                  </a:ext>
                </a:extLst>
              </p:cNvPr>
              <p:cNvSpPr/>
              <p:nvPr/>
            </p:nvSpPr>
            <p:spPr>
              <a:xfrm>
                <a:off x="6669275" y="45675"/>
                <a:ext cx="214325" cy="67300"/>
              </a:xfrm>
              <a:custGeom>
                <a:avLst/>
                <a:gdLst/>
                <a:ahLst/>
                <a:cxnLst/>
                <a:rect l="l" t="t" r="r" b="b"/>
                <a:pathLst>
                  <a:path w="8573" h="2692" extrusionOk="0">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1536;p37">
                <a:extLst>
                  <a:ext uri="{FF2B5EF4-FFF2-40B4-BE49-F238E27FC236}">
                    <a16:creationId xmlns:a16="http://schemas.microsoft.com/office/drawing/2014/main" id="{36067D91-B02C-8C17-47CE-F12275B7CCAB}"/>
                  </a:ext>
                </a:extLst>
              </p:cNvPr>
              <p:cNvSpPr/>
              <p:nvPr/>
            </p:nvSpPr>
            <p:spPr>
              <a:xfrm>
                <a:off x="6663025" y="39425"/>
                <a:ext cx="227125" cy="79800"/>
              </a:xfrm>
              <a:custGeom>
                <a:avLst/>
                <a:gdLst/>
                <a:ahLst/>
                <a:cxnLst/>
                <a:rect l="l" t="t" r="r" b="b"/>
                <a:pathLst>
                  <a:path w="9085" h="3192" extrusionOk="0">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1537;p37">
                <a:extLst>
                  <a:ext uri="{FF2B5EF4-FFF2-40B4-BE49-F238E27FC236}">
                    <a16:creationId xmlns:a16="http://schemas.microsoft.com/office/drawing/2014/main" id="{1D53BAF4-91D0-B0BD-89A4-6AA41DC13E2F}"/>
                  </a:ext>
                </a:extLst>
              </p:cNvPr>
              <p:cNvSpPr/>
              <p:nvPr/>
            </p:nvSpPr>
            <p:spPr>
              <a:xfrm>
                <a:off x="67002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538;p37">
                <a:extLst>
                  <a:ext uri="{FF2B5EF4-FFF2-40B4-BE49-F238E27FC236}">
                    <a16:creationId xmlns:a16="http://schemas.microsoft.com/office/drawing/2014/main" id="{9D8331DD-337C-6401-DD22-E08CE7CA8ED7}"/>
                  </a:ext>
                </a:extLst>
              </p:cNvPr>
              <p:cNvSpPr/>
              <p:nvPr/>
            </p:nvSpPr>
            <p:spPr>
              <a:xfrm>
                <a:off x="673535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539;p37">
                <a:extLst>
                  <a:ext uri="{FF2B5EF4-FFF2-40B4-BE49-F238E27FC236}">
                    <a16:creationId xmlns:a16="http://schemas.microsoft.com/office/drawing/2014/main" id="{699BF51D-F1F3-BB16-60D7-66FD00071AE6}"/>
                  </a:ext>
                </a:extLst>
              </p:cNvPr>
              <p:cNvSpPr/>
              <p:nvPr/>
            </p:nvSpPr>
            <p:spPr>
              <a:xfrm>
                <a:off x="6770175" y="44775"/>
                <a:ext cx="12825" cy="68200"/>
              </a:xfrm>
              <a:custGeom>
                <a:avLst/>
                <a:gdLst/>
                <a:ahLst/>
                <a:cxnLst/>
                <a:rect l="l" t="t" r="r" b="b"/>
                <a:pathLst>
                  <a:path w="513" h="2728" extrusionOk="0">
                    <a:moveTo>
                      <a:pt x="1" y="1"/>
                    </a:moveTo>
                    <a:lnTo>
                      <a:pt x="1" y="2727"/>
                    </a:lnTo>
                    <a:lnTo>
                      <a:pt x="513" y="2727"/>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540;p37">
                <a:extLst>
                  <a:ext uri="{FF2B5EF4-FFF2-40B4-BE49-F238E27FC236}">
                    <a16:creationId xmlns:a16="http://schemas.microsoft.com/office/drawing/2014/main" id="{0451DD78-8AD1-F734-CDD6-FCDAB122E91D}"/>
                  </a:ext>
                </a:extLst>
              </p:cNvPr>
              <p:cNvSpPr/>
              <p:nvPr/>
            </p:nvSpPr>
            <p:spPr>
              <a:xfrm>
                <a:off x="6805300"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541;p37">
                <a:extLst>
                  <a:ext uri="{FF2B5EF4-FFF2-40B4-BE49-F238E27FC236}">
                    <a16:creationId xmlns:a16="http://schemas.microsoft.com/office/drawing/2014/main" id="{7C896F98-0970-95A6-69E6-05EB48B7C922}"/>
                  </a:ext>
                </a:extLst>
              </p:cNvPr>
              <p:cNvSpPr/>
              <p:nvPr/>
            </p:nvSpPr>
            <p:spPr>
              <a:xfrm>
                <a:off x="6840425" y="44775"/>
                <a:ext cx="12525" cy="68200"/>
              </a:xfrm>
              <a:custGeom>
                <a:avLst/>
                <a:gdLst/>
                <a:ahLst/>
                <a:cxnLst/>
                <a:rect l="l" t="t" r="r" b="b"/>
                <a:pathLst>
                  <a:path w="501" h="2728" extrusionOk="0">
                    <a:moveTo>
                      <a:pt x="1" y="1"/>
                    </a:moveTo>
                    <a:lnTo>
                      <a:pt x="1" y="2727"/>
                    </a:lnTo>
                    <a:lnTo>
                      <a:pt x="501" y="2727"/>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542;p37">
                <a:extLst>
                  <a:ext uri="{FF2B5EF4-FFF2-40B4-BE49-F238E27FC236}">
                    <a16:creationId xmlns:a16="http://schemas.microsoft.com/office/drawing/2014/main" id="{7BA0A367-FB2A-8BDC-0AD2-4CF7A9025330}"/>
                  </a:ext>
                </a:extLst>
              </p:cNvPr>
              <p:cNvSpPr/>
              <p:nvPr/>
            </p:nvSpPr>
            <p:spPr>
              <a:xfrm>
                <a:off x="6630575" y="157600"/>
                <a:ext cx="292025" cy="20250"/>
              </a:xfrm>
              <a:custGeom>
                <a:avLst/>
                <a:gdLst/>
                <a:ahLst/>
                <a:cxnLst/>
                <a:rect l="l" t="t" r="r" b="b"/>
                <a:pathLst>
                  <a:path w="11681" h="810" extrusionOk="0">
                    <a:moveTo>
                      <a:pt x="1" y="0"/>
                    </a:moveTo>
                    <a:lnTo>
                      <a:pt x="1" y="810"/>
                    </a:lnTo>
                    <a:lnTo>
                      <a:pt x="11681" y="810"/>
                    </a:lnTo>
                    <a:lnTo>
                      <a:pt x="116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543;p37">
                <a:extLst>
                  <a:ext uri="{FF2B5EF4-FFF2-40B4-BE49-F238E27FC236}">
                    <a16:creationId xmlns:a16="http://schemas.microsoft.com/office/drawing/2014/main" id="{B95261D1-F917-5630-C8E0-AC39F2D69D4C}"/>
                  </a:ext>
                </a:extLst>
              </p:cNvPr>
              <p:cNvSpPr/>
              <p:nvPr/>
            </p:nvSpPr>
            <p:spPr>
              <a:xfrm>
                <a:off x="6707675" y="-125775"/>
                <a:ext cx="137825" cy="137825"/>
              </a:xfrm>
              <a:custGeom>
                <a:avLst/>
                <a:gdLst/>
                <a:ahLst/>
                <a:cxnLst/>
                <a:rect l="l" t="t" r="r" b="b"/>
                <a:pathLst>
                  <a:path w="5513" h="5513" extrusionOk="0">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544;p37">
                <a:extLst>
                  <a:ext uri="{FF2B5EF4-FFF2-40B4-BE49-F238E27FC236}">
                    <a16:creationId xmlns:a16="http://schemas.microsoft.com/office/drawing/2014/main" id="{06718C51-9C37-CD87-D8D1-26DE61A3B61B}"/>
                  </a:ext>
                </a:extLst>
              </p:cNvPr>
              <p:cNvSpPr/>
              <p:nvPr/>
            </p:nvSpPr>
            <p:spPr>
              <a:xfrm>
                <a:off x="6723450" y="-110000"/>
                <a:ext cx="106275" cy="106275"/>
              </a:xfrm>
              <a:custGeom>
                <a:avLst/>
                <a:gdLst/>
                <a:ahLst/>
                <a:cxnLst/>
                <a:rect l="l" t="t" r="r" b="b"/>
                <a:pathLst>
                  <a:path w="4251" h="4251" extrusionOk="0">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545;p37">
                <a:extLst>
                  <a:ext uri="{FF2B5EF4-FFF2-40B4-BE49-F238E27FC236}">
                    <a16:creationId xmlns:a16="http://schemas.microsoft.com/office/drawing/2014/main" id="{019523FB-61CE-6E3A-BBB3-06CBD94F6C37}"/>
                  </a:ext>
                </a:extLst>
              </p:cNvPr>
              <p:cNvSpPr/>
              <p:nvPr/>
            </p:nvSpPr>
            <p:spPr>
              <a:xfrm>
                <a:off x="6723450" y="-71900"/>
                <a:ext cx="106275" cy="68175"/>
              </a:xfrm>
              <a:custGeom>
                <a:avLst/>
                <a:gdLst/>
                <a:ahLst/>
                <a:cxnLst/>
                <a:rect l="l" t="t" r="r" b="b"/>
                <a:pathLst>
                  <a:path w="4251" h="2727" extrusionOk="0">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1546;p37">
                <a:extLst>
                  <a:ext uri="{FF2B5EF4-FFF2-40B4-BE49-F238E27FC236}">
                    <a16:creationId xmlns:a16="http://schemas.microsoft.com/office/drawing/2014/main" id="{53107BFD-6642-2B2E-D1B4-A88FB1390DB8}"/>
                  </a:ext>
                </a:extLst>
              </p:cNvPr>
              <p:cNvSpPr/>
              <p:nvPr/>
            </p:nvSpPr>
            <p:spPr>
              <a:xfrm>
                <a:off x="6630575" y="167700"/>
                <a:ext cx="67600" cy="62250"/>
              </a:xfrm>
              <a:custGeom>
                <a:avLst/>
                <a:gdLst/>
                <a:ahLst/>
                <a:cxnLst/>
                <a:rect l="l" t="t" r="r" b="b"/>
                <a:pathLst>
                  <a:path w="2704" h="2490" extrusionOk="0">
                    <a:moveTo>
                      <a:pt x="1394" y="1"/>
                    </a:moveTo>
                    <a:lnTo>
                      <a:pt x="1" y="1561"/>
                    </a:lnTo>
                    <a:lnTo>
                      <a:pt x="1" y="1799"/>
                    </a:lnTo>
                    <a:cubicBezTo>
                      <a:pt x="1" y="2108"/>
                      <a:pt x="203" y="2382"/>
                      <a:pt x="477" y="2489"/>
                    </a:cubicBezTo>
                    <a:lnTo>
                      <a:pt x="2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1547;p37">
                <a:extLst>
                  <a:ext uri="{FF2B5EF4-FFF2-40B4-BE49-F238E27FC236}">
                    <a16:creationId xmlns:a16="http://schemas.microsoft.com/office/drawing/2014/main" id="{E4AB9E9F-0768-2BD5-811D-C1BD572559D1}"/>
                  </a:ext>
                </a:extLst>
              </p:cNvPr>
              <p:cNvSpPr/>
              <p:nvPr/>
            </p:nvSpPr>
            <p:spPr>
              <a:xfrm>
                <a:off x="6658550" y="167700"/>
                <a:ext cx="89625" cy="63425"/>
              </a:xfrm>
              <a:custGeom>
                <a:avLst/>
                <a:gdLst/>
                <a:ahLst/>
                <a:cxnLst/>
                <a:rect l="l" t="t" r="r" b="b"/>
                <a:pathLst>
                  <a:path w="3585" h="2537" extrusionOk="0">
                    <a:moveTo>
                      <a:pt x="2275" y="1"/>
                    </a:moveTo>
                    <a:lnTo>
                      <a:pt x="1" y="2537"/>
                    </a:lnTo>
                    <a:lnTo>
                      <a:pt x="1311" y="2537"/>
                    </a:lnTo>
                    <a:lnTo>
                      <a:pt x="35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1548;p37">
                <a:extLst>
                  <a:ext uri="{FF2B5EF4-FFF2-40B4-BE49-F238E27FC236}">
                    <a16:creationId xmlns:a16="http://schemas.microsoft.com/office/drawing/2014/main" id="{21852F72-3594-D8AD-9775-BAA4028E3819}"/>
                  </a:ext>
                </a:extLst>
              </p:cNvPr>
              <p:cNvSpPr/>
              <p:nvPr/>
            </p:nvSpPr>
            <p:spPr>
              <a:xfrm>
                <a:off x="6708575" y="167700"/>
                <a:ext cx="89600" cy="63425"/>
              </a:xfrm>
              <a:custGeom>
                <a:avLst/>
                <a:gdLst/>
                <a:ahLst/>
                <a:cxnLst/>
                <a:rect l="l" t="t" r="r" b="b"/>
                <a:pathLst>
                  <a:path w="3584"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1549;p37">
                <a:extLst>
                  <a:ext uri="{FF2B5EF4-FFF2-40B4-BE49-F238E27FC236}">
                    <a16:creationId xmlns:a16="http://schemas.microsoft.com/office/drawing/2014/main" id="{303FE34D-1752-B98A-86BD-DA16375461D2}"/>
                  </a:ext>
                </a:extLst>
              </p:cNvPr>
              <p:cNvSpPr/>
              <p:nvPr/>
            </p:nvSpPr>
            <p:spPr>
              <a:xfrm>
                <a:off x="6858275" y="167700"/>
                <a:ext cx="64325" cy="63425"/>
              </a:xfrm>
              <a:custGeom>
                <a:avLst/>
                <a:gdLst/>
                <a:ahLst/>
                <a:cxnLst/>
                <a:rect l="l" t="t" r="r" b="b"/>
                <a:pathLst>
                  <a:path w="2573" h="2537" extrusionOk="0">
                    <a:moveTo>
                      <a:pt x="2287" y="1"/>
                    </a:moveTo>
                    <a:lnTo>
                      <a:pt x="1" y="2537"/>
                    </a:lnTo>
                    <a:lnTo>
                      <a:pt x="1311" y="2537"/>
                    </a:lnTo>
                    <a:lnTo>
                      <a:pt x="2573" y="1144"/>
                    </a:lnTo>
                    <a:lnTo>
                      <a:pt x="25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1550;p37">
                <a:extLst>
                  <a:ext uri="{FF2B5EF4-FFF2-40B4-BE49-F238E27FC236}">
                    <a16:creationId xmlns:a16="http://schemas.microsoft.com/office/drawing/2014/main" id="{93CA7BFB-3DD3-B5A7-F71F-A1C6CDCC2F36}"/>
                  </a:ext>
                </a:extLst>
              </p:cNvPr>
              <p:cNvSpPr/>
              <p:nvPr/>
            </p:nvSpPr>
            <p:spPr>
              <a:xfrm>
                <a:off x="6758575" y="167700"/>
                <a:ext cx="89625" cy="63425"/>
              </a:xfrm>
              <a:custGeom>
                <a:avLst/>
                <a:gdLst/>
                <a:ahLst/>
                <a:cxnLst/>
                <a:rect l="l" t="t" r="r" b="b"/>
                <a:pathLst>
                  <a:path w="3585" h="2537" extrusionOk="0">
                    <a:moveTo>
                      <a:pt x="2274" y="1"/>
                    </a:moveTo>
                    <a:lnTo>
                      <a:pt x="0" y="2537"/>
                    </a:lnTo>
                    <a:lnTo>
                      <a:pt x="1310" y="2537"/>
                    </a:ln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1551;p37">
                <a:extLst>
                  <a:ext uri="{FF2B5EF4-FFF2-40B4-BE49-F238E27FC236}">
                    <a16:creationId xmlns:a16="http://schemas.microsoft.com/office/drawing/2014/main" id="{1B8F5240-0C6D-FDA9-2352-1AD3DAC969E4}"/>
                  </a:ext>
                </a:extLst>
              </p:cNvPr>
              <p:cNvSpPr/>
              <p:nvPr/>
            </p:nvSpPr>
            <p:spPr>
              <a:xfrm>
                <a:off x="6808275" y="167700"/>
                <a:ext cx="89925" cy="63425"/>
              </a:xfrm>
              <a:custGeom>
                <a:avLst/>
                <a:gdLst/>
                <a:ahLst/>
                <a:cxnLst/>
                <a:rect l="l" t="t" r="r" b="b"/>
                <a:pathLst>
                  <a:path w="3597" h="2537" extrusionOk="0">
                    <a:moveTo>
                      <a:pt x="2287" y="1"/>
                    </a:moveTo>
                    <a:lnTo>
                      <a:pt x="1" y="2537"/>
                    </a:lnTo>
                    <a:lnTo>
                      <a:pt x="1322" y="2537"/>
                    </a:lnTo>
                    <a:lnTo>
                      <a:pt x="3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8504547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1155239" y="1432065"/>
            <a:ext cx="3758490" cy="1618450"/>
          </a:xfrm>
          <a:prstGeom prst="rect">
            <a:avLst/>
          </a:prstGeom>
        </p:spPr>
        <p:txBody>
          <a:bodyPr spcFirstLastPara="1" wrap="square" lIns="91425" tIns="91425" rIns="91425" bIns="91425" anchor="b" anchorCtr="0">
            <a:noAutofit/>
          </a:bodyPr>
          <a:lstStyle/>
          <a:p>
            <a:pPr marL="0" indent="0" algn="ctr"/>
            <a:r>
              <a:rPr lang="en-US" dirty="0" err="1"/>
              <a:t>Phân</a:t>
            </a:r>
            <a:r>
              <a:rPr lang="en-US" dirty="0"/>
              <a:t> </a:t>
            </a:r>
            <a:r>
              <a:rPr lang="en-US" dirty="0" err="1"/>
              <a:t>công</a:t>
            </a:r>
            <a:r>
              <a:rPr lang="en-US" dirty="0"/>
              <a:t> </a:t>
            </a:r>
            <a:r>
              <a:rPr lang="en-US" dirty="0" err="1"/>
              <a:t>công</a:t>
            </a:r>
            <a:r>
              <a:rPr lang="en-US" dirty="0"/>
              <a:t> </a:t>
            </a:r>
            <a:r>
              <a:rPr lang="en-US" dirty="0" err="1"/>
              <a:t>việc</a:t>
            </a:r>
            <a:endParaRPr lang="en-US" dirty="0"/>
          </a:p>
        </p:txBody>
      </p:sp>
      <p:sp>
        <p:nvSpPr>
          <p:cNvPr id="467" name="Google Shape;467;p36"/>
          <p:cNvSpPr txBox="1">
            <a:spLocks noGrp="1"/>
          </p:cNvSpPr>
          <p:nvPr>
            <p:ph type="subTitle" idx="1"/>
          </p:nvPr>
        </p:nvSpPr>
        <p:spPr>
          <a:xfrm>
            <a:off x="720000" y="3311500"/>
            <a:ext cx="4652934" cy="365700"/>
          </a:xfrm>
          <a:prstGeom prst="rect">
            <a:avLst/>
          </a:prstGeom>
        </p:spPr>
        <p:txBody>
          <a:bodyPr spcFirstLastPara="1" wrap="square" lIns="91425" tIns="91425" rIns="91425" bIns="91425" anchor="ctr" anchorCtr="0">
            <a:noAutofit/>
          </a:bodyPr>
          <a:lstStyle/>
          <a:p>
            <a:pPr marL="0" indent="0" algn="ctr"/>
            <a:r>
              <a:rPr lang="en-US" dirty="0" err="1"/>
              <a:t>Thực</a:t>
            </a:r>
            <a:r>
              <a:rPr lang="en-US" dirty="0"/>
              <a:t> </a:t>
            </a:r>
            <a:r>
              <a:rPr lang="en-US" dirty="0" err="1"/>
              <a:t>hiện</a:t>
            </a:r>
            <a:r>
              <a:rPr lang="en-US" dirty="0"/>
              <a:t> </a:t>
            </a:r>
            <a:r>
              <a:rPr lang="en-US" dirty="0" err="1"/>
              <a:t>phân</a:t>
            </a:r>
            <a:r>
              <a:rPr lang="en-US" dirty="0"/>
              <a:t> </a:t>
            </a:r>
            <a:r>
              <a:rPr lang="en-US" dirty="0" err="1"/>
              <a:t>công</a:t>
            </a:r>
            <a:r>
              <a:rPr lang="en-US" dirty="0"/>
              <a:t> </a:t>
            </a:r>
            <a:r>
              <a:rPr lang="en-US" dirty="0" err="1"/>
              <a:t>nhiệm</a:t>
            </a:r>
            <a:r>
              <a:rPr lang="en-US" dirty="0"/>
              <a:t> </a:t>
            </a:r>
            <a:r>
              <a:rPr lang="en-US" dirty="0" err="1"/>
              <a:t>vụ</a:t>
            </a:r>
            <a:r>
              <a:rPr lang="en-US" dirty="0"/>
              <a:t> </a:t>
            </a:r>
            <a:r>
              <a:rPr lang="en-US" dirty="0" err="1"/>
              <a:t>cho</a:t>
            </a:r>
            <a:r>
              <a:rPr lang="en-US" dirty="0"/>
              <a:t> </a:t>
            </a:r>
            <a:r>
              <a:rPr lang="en-US" dirty="0" err="1"/>
              <a:t>các</a:t>
            </a:r>
            <a:r>
              <a:rPr lang="en-US" dirty="0"/>
              <a:t> </a:t>
            </a:r>
            <a:r>
              <a:rPr lang="en-US" dirty="0" err="1"/>
              <a:t>thành</a:t>
            </a:r>
            <a:r>
              <a:rPr lang="en-US" dirty="0"/>
              <a:t> </a:t>
            </a:r>
            <a:r>
              <a:rPr lang="en-US" dirty="0" err="1"/>
              <a:t>viên</a:t>
            </a:r>
            <a:endParaRPr lang="en-US" dirty="0"/>
          </a:p>
        </p:txBody>
      </p:sp>
      <p:sp>
        <p:nvSpPr>
          <p:cNvPr id="468" name="Google Shape;468;p36"/>
          <p:cNvSpPr txBox="1">
            <a:spLocks noGrp="1"/>
          </p:cNvSpPr>
          <p:nvPr>
            <p:ph type="title" idx="2"/>
          </p:nvPr>
        </p:nvSpPr>
        <p:spPr>
          <a:xfrm>
            <a:off x="4299900" y="298682"/>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cxnSp>
        <p:nvCxnSpPr>
          <p:cNvPr id="502" name="Google Shape;502;p36"/>
          <p:cNvCxnSpPr>
            <a:cxnSpLocks/>
            <a:stCxn id="467" idx="3"/>
          </p:cNvCxnSpPr>
          <p:nvPr/>
        </p:nvCxnSpPr>
        <p:spPr>
          <a:xfrm flipH="1" flipV="1">
            <a:off x="5005800" y="1058050"/>
            <a:ext cx="367134" cy="2436300"/>
          </a:xfrm>
          <a:prstGeom prst="bentConnector4">
            <a:avLst>
              <a:gd name="adj1" fmla="val -51358"/>
              <a:gd name="adj2" fmla="val 76218"/>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5" name="Google Shape;533;p39">
            <a:extLst>
              <a:ext uri="{FF2B5EF4-FFF2-40B4-BE49-F238E27FC236}">
                <a16:creationId xmlns:a16="http://schemas.microsoft.com/office/drawing/2014/main" id="{D876D314-E7CB-EB4C-68D6-8818A5DFE4FB}"/>
              </a:ext>
            </a:extLst>
          </p:cNvPr>
          <p:cNvGrpSpPr/>
          <p:nvPr/>
        </p:nvGrpSpPr>
        <p:grpSpPr>
          <a:xfrm>
            <a:off x="5824825" y="1527650"/>
            <a:ext cx="2854173" cy="2794752"/>
            <a:chOff x="5824825" y="1527650"/>
            <a:chExt cx="2854173" cy="2794752"/>
          </a:xfrm>
        </p:grpSpPr>
        <p:sp>
          <p:nvSpPr>
            <p:cNvPr id="6" name="Google Shape;534;p39">
              <a:extLst>
                <a:ext uri="{FF2B5EF4-FFF2-40B4-BE49-F238E27FC236}">
                  <a16:creationId xmlns:a16="http://schemas.microsoft.com/office/drawing/2014/main" id="{D16ED3BD-4748-1971-9426-241976ED84DD}"/>
                </a:ext>
              </a:extLst>
            </p:cNvPr>
            <p:cNvSpPr/>
            <p:nvPr/>
          </p:nvSpPr>
          <p:spPr>
            <a:xfrm>
              <a:off x="6851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35;p39">
              <a:extLst>
                <a:ext uri="{FF2B5EF4-FFF2-40B4-BE49-F238E27FC236}">
                  <a16:creationId xmlns:a16="http://schemas.microsoft.com/office/drawing/2014/main" id="{9678B3C0-F261-D3ED-124F-95889B976B4E}"/>
                </a:ext>
              </a:extLst>
            </p:cNvPr>
            <p:cNvSpPr/>
            <p:nvPr/>
          </p:nvSpPr>
          <p:spPr>
            <a:xfrm>
              <a:off x="7477175" y="4122900"/>
              <a:ext cx="1157331" cy="199500"/>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36;p39">
              <a:extLst>
                <a:ext uri="{FF2B5EF4-FFF2-40B4-BE49-F238E27FC236}">
                  <a16:creationId xmlns:a16="http://schemas.microsoft.com/office/drawing/2014/main" id="{B38AB4FB-5617-EE27-BC14-11837D289141}"/>
                </a:ext>
              </a:extLst>
            </p:cNvPr>
            <p:cNvSpPr/>
            <p:nvPr/>
          </p:nvSpPr>
          <p:spPr>
            <a:xfrm>
              <a:off x="5974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537;p39">
              <a:extLst>
                <a:ext uri="{FF2B5EF4-FFF2-40B4-BE49-F238E27FC236}">
                  <a16:creationId xmlns:a16="http://schemas.microsoft.com/office/drawing/2014/main" id="{EB37FC5A-3D15-7835-24F7-F1C0EE6A2C51}"/>
                </a:ext>
              </a:extLst>
            </p:cNvPr>
            <p:cNvGrpSpPr/>
            <p:nvPr/>
          </p:nvGrpSpPr>
          <p:grpSpPr>
            <a:xfrm>
              <a:off x="5824825" y="1527650"/>
              <a:ext cx="2854173" cy="2794752"/>
              <a:chOff x="5824825" y="1527650"/>
              <a:chExt cx="2854173" cy="2794752"/>
            </a:xfrm>
          </p:grpSpPr>
          <p:sp>
            <p:nvSpPr>
              <p:cNvPr id="10" name="Google Shape;538;p39">
                <a:extLst>
                  <a:ext uri="{FF2B5EF4-FFF2-40B4-BE49-F238E27FC236}">
                    <a16:creationId xmlns:a16="http://schemas.microsoft.com/office/drawing/2014/main" id="{BD87B142-6BCA-B0A7-64E3-2BB9640045B1}"/>
                  </a:ext>
                </a:extLst>
              </p:cNvPr>
              <p:cNvSpPr/>
              <p:nvPr/>
            </p:nvSpPr>
            <p:spPr>
              <a:xfrm>
                <a:off x="6408134" y="1694871"/>
                <a:ext cx="256051" cy="259184"/>
              </a:xfrm>
              <a:custGeom>
                <a:avLst/>
                <a:gdLst/>
                <a:ahLst/>
                <a:cxnLst/>
                <a:rect l="l" t="t" r="r" b="b"/>
                <a:pathLst>
                  <a:path w="4168" h="4219" extrusionOk="0">
                    <a:moveTo>
                      <a:pt x="1" y="3482"/>
                    </a:moveTo>
                    <a:lnTo>
                      <a:pt x="2907" y="4219"/>
                    </a:lnTo>
                    <a:cubicBezTo>
                      <a:pt x="3143" y="3528"/>
                      <a:pt x="3592" y="2936"/>
                      <a:pt x="4167" y="2521"/>
                    </a:cubicBezTo>
                    <a:lnTo>
                      <a:pt x="2550" y="1"/>
                    </a:lnTo>
                    <a:cubicBezTo>
                      <a:pt x="1348" y="835"/>
                      <a:pt x="438" y="2061"/>
                      <a:pt x="1" y="34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39;p39">
                <a:extLst>
                  <a:ext uri="{FF2B5EF4-FFF2-40B4-BE49-F238E27FC236}">
                    <a16:creationId xmlns:a16="http://schemas.microsoft.com/office/drawing/2014/main" id="{287C7E4C-E104-6511-8C51-75F18CDF3BC2}"/>
                  </a:ext>
                </a:extLst>
              </p:cNvPr>
              <p:cNvSpPr/>
              <p:nvPr/>
            </p:nvSpPr>
            <p:spPr>
              <a:xfrm>
                <a:off x="6724577" y="1833832"/>
                <a:ext cx="467808" cy="591841"/>
              </a:xfrm>
              <a:custGeom>
                <a:avLst/>
                <a:gdLst/>
                <a:ahLst/>
                <a:cxnLst/>
                <a:rect l="l" t="t" r="r" b="b"/>
                <a:pathLst>
                  <a:path w="7615" h="9634" extrusionOk="0">
                    <a:moveTo>
                      <a:pt x="1094" y="9634"/>
                    </a:moveTo>
                    <a:cubicBezTo>
                      <a:pt x="4691" y="9634"/>
                      <a:pt x="7614" y="6705"/>
                      <a:pt x="7614" y="3114"/>
                    </a:cubicBezTo>
                    <a:cubicBezTo>
                      <a:pt x="7614" y="1986"/>
                      <a:pt x="7326" y="927"/>
                      <a:pt x="6820" y="0"/>
                    </a:cubicBezTo>
                    <a:lnTo>
                      <a:pt x="4259" y="1560"/>
                    </a:lnTo>
                    <a:cubicBezTo>
                      <a:pt x="4489" y="2026"/>
                      <a:pt x="4622" y="2550"/>
                      <a:pt x="4622" y="3114"/>
                    </a:cubicBezTo>
                    <a:cubicBezTo>
                      <a:pt x="4622" y="5065"/>
                      <a:pt x="3039" y="6641"/>
                      <a:pt x="1094" y="6641"/>
                    </a:cubicBezTo>
                    <a:cubicBezTo>
                      <a:pt x="950" y="6641"/>
                      <a:pt x="806" y="6630"/>
                      <a:pt x="668" y="6613"/>
                    </a:cubicBezTo>
                    <a:lnTo>
                      <a:pt x="1" y="9536"/>
                    </a:lnTo>
                    <a:cubicBezTo>
                      <a:pt x="352" y="9594"/>
                      <a:pt x="720" y="9634"/>
                      <a:pt x="1094" y="9634"/>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40;p39">
                <a:extLst>
                  <a:ext uri="{FF2B5EF4-FFF2-40B4-BE49-F238E27FC236}">
                    <a16:creationId xmlns:a16="http://schemas.microsoft.com/office/drawing/2014/main" id="{76546437-217C-79C4-0252-9600B8C5F43D}"/>
                  </a:ext>
                </a:extLst>
              </p:cNvPr>
              <p:cNvSpPr/>
              <p:nvPr/>
            </p:nvSpPr>
            <p:spPr>
              <a:xfrm>
                <a:off x="6363964" y="1606469"/>
                <a:ext cx="853482" cy="853543"/>
              </a:xfrm>
              <a:custGeom>
                <a:avLst/>
                <a:gdLst/>
                <a:ahLst/>
                <a:cxnLst/>
                <a:rect l="l" t="t" r="r" b="b"/>
                <a:pathLst>
                  <a:path w="13893" h="13894" extrusionOk="0">
                    <a:moveTo>
                      <a:pt x="12264" y="6953"/>
                    </a:moveTo>
                    <a:cubicBezTo>
                      <a:pt x="12264" y="3966"/>
                      <a:pt x="9836" y="1537"/>
                      <a:pt x="6849" y="1537"/>
                    </a:cubicBezTo>
                    <a:cubicBezTo>
                      <a:pt x="3862" y="1537"/>
                      <a:pt x="1434" y="3966"/>
                      <a:pt x="1434" y="6953"/>
                    </a:cubicBezTo>
                    <a:cubicBezTo>
                      <a:pt x="1434" y="9940"/>
                      <a:pt x="3862" y="12368"/>
                      <a:pt x="6849" y="12368"/>
                    </a:cubicBezTo>
                    <a:cubicBezTo>
                      <a:pt x="9836" y="12368"/>
                      <a:pt x="12264" y="9940"/>
                      <a:pt x="12264" y="6953"/>
                    </a:cubicBezTo>
                    <a:close/>
                    <a:moveTo>
                      <a:pt x="1497" y="6953"/>
                    </a:moveTo>
                    <a:cubicBezTo>
                      <a:pt x="1497" y="4001"/>
                      <a:pt x="3902" y="1607"/>
                      <a:pt x="6843" y="1607"/>
                    </a:cubicBezTo>
                    <a:cubicBezTo>
                      <a:pt x="9790" y="1607"/>
                      <a:pt x="12189" y="4012"/>
                      <a:pt x="12189" y="6953"/>
                    </a:cubicBezTo>
                    <a:cubicBezTo>
                      <a:pt x="12189" y="9893"/>
                      <a:pt x="9784" y="12299"/>
                      <a:pt x="6843" y="12299"/>
                    </a:cubicBezTo>
                    <a:cubicBezTo>
                      <a:pt x="3902" y="12299"/>
                      <a:pt x="1497" y="9899"/>
                      <a:pt x="1497" y="6953"/>
                    </a:cubicBezTo>
                    <a:close/>
                    <a:moveTo>
                      <a:pt x="12914" y="7016"/>
                    </a:moveTo>
                    <a:lnTo>
                      <a:pt x="12914" y="6884"/>
                    </a:lnTo>
                    <a:lnTo>
                      <a:pt x="13893" y="6884"/>
                    </a:lnTo>
                    <a:lnTo>
                      <a:pt x="13893" y="7016"/>
                    </a:lnTo>
                    <a:close/>
                    <a:moveTo>
                      <a:pt x="979" y="6884"/>
                    </a:moveTo>
                    <a:lnTo>
                      <a:pt x="979" y="7016"/>
                    </a:lnTo>
                    <a:lnTo>
                      <a:pt x="1" y="7016"/>
                    </a:lnTo>
                    <a:lnTo>
                      <a:pt x="1" y="6884"/>
                    </a:lnTo>
                    <a:close/>
                    <a:moveTo>
                      <a:pt x="12886" y="6360"/>
                    </a:moveTo>
                    <a:lnTo>
                      <a:pt x="13858" y="6274"/>
                    </a:lnTo>
                    <a:lnTo>
                      <a:pt x="13870" y="6406"/>
                    </a:lnTo>
                    <a:lnTo>
                      <a:pt x="12897" y="6492"/>
                    </a:lnTo>
                    <a:close/>
                    <a:moveTo>
                      <a:pt x="1008" y="7534"/>
                    </a:moveTo>
                    <a:lnTo>
                      <a:pt x="35" y="7620"/>
                    </a:lnTo>
                    <a:lnTo>
                      <a:pt x="24" y="7488"/>
                    </a:lnTo>
                    <a:lnTo>
                      <a:pt x="996" y="7402"/>
                    </a:lnTo>
                    <a:close/>
                    <a:moveTo>
                      <a:pt x="12805" y="5854"/>
                    </a:moveTo>
                    <a:lnTo>
                      <a:pt x="13760" y="5681"/>
                    </a:lnTo>
                    <a:lnTo>
                      <a:pt x="13783" y="5808"/>
                    </a:lnTo>
                    <a:lnTo>
                      <a:pt x="12828" y="5980"/>
                    </a:lnTo>
                    <a:close/>
                    <a:moveTo>
                      <a:pt x="1083" y="8052"/>
                    </a:moveTo>
                    <a:lnTo>
                      <a:pt x="121" y="8225"/>
                    </a:lnTo>
                    <a:lnTo>
                      <a:pt x="104" y="8098"/>
                    </a:lnTo>
                    <a:lnTo>
                      <a:pt x="1059" y="7925"/>
                    </a:lnTo>
                    <a:close/>
                    <a:moveTo>
                      <a:pt x="12690" y="5341"/>
                    </a:moveTo>
                    <a:lnTo>
                      <a:pt x="13634" y="5088"/>
                    </a:lnTo>
                    <a:lnTo>
                      <a:pt x="13668" y="5221"/>
                    </a:lnTo>
                    <a:lnTo>
                      <a:pt x="12725" y="5468"/>
                    </a:lnTo>
                    <a:close/>
                    <a:moveTo>
                      <a:pt x="1198" y="8564"/>
                    </a:moveTo>
                    <a:lnTo>
                      <a:pt x="254" y="8817"/>
                    </a:lnTo>
                    <a:lnTo>
                      <a:pt x="219" y="8685"/>
                    </a:lnTo>
                    <a:lnTo>
                      <a:pt x="1157" y="8432"/>
                    </a:lnTo>
                    <a:close/>
                    <a:moveTo>
                      <a:pt x="12523" y="4852"/>
                    </a:moveTo>
                    <a:lnTo>
                      <a:pt x="13438" y="4518"/>
                    </a:lnTo>
                    <a:lnTo>
                      <a:pt x="13484" y="4645"/>
                    </a:lnTo>
                    <a:lnTo>
                      <a:pt x="12569" y="4973"/>
                    </a:lnTo>
                    <a:close/>
                    <a:moveTo>
                      <a:pt x="1359" y="9053"/>
                    </a:moveTo>
                    <a:lnTo>
                      <a:pt x="444" y="9381"/>
                    </a:lnTo>
                    <a:lnTo>
                      <a:pt x="403" y="9260"/>
                    </a:lnTo>
                    <a:lnTo>
                      <a:pt x="1318" y="8932"/>
                    </a:lnTo>
                    <a:close/>
                    <a:moveTo>
                      <a:pt x="12322" y="4369"/>
                    </a:moveTo>
                    <a:lnTo>
                      <a:pt x="13208" y="3960"/>
                    </a:lnTo>
                    <a:lnTo>
                      <a:pt x="13265" y="4081"/>
                    </a:lnTo>
                    <a:lnTo>
                      <a:pt x="12379" y="4490"/>
                    </a:lnTo>
                    <a:close/>
                    <a:moveTo>
                      <a:pt x="1560" y="9537"/>
                    </a:moveTo>
                    <a:lnTo>
                      <a:pt x="680" y="9945"/>
                    </a:lnTo>
                    <a:lnTo>
                      <a:pt x="622" y="9824"/>
                    </a:lnTo>
                    <a:lnTo>
                      <a:pt x="1503" y="9410"/>
                    </a:lnTo>
                    <a:close/>
                    <a:moveTo>
                      <a:pt x="12080" y="3908"/>
                    </a:moveTo>
                    <a:lnTo>
                      <a:pt x="12920" y="3419"/>
                    </a:lnTo>
                    <a:lnTo>
                      <a:pt x="12983" y="3534"/>
                    </a:lnTo>
                    <a:lnTo>
                      <a:pt x="12143" y="4024"/>
                    </a:lnTo>
                    <a:close/>
                    <a:moveTo>
                      <a:pt x="1808" y="9997"/>
                    </a:moveTo>
                    <a:lnTo>
                      <a:pt x="962" y="10486"/>
                    </a:lnTo>
                    <a:lnTo>
                      <a:pt x="898" y="10371"/>
                    </a:lnTo>
                    <a:lnTo>
                      <a:pt x="1744" y="9882"/>
                    </a:lnTo>
                    <a:close/>
                    <a:moveTo>
                      <a:pt x="11792" y="3477"/>
                    </a:moveTo>
                    <a:lnTo>
                      <a:pt x="12586" y="2919"/>
                    </a:lnTo>
                    <a:lnTo>
                      <a:pt x="12667" y="3022"/>
                    </a:lnTo>
                    <a:lnTo>
                      <a:pt x="11867" y="3586"/>
                    </a:lnTo>
                    <a:close/>
                    <a:moveTo>
                      <a:pt x="2095" y="10429"/>
                    </a:moveTo>
                    <a:lnTo>
                      <a:pt x="1295" y="10987"/>
                    </a:lnTo>
                    <a:lnTo>
                      <a:pt x="1215" y="10878"/>
                    </a:lnTo>
                    <a:lnTo>
                      <a:pt x="2015" y="10319"/>
                    </a:lnTo>
                    <a:close/>
                    <a:moveTo>
                      <a:pt x="11476" y="3068"/>
                    </a:moveTo>
                    <a:lnTo>
                      <a:pt x="12224" y="2441"/>
                    </a:lnTo>
                    <a:lnTo>
                      <a:pt x="12310" y="2545"/>
                    </a:lnTo>
                    <a:lnTo>
                      <a:pt x="11562" y="3166"/>
                    </a:lnTo>
                    <a:close/>
                    <a:moveTo>
                      <a:pt x="2418" y="10837"/>
                    </a:moveTo>
                    <a:lnTo>
                      <a:pt x="1669" y="11465"/>
                    </a:lnTo>
                    <a:lnTo>
                      <a:pt x="1583" y="11361"/>
                    </a:lnTo>
                    <a:lnTo>
                      <a:pt x="2331" y="10734"/>
                    </a:lnTo>
                    <a:close/>
                    <a:moveTo>
                      <a:pt x="11113" y="2688"/>
                    </a:moveTo>
                    <a:lnTo>
                      <a:pt x="11804" y="1998"/>
                    </a:lnTo>
                    <a:lnTo>
                      <a:pt x="11902" y="2090"/>
                    </a:lnTo>
                    <a:lnTo>
                      <a:pt x="11211" y="2781"/>
                    </a:lnTo>
                    <a:close/>
                    <a:moveTo>
                      <a:pt x="2769" y="11217"/>
                    </a:moveTo>
                    <a:lnTo>
                      <a:pt x="2078" y="11908"/>
                    </a:lnTo>
                    <a:lnTo>
                      <a:pt x="1986" y="11816"/>
                    </a:lnTo>
                    <a:lnTo>
                      <a:pt x="2677" y="11125"/>
                    </a:lnTo>
                    <a:close/>
                    <a:moveTo>
                      <a:pt x="10728" y="2343"/>
                    </a:moveTo>
                    <a:lnTo>
                      <a:pt x="11355" y="1595"/>
                    </a:lnTo>
                    <a:lnTo>
                      <a:pt x="11453" y="1676"/>
                    </a:lnTo>
                    <a:lnTo>
                      <a:pt x="10825" y="2424"/>
                    </a:lnTo>
                    <a:close/>
                    <a:moveTo>
                      <a:pt x="3160" y="11562"/>
                    </a:moveTo>
                    <a:lnTo>
                      <a:pt x="2533" y="12311"/>
                    </a:lnTo>
                    <a:lnTo>
                      <a:pt x="2429" y="12224"/>
                    </a:lnTo>
                    <a:lnTo>
                      <a:pt x="3056" y="11476"/>
                    </a:lnTo>
                    <a:close/>
                    <a:moveTo>
                      <a:pt x="10307" y="2027"/>
                    </a:moveTo>
                    <a:lnTo>
                      <a:pt x="10871" y="1227"/>
                    </a:lnTo>
                    <a:lnTo>
                      <a:pt x="10981" y="1307"/>
                    </a:lnTo>
                    <a:lnTo>
                      <a:pt x="10417" y="2101"/>
                    </a:lnTo>
                    <a:close/>
                    <a:moveTo>
                      <a:pt x="3574" y="11879"/>
                    </a:moveTo>
                    <a:lnTo>
                      <a:pt x="3016" y="12679"/>
                    </a:lnTo>
                    <a:lnTo>
                      <a:pt x="2907" y="12598"/>
                    </a:lnTo>
                    <a:lnTo>
                      <a:pt x="3471" y="11798"/>
                    </a:lnTo>
                    <a:close/>
                    <a:moveTo>
                      <a:pt x="9870" y="1750"/>
                    </a:moveTo>
                    <a:lnTo>
                      <a:pt x="10359" y="910"/>
                    </a:lnTo>
                    <a:lnTo>
                      <a:pt x="10474" y="974"/>
                    </a:lnTo>
                    <a:lnTo>
                      <a:pt x="9985" y="1814"/>
                    </a:lnTo>
                    <a:close/>
                    <a:moveTo>
                      <a:pt x="4017" y="12155"/>
                    </a:moveTo>
                    <a:lnTo>
                      <a:pt x="3528" y="12995"/>
                    </a:lnTo>
                    <a:lnTo>
                      <a:pt x="3413" y="12932"/>
                    </a:lnTo>
                    <a:lnTo>
                      <a:pt x="3902" y="12086"/>
                    </a:lnTo>
                    <a:close/>
                    <a:moveTo>
                      <a:pt x="9404" y="1514"/>
                    </a:moveTo>
                    <a:lnTo>
                      <a:pt x="9813" y="628"/>
                    </a:lnTo>
                    <a:lnTo>
                      <a:pt x="9933" y="686"/>
                    </a:lnTo>
                    <a:lnTo>
                      <a:pt x="9525" y="1572"/>
                    </a:lnTo>
                    <a:close/>
                    <a:moveTo>
                      <a:pt x="4484" y="12391"/>
                    </a:moveTo>
                    <a:lnTo>
                      <a:pt x="4075" y="13277"/>
                    </a:lnTo>
                    <a:lnTo>
                      <a:pt x="3948" y="13220"/>
                    </a:lnTo>
                    <a:lnTo>
                      <a:pt x="4363" y="12334"/>
                    </a:lnTo>
                    <a:close/>
                    <a:moveTo>
                      <a:pt x="8921" y="1319"/>
                    </a:moveTo>
                    <a:lnTo>
                      <a:pt x="9254" y="404"/>
                    </a:lnTo>
                    <a:lnTo>
                      <a:pt x="9375" y="450"/>
                    </a:lnTo>
                    <a:lnTo>
                      <a:pt x="9041" y="1365"/>
                    </a:lnTo>
                    <a:close/>
                    <a:moveTo>
                      <a:pt x="4967" y="12587"/>
                    </a:moveTo>
                    <a:lnTo>
                      <a:pt x="4633" y="13496"/>
                    </a:lnTo>
                    <a:lnTo>
                      <a:pt x="4512" y="13456"/>
                    </a:lnTo>
                    <a:lnTo>
                      <a:pt x="4840" y="12541"/>
                    </a:lnTo>
                    <a:close/>
                    <a:moveTo>
                      <a:pt x="8426" y="1169"/>
                    </a:moveTo>
                    <a:lnTo>
                      <a:pt x="8679" y="225"/>
                    </a:lnTo>
                    <a:lnTo>
                      <a:pt x="8805" y="260"/>
                    </a:lnTo>
                    <a:lnTo>
                      <a:pt x="8552" y="1204"/>
                    </a:lnTo>
                    <a:close/>
                    <a:moveTo>
                      <a:pt x="5462" y="12736"/>
                    </a:moveTo>
                    <a:lnTo>
                      <a:pt x="5209" y="13680"/>
                    </a:lnTo>
                    <a:lnTo>
                      <a:pt x="5082" y="13640"/>
                    </a:lnTo>
                    <a:lnTo>
                      <a:pt x="5330" y="12702"/>
                    </a:lnTo>
                    <a:close/>
                    <a:moveTo>
                      <a:pt x="7913" y="1060"/>
                    </a:moveTo>
                    <a:lnTo>
                      <a:pt x="8086" y="105"/>
                    </a:lnTo>
                    <a:lnTo>
                      <a:pt x="8218" y="128"/>
                    </a:lnTo>
                    <a:lnTo>
                      <a:pt x="8046" y="1083"/>
                    </a:lnTo>
                    <a:close/>
                    <a:moveTo>
                      <a:pt x="5974" y="12834"/>
                    </a:moveTo>
                    <a:lnTo>
                      <a:pt x="5801" y="13795"/>
                    </a:lnTo>
                    <a:lnTo>
                      <a:pt x="5669" y="13772"/>
                    </a:lnTo>
                    <a:lnTo>
                      <a:pt x="5842" y="12817"/>
                    </a:lnTo>
                    <a:close/>
                    <a:moveTo>
                      <a:pt x="7396" y="1002"/>
                    </a:moveTo>
                    <a:lnTo>
                      <a:pt x="7482" y="30"/>
                    </a:lnTo>
                    <a:lnTo>
                      <a:pt x="7614" y="47"/>
                    </a:lnTo>
                    <a:lnTo>
                      <a:pt x="7528" y="1020"/>
                    </a:lnTo>
                    <a:close/>
                    <a:moveTo>
                      <a:pt x="6492" y="12903"/>
                    </a:moveTo>
                    <a:lnTo>
                      <a:pt x="6406" y="13870"/>
                    </a:lnTo>
                    <a:lnTo>
                      <a:pt x="6273" y="13859"/>
                    </a:lnTo>
                    <a:lnTo>
                      <a:pt x="6360" y="12886"/>
                    </a:lnTo>
                    <a:close/>
                    <a:moveTo>
                      <a:pt x="6878" y="979"/>
                    </a:moveTo>
                    <a:lnTo>
                      <a:pt x="6878" y="1"/>
                    </a:lnTo>
                    <a:lnTo>
                      <a:pt x="7010" y="1"/>
                    </a:lnTo>
                    <a:lnTo>
                      <a:pt x="7010" y="979"/>
                    </a:lnTo>
                    <a:close/>
                    <a:moveTo>
                      <a:pt x="7010" y="13893"/>
                    </a:moveTo>
                    <a:lnTo>
                      <a:pt x="6878" y="13893"/>
                    </a:lnTo>
                    <a:lnTo>
                      <a:pt x="6878" y="12915"/>
                    </a:lnTo>
                    <a:lnTo>
                      <a:pt x="7010" y="12915"/>
                    </a:lnTo>
                    <a:close/>
                    <a:moveTo>
                      <a:pt x="6360" y="1008"/>
                    </a:moveTo>
                    <a:lnTo>
                      <a:pt x="6273" y="41"/>
                    </a:lnTo>
                    <a:lnTo>
                      <a:pt x="6400" y="24"/>
                    </a:lnTo>
                    <a:lnTo>
                      <a:pt x="6492" y="997"/>
                    </a:lnTo>
                    <a:close/>
                    <a:moveTo>
                      <a:pt x="7534" y="12886"/>
                    </a:moveTo>
                    <a:lnTo>
                      <a:pt x="7620" y="13859"/>
                    </a:lnTo>
                    <a:lnTo>
                      <a:pt x="7488" y="13870"/>
                    </a:lnTo>
                    <a:lnTo>
                      <a:pt x="7396" y="12903"/>
                    </a:lnTo>
                    <a:close/>
                    <a:moveTo>
                      <a:pt x="5842" y="1089"/>
                    </a:moveTo>
                    <a:lnTo>
                      <a:pt x="5669" y="133"/>
                    </a:lnTo>
                    <a:lnTo>
                      <a:pt x="5801" y="110"/>
                    </a:lnTo>
                    <a:lnTo>
                      <a:pt x="5974" y="1066"/>
                    </a:lnTo>
                    <a:close/>
                    <a:moveTo>
                      <a:pt x="8046" y="12817"/>
                    </a:moveTo>
                    <a:lnTo>
                      <a:pt x="8218" y="13772"/>
                    </a:lnTo>
                    <a:lnTo>
                      <a:pt x="8086" y="13795"/>
                    </a:lnTo>
                    <a:lnTo>
                      <a:pt x="7913" y="12834"/>
                    </a:lnTo>
                    <a:close/>
                    <a:moveTo>
                      <a:pt x="5330" y="1204"/>
                    </a:moveTo>
                    <a:lnTo>
                      <a:pt x="5082" y="260"/>
                    </a:lnTo>
                    <a:lnTo>
                      <a:pt x="5209" y="225"/>
                    </a:lnTo>
                    <a:lnTo>
                      <a:pt x="5462" y="1169"/>
                    </a:lnTo>
                    <a:close/>
                    <a:moveTo>
                      <a:pt x="8552" y="12702"/>
                    </a:moveTo>
                    <a:lnTo>
                      <a:pt x="8805" y="13640"/>
                    </a:lnTo>
                    <a:lnTo>
                      <a:pt x="8679" y="13680"/>
                    </a:lnTo>
                    <a:lnTo>
                      <a:pt x="8426" y="12736"/>
                    </a:lnTo>
                    <a:close/>
                    <a:moveTo>
                      <a:pt x="4840" y="1371"/>
                    </a:moveTo>
                    <a:lnTo>
                      <a:pt x="4512" y="456"/>
                    </a:lnTo>
                    <a:lnTo>
                      <a:pt x="4633" y="415"/>
                    </a:lnTo>
                    <a:lnTo>
                      <a:pt x="4967" y="1325"/>
                    </a:lnTo>
                    <a:close/>
                    <a:moveTo>
                      <a:pt x="9041" y="12535"/>
                    </a:moveTo>
                    <a:lnTo>
                      <a:pt x="9375" y="13450"/>
                    </a:lnTo>
                    <a:lnTo>
                      <a:pt x="9254" y="13490"/>
                    </a:lnTo>
                    <a:lnTo>
                      <a:pt x="8921" y="12575"/>
                    </a:lnTo>
                    <a:close/>
                    <a:moveTo>
                      <a:pt x="4363" y="1572"/>
                    </a:moveTo>
                    <a:lnTo>
                      <a:pt x="3948" y="686"/>
                    </a:lnTo>
                    <a:lnTo>
                      <a:pt x="4075" y="628"/>
                    </a:lnTo>
                    <a:lnTo>
                      <a:pt x="4484" y="1514"/>
                    </a:lnTo>
                    <a:close/>
                    <a:moveTo>
                      <a:pt x="9525" y="12334"/>
                    </a:moveTo>
                    <a:lnTo>
                      <a:pt x="9933" y="13220"/>
                    </a:lnTo>
                    <a:lnTo>
                      <a:pt x="9813" y="13277"/>
                    </a:lnTo>
                    <a:lnTo>
                      <a:pt x="9404" y="12391"/>
                    </a:lnTo>
                    <a:close/>
                    <a:moveTo>
                      <a:pt x="3902" y="1814"/>
                    </a:moveTo>
                    <a:lnTo>
                      <a:pt x="3413" y="974"/>
                    </a:lnTo>
                    <a:lnTo>
                      <a:pt x="3528" y="910"/>
                    </a:lnTo>
                    <a:lnTo>
                      <a:pt x="4017" y="1750"/>
                    </a:lnTo>
                    <a:close/>
                    <a:moveTo>
                      <a:pt x="9985" y="12086"/>
                    </a:moveTo>
                    <a:lnTo>
                      <a:pt x="10474" y="12932"/>
                    </a:lnTo>
                    <a:lnTo>
                      <a:pt x="10359" y="12995"/>
                    </a:lnTo>
                    <a:lnTo>
                      <a:pt x="9870" y="12155"/>
                    </a:lnTo>
                    <a:close/>
                    <a:moveTo>
                      <a:pt x="3471" y="2101"/>
                    </a:moveTo>
                    <a:lnTo>
                      <a:pt x="2907" y="1307"/>
                    </a:lnTo>
                    <a:lnTo>
                      <a:pt x="3016" y="1227"/>
                    </a:lnTo>
                    <a:lnTo>
                      <a:pt x="3574" y="2027"/>
                    </a:lnTo>
                    <a:close/>
                    <a:moveTo>
                      <a:pt x="10417" y="11798"/>
                    </a:moveTo>
                    <a:lnTo>
                      <a:pt x="10981" y="12598"/>
                    </a:lnTo>
                    <a:lnTo>
                      <a:pt x="10871" y="12679"/>
                    </a:lnTo>
                    <a:lnTo>
                      <a:pt x="10307" y="11879"/>
                    </a:lnTo>
                    <a:close/>
                    <a:moveTo>
                      <a:pt x="3056" y="2418"/>
                    </a:moveTo>
                    <a:lnTo>
                      <a:pt x="2435" y="1681"/>
                    </a:lnTo>
                    <a:lnTo>
                      <a:pt x="2533" y="1595"/>
                    </a:lnTo>
                    <a:lnTo>
                      <a:pt x="3160" y="2343"/>
                    </a:lnTo>
                    <a:close/>
                    <a:moveTo>
                      <a:pt x="10825" y="11476"/>
                    </a:moveTo>
                    <a:lnTo>
                      <a:pt x="11453" y="12224"/>
                    </a:lnTo>
                    <a:lnTo>
                      <a:pt x="11355" y="12311"/>
                    </a:lnTo>
                    <a:lnTo>
                      <a:pt x="10728" y="11562"/>
                    </a:lnTo>
                    <a:close/>
                    <a:moveTo>
                      <a:pt x="2677" y="2781"/>
                    </a:moveTo>
                    <a:lnTo>
                      <a:pt x="1986" y="2090"/>
                    </a:lnTo>
                    <a:lnTo>
                      <a:pt x="2078" y="1998"/>
                    </a:lnTo>
                    <a:lnTo>
                      <a:pt x="2769" y="2688"/>
                    </a:lnTo>
                    <a:close/>
                    <a:moveTo>
                      <a:pt x="11211" y="11125"/>
                    </a:moveTo>
                    <a:lnTo>
                      <a:pt x="11902" y="11816"/>
                    </a:lnTo>
                    <a:lnTo>
                      <a:pt x="11804" y="11908"/>
                    </a:lnTo>
                    <a:lnTo>
                      <a:pt x="11113" y="11217"/>
                    </a:lnTo>
                    <a:close/>
                    <a:moveTo>
                      <a:pt x="2331" y="3166"/>
                    </a:moveTo>
                    <a:lnTo>
                      <a:pt x="1583" y="2545"/>
                    </a:lnTo>
                    <a:lnTo>
                      <a:pt x="1669" y="2441"/>
                    </a:lnTo>
                    <a:lnTo>
                      <a:pt x="2418" y="3068"/>
                    </a:lnTo>
                    <a:close/>
                    <a:moveTo>
                      <a:pt x="11556" y="10734"/>
                    </a:moveTo>
                    <a:lnTo>
                      <a:pt x="12304" y="11361"/>
                    </a:lnTo>
                    <a:lnTo>
                      <a:pt x="12218" y="11459"/>
                    </a:lnTo>
                    <a:lnTo>
                      <a:pt x="11470" y="10837"/>
                    </a:lnTo>
                    <a:close/>
                    <a:moveTo>
                      <a:pt x="2015" y="3586"/>
                    </a:moveTo>
                    <a:lnTo>
                      <a:pt x="1215" y="3022"/>
                    </a:lnTo>
                    <a:lnTo>
                      <a:pt x="1295" y="2919"/>
                    </a:lnTo>
                    <a:lnTo>
                      <a:pt x="2095" y="3477"/>
                    </a:lnTo>
                    <a:close/>
                    <a:moveTo>
                      <a:pt x="11873" y="10319"/>
                    </a:moveTo>
                    <a:lnTo>
                      <a:pt x="12667" y="10878"/>
                    </a:lnTo>
                    <a:lnTo>
                      <a:pt x="12592" y="10987"/>
                    </a:lnTo>
                    <a:lnTo>
                      <a:pt x="11792" y="10429"/>
                    </a:lnTo>
                    <a:close/>
                    <a:moveTo>
                      <a:pt x="1744" y="4024"/>
                    </a:moveTo>
                    <a:lnTo>
                      <a:pt x="898" y="3534"/>
                    </a:lnTo>
                    <a:lnTo>
                      <a:pt x="967" y="3419"/>
                    </a:lnTo>
                    <a:lnTo>
                      <a:pt x="1808" y="3908"/>
                    </a:lnTo>
                    <a:close/>
                    <a:moveTo>
                      <a:pt x="12143" y="9882"/>
                    </a:moveTo>
                    <a:lnTo>
                      <a:pt x="12983" y="10371"/>
                    </a:lnTo>
                    <a:lnTo>
                      <a:pt x="12920" y="10486"/>
                    </a:lnTo>
                    <a:lnTo>
                      <a:pt x="12080" y="9997"/>
                    </a:lnTo>
                    <a:close/>
                    <a:moveTo>
                      <a:pt x="1560" y="4369"/>
                    </a:moveTo>
                    <a:lnTo>
                      <a:pt x="1503" y="4490"/>
                    </a:lnTo>
                    <a:lnTo>
                      <a:pt x="622" y="4081"/>
                    </a:lnTo>
                    <a:lnTo>
                      <a:pt x="680" y="3960"/>
                    </a:lnTo>
                    <a:close/>
                    <a:moveTo>
                      <a:pt x="12322" y="9537"/>
                    </a:moveTo>
                    <a:lnTo>
                      <a:pt x="12379" y="9410"/>
                    </a:lnTo>
                    <a:lnTo>
                      <a:pt x="13265" y="9824"/>
                    </a:lnTo>
                    <a:lnTo>
                      <a:pt x="13208" y="9945"/>
                    </a:lnTo>
                    <a:close/>
                    <a:moveTo>
                      <a:pt x="1359" y="4852"/>
                    </a:moveTo>
                    <a:lnTo>
                      <a:pt x="1318" y="4973"/>
                    </a:lnTo>
                    <a:lnTo>
                      <a:pt x="403" y="4645"/>
                    </a:lnTo>
                    <a:lnTo>
                      <a:pt x="444" y="4518"/>
                    </a:lnTo>
                    <a:close/>
                    <a:moveTo>
                      <a:pt x="12523" y="9053"/>
                    </a:moveTo>
                    <a:lnTo>
                      <a:pt x="12569" y="8932"/>
                    </a:lnTo>
                    <a:lnTo>
                      <a:pt x="13484" y="9260"/>
                    </a:lnTo>
                    <a:lnTo>
                      <a:pt x="13438" y="9381"/>
                    </a:lnTo>
                    <a:close/>
                    <a:moveTo>
                      <a:pt x="1198" y="5341"/>
                    </a:moveTo>
                    <a:lnTo>
                      <a:pt x="1157" y="5468"/>
                    </a:lnTo>
                    <a:lnTo>
                      <a:pt x="219" y="5221"/>
                    </a:lnTo>
                    <a:lnTo>
                      <a:pt x="254" y="5088"/>
                    </a:lnTo>
                    <a:close/>
                    <a:moveTo>
                      <a:pt x="12690" y="8564"/>
                    </a:moveTo>
                    <a:lnTo>
                      <a:pt x="12725" y="8432"/>
                    </a:lnTo>
                    <a:lnTo>
                      <a:pt x="13668" y="8685"/>
                    </a:lnTo>
                    <a:lnTo>
                      <a:pt x="13634" y="8817"/>
                    </a:lnTo>
                    <a:close/>
                    <a:moveTo>
                      <a:pt x="1083" y="5854"/>
                    </a:moveTo>
                    <a:lnTo>
                      <a:pt x="1059" y="5980"/>
                    </a:lnTo>
                    <a:lnTo>
                      <a:pt x="104" y="5808"/>
                    </a:lnTo>
                    <a:lnTo>
                      <a:pt x="121" y="5681"/>
                    </a:lnTo>
                    <a:close/>
                    <a:moveTo>
                      <a:pt x="12805" y="8052"/>
                    </a:moveTo>
                    <a:lnTo>
                      <a:pt x="12828" y="7925"/>
                    </a:lnTo>
                    <a:lnTo>
                      <a:pt x="13783" y="8098"/>
                    </a:lnTo>
                    <a:lnTo>
                      <a:pt x="13760" y="8225"/>
                    </a:lnTo>
                    <a:close/>
                    <a:moveTo>
                      <a:pt x="1008" y="6360"/>
                    </a:moveTo>
                    <a:lnTo>
                      <a:pt x="996" y="6492"/>
                    </a:lnTo>
                    <a:lnTo>
                      <a:pt x="24" y="6406"/>
                    </a:lnTo>
                    <a:lnTo>
                      <a:pt x="35" y="6274"/>
                    </a:lnTo>
                    <a:close/>
                    <a:moveTo>
                      <a:pt x="12886" y="7534"/>
                    </a:moveTo>
                    <a:lnTo>
                      <a:pt x="12897" y="7402"/>
                    </a:lnTo>
                    <a:lnTo>
                      <a:pt x="13870" y="7488"/>
                    </a:lnTo>
                    <a:lnTo>
                      <a:pt x="13858" y="76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41;p39">
                <a:extLst>
                  <a:ext uri="{FF2B5EF4-FFF2-40B4-BE49-F238E27FC236}">
                    <a16:creationId xmlns:a16="http://schemas.microsoft.com/office/drawing/2014/main" id="{48F7B19E-C25D-478A-34F3-0D60DD2D823C}"/>
                  </a:ext>
                </a:extLst>
              </p:cNvPr>
              <p:cNvSpPr/>
              <p:nvPr/>
            </p:nvSpPr>
            <p:spPr>
              <a:xfrm>
                <a:off x="6573635" y="1921865"/>
                <a:ext cx="199103" cy="201929"/>
              </a:xfrm>
              <a:custGeom>
                <a:avLst/>
                <a:gdLst/>
                <a:ahLst/>
                <a:cxnLst/>
                <a:rect l="l" t="t" r="r" b="b"/>
                <a:pathLst>
                  <a:path w="3241" h="3287" extrusionOk="0">
                    <a:moveTo>
                      <a:pt x="3240" y="576"/>
                    </a:moveTo>
                    <a:lnTo>
                      <a:pt x="979" y="0"/>
                    </a:lnTo>
                    <a:cubicBezTo>
                      <a:pt x="789" y="535"/>
                      <a:pt x="443" y="996"/>
                      <a:pt x="0" y="1318"/>
                    </a:cubicBezTo>
                    <a:lnTo>
                      <a:pt x="1266" y="3286"/>
                    </a:lnTo>
                    <a:cubicBezTo>
                      <a:pt x="2199" y="2636"/>
                      <a:pt x="2912" y="1686"/>
                      <a:pt x="3240" y="5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42;p39">
                <a:extLst>
                  <a:ext uri="{FF2B5EF4-FFF2-40B4-BE49-F238E27FC236}">
                    <a16:creationId xmlns:a16="http://schemas.microsoft.com/office/drawing/2014/main" id="{69F4A745-4B69-735C-D2A2-9A8C48EB1B93}"/>
                  </a:ext>
                </a:extLst>
              </p:cNvPr>
              <p:cNvSpPr/>
              <p:nvPr/>
            </p:nvSpPr>
            <p:spPr>
              <a:xfrm>
                <a:off x="6161418" y="1554496"/>
                <a:ext cx="364909" cy="461788"/>
              </a:xfrm>
              <a:custGeom>
                <a:avLst/>
                <a:gdLst/>
                <a:ahLst/>
                <a:cxnLst/>
                <a:rect l="l" t="t" r="r" b="b"/>
                <a:pathLst>
                  <a:path w="5940" h="7517" extrusionOk="0">
                    <a:moveTo>
                      <a:pt x="5087" y="1"/>
                    </a:moveTo>
                    <a:cubicBezTo>
                      <a:pt x="2285" y="1"/>
                      <a:pt x="0" y="2280"/>
                      <a:pt x="0" y="5088"/>
                    </a:cubicBezTo>
                    <a:cubicBezTo>
                      <a:pt x="0" y="5963"/>
                      <a:pt x="225" y="6792"/>
                      <a:pt x="622" y="7517"/>
                    </a:cubicBezTo>
                    <a:lnTo>
                      <a:pt x="2613" y="6303"/>
                    </a:lnTo>
                    <a:cubicBezTo>
                      <a:pt x="2434" y="5934"/>
                      <a:pt x="2331" y="5526"/>
                      <a:pt x="2331" y="5094"/>
                    </a:cubicBezTo>
                    <a:cubicBezTo>
                      <a:pt x="2331" y="3575"/>
                      <a:pt x="3562" y="2343"/>
                      <a:pt x="5082" y="2343"/>
                    </a:cubicBezTo>
                    <a:cubicBezTo>
                      <a:pt x="5197" y="2343"/>
                      <a:pt x="5306" y="2355"/>
                      <a:pt x="5410" y="2366"/>
                    </a:cubicBezTo>
                    <a:lnTo>
                      <a:pt x="5939" y="87"/>
                    </a:lnTo>
                    <a:cubicBezTo>
                      <a:pt x="5663" y="24"/>
                      <a:pt x="5375" y="1"/>
                      <a:pt x="5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43;p39">
                <a:extLst>
                  <a:ext uri="{FF2B5EF4-FFF2-40B4-BE49-F238E27FC236}">
                    <a16:creationId xmlns:a16="http://schemas.microsoft.com/office/drawing/2014/main" id="{51672EA9-F60C-0493-AA9D-998E278385A3}"/>
                  </a:ext>
                </a:extLst>
              </p:cNvPr>
              <p:cNvSpPr/>
              <p:nvPr/>
            </p:nvSpPr>
            <p:spPr>
              <a:xfrm>
                <a:off x="6142312" y="1527650"/>
                <a:ext cx="665375" cy="665068"/>
              </a:xfrm>
              <a:custGeom>
                <a:avLst/>
                <a:gdLst/>
                <a:ahLst/>
                <a:cxnLst/>
                <a:rect l="l" t="t" r="r" b="b"/>
                <a:pathLst>
                  <a:path w="10831" h="10826" extrusionOk="0">
                    <a:moveTo>
                      <a:pt x="1261" y="5410"/>
                    </a:moveTo>
                    <a:cubicBezTo>
                      <a:pt x="1261" y="7735"/>
                      <a:pt x="3154" y="9628"/>
                      <a:pt x="5485" y="9628"/>
                    </a:cubicBezTo>
                    <a:cubicBezTo>
                      <a:pt x="7815" y="9628"/>
                      <a:pt x="9709" y="7735"/>
                      <a:pt x="9709" y="5410"/>
                    </a:cubicBezTo>
                    <a:cubicBezTo>
                      <a:pt x="9709" y="3079"/>
                      <a:pt x="7815" y="1186"/>
                      <a:pt x="5485" y="1186"/>
                    </a:cubicBezTo>
                    <a:cubicBezTo>
                      <a:pt x="3165" y="1186"/>
                      <a:pt x="1261" y="3085"/>
                      <a:pt x="1261" y="5410"/>
                    </a:cubicBezTo>
                    <a:close/>
                    <a:moveTo>
                      <a:pt x="9657" y="5410"/>
                    </a:moveTo>
                    <a:cubicBezTo>
                      <a:pt x="9657" y="7712"/>
                      <a:pt x="7787" y="9582"/>
                      <a:pt x="5485" y="9582"/>
                    </a:cubicBezTo>
                    <a:cubicBezTo>
                      <a:pt x="3183" y="9582"/>
                      <a:pt x="1312" y="7712"/>
                      <a:pt x="1312" y="5410"/>
                    </a:cubicBezTo>
                    <a:cubicBezTo>
                      <a:pt x="1312" y="3108"/>
                      <a:pt x="3183" y="1238"/>
                      <a:pt x="5485" y="1238"/>
                    </a:cubicBezTo>
                    <a:cubicBezTo>
                      <a:pt x="7787" y="1238"/>
                      <a:pt x="9657" y="3114"/>
                      <a:pt x="9657" y="5410"/>
                    </a:cubicBezTo>
                    <a:close/>
                    <a:moveTo>
                      <a:pt x="760" y="5358"/>
                    </a:moveTo>
                    <a:lnTo>
                      <a:pt x="760" y="5456"/>
                    </a:lnTo>
                    <a:lnTo>
                      <a:pt x="0" y="5456"/>
                    </a:lnTo>
                    <a:lnTo>
                      <a:pt x="0" y="5358"/>
                    </a:lnTo>
                    <a:close/>
                    <a:moveTo>
                      <a:pt x="10071" y="5468"/>
                    </a:moveTo>
                    <a:lnTo>
                      <a:pt x="10071" y="5364"/>
                    </a:lnTo>
                    <a:lnTo>
                      <a:pt x="10831" y="5364"/>
                    </a:lnTo>
                    <a:lnTo>
                      <a:pt x="10831" y="5468"/>
                    </a:lnTo>
                    <a:close/>
                    <a:moveTo>
                      <a:pt x="783" y="5871"/>
                    </a:moveTo>
                    <a:lnTo>
                      <a:pt x="29" y="5934"/>
                    </a:lnTo>
                    <a:lnTo>
                      <a:pt x="18" y="5830"/>
                    </a:lnTo>
                    <a:lnTo>
                      <a:pt x="777" y="5767"/>
                    </a:lnTo>
                    <a:close/>
                    <a:moveTo>
                      <a:pt x="10048" y="4956"/>
                    </a:moveTo>
                    <a:lnTo>
                      <a:pt x="10802" y="4892"/>
                    </a:lnTo>
                    <a:lnTo>
                      <a:pt x="10808" y="4990"/>
                    </a:lnTo>
                    <a:lnTo>
                      <a:pt x="10054" y="5053"/>
                    </a:lnTo>
                    <a:close/>
                    <a:moveTo>
                      <a:pt x="841" y="6273"/>
                    </a:moveTo>
                    <a:lnTo>
                      <a:pt x="92" y="6400"/>
                    </a:lnTo>
                    <a:lnTo>
                      <a:pt x="69" y="6302"/>
                    </a:lnTo>
                    <a:lnTo>
                      <a:pt x="818" y="6170"/>
                    </a:lnTo>
                    <a:close/>
                    <a:moveTo>
                      <a:pt x="9991" y="4553"/>
                    </a:moveTo>
                    <a:lnTo>
                      <a:pt x="10739" y="4420"/>
                    </a:lnTo>
                    <a:lnTo>
                      <a:pt x="10762" y="4524"/>
                    </a:lnTo>
                    <a:lnTo>
                      <a:pt x="10014" y="4651"/>
                    </a:lnTo>
                    <a:close/>
                    <a:moveTo>
                      <a:pt x="933" y="6665"/>
                    </a:moveTo>
                    <a:lnTo>
                      <a:pt x="202" y="6860"/>
                    </a:lnTo>
                    <a:lnTo>
                      <a:pt x="167" y="6763"/>
                    </a:lnTo>
                    <a:lnTo>
                      <a:pt x="904" y="6567"/>
                    </a:lnTo>
                    <a:close/>
                    <a:moveTo>
                      <a:pt x="9899" y="4156"/>
                    </a:moveTo>
                    <a:lnTo>
                      <a:pt x="10629" y="3960"/>
                    </a:lnTo>
                    <a:lnTo>
                      <a:pt x="10658" y="4064"/>
                    </a:lnTo>
                    <a:lnTo>
                      <a:pt x="9927" y="4259"/>
                    </a:lnTo>
                    <a:close/>
                    <a:moveTo>
                      <a:pt x="1065" y="7050"/>
                    </a:moveTo>
                    <a:lnTo>
                      <a:pt x="351" y="7309"/>
                    </a:lnTo>
                    <a:lnTo>
                      <a:pt x="311" y="7206"/>
                    </a:lnTo>
                    <a:lnTo>
                      <a:pt x="1025" y="6947"/>
                    </a:lnTo>
                    <a:close/>
                    <a:moveTo>
                      <a:pt x="9772" y="3770"/>
                    </a:moveTo>
                    <a:lnTo>
                      <a:pt x="10486" y="3511"/>
                    </a:lnTo>
                    <a:lnTo>
                      <a:pt x="10520" y="3609"/>
                    </a:lnTo>
                    <a:lnTo>
                      <a:pt x="9812" y="3868"/>
                    </a:lnTo>
                    <a:close/>
                    <a:moveTo>
                      <a:pt x="1220" y="7424"/>
                    </a:moveTo>
                    <a:lnTo>
                      <a:pt x="530" y="7747"/>
                    </a:lnTo>
                    <a:lnTo>
                      <a:pt x="489" y="7655"/>
                    </a:lnTo>
                    <a:lnTo>
                      <a:pt x="1180" y="7327"/>
                    </a:lnTo>
                    <a:close/>
                    <a:moveTo>
                      <a:pt x="9611" y="3396"/>
                    </a:moveTo>
                    <a:lnTo>
                      <a:pt x="10296" y="3068"/>
                    </a:lnTo>
                    <a:lnTo>
                      <a:pt x="10342" y="3166"/>
                    </a:lnTo>
                    <a:lnTo>
                      <a:pt x="9651" y="3488"/>
                    </a:lnTo>
                    <a:close/>
                    <a:moveTo>
                      <a:pt x="1416" y="7781"/>
                    </a:moveTo>
                    <a:lnTo>
                      <a:pt x="754" y="8161"/>
                    </a:lnTo>
                    <a:lnTo>
                      <a:pt x="702" y="8075"/>
                    </a:lnTo>
                    <a:lnTo>
                      <a:pt x="1364" y="7695"/>
                    </a:lnTo>
                    <a:close/>
                    <a:moveTo>
                      <a:pt x="9421" y="3039"/>
                    </a:moveTo>
                    <a:lnTo>
                      <a:pt x="10083" y="2659"/>
                    </a:lnTo>
                    <a:lnTo>
                      <a:pt x="10135" y="2746"/>
                    </a:lnTo>
                    <a:lnTo>
                      <a:pt x="9473" y="3125"/>
                    </a:lnTo>
                    <a:close/>
                    <a:moveTo>
                      <a:pt x="1629" y="8121"/>
                    </a:moveTo>
                    <a:lnTo>
                      <a:pt x="1007" y="8558"/>
                    </a:lnTo>
                    <a:lnTo>
                      <a:pt x="950" y="8472"/>
                    </a:lnTo>
                    <a:lnTo>
                      <a:pt x="1571" y="8034"/>
                    </a:lnTo>
                    <a:close/>
                    <a:moveTo>
                      <a:pt x="9197" y="2694"/>
                    </a:moveTo>
                    <a:lnTo>
                      <a:pt x="9824" y="2257"/>
                    </a:lnTo>
                    <a:lnTo>
                      <a:pt x="9881" y="2343"/>
                    </a:lnTo>
                    <a:lnTo>
                      <a:pt x="9254" y="2780"/>
                    </a:lnTo>
                    <a:close/>
                    <a:moveTo>
                      <a:pt x="1882" y="8443"/>
                    </a:moveTo>
                    <a:lnTo>
                      <a:pt x="1301" y="8932"/>
                    </a:lnTo>
                    <a:lnTo>
                      <a:pt x="1238" y="8852"/>
                    </a:lnTo>
                    <a:lnTo>
                      <a:pt x="1819" y="8362"/>
                    </a:lnTo>
                    <a:close/>
                    <a:moveTo>
                      <a:pt x="8949" y="2377"/>
                    </a:moveTo>
                    <a:lnTo>
                      <a:pt x="9530" y="1888"/>
                    </a:lnTo>
                    <a:lnTo>
                      <a:pt x="9594" y="1969"/>
                    </a:lnTo>
                    <a:lnTo>
                      <a:pt x="9012" y="2458"/>
                    </a:lnTo>
                    <a:close/>
                    <a:moveTo>
                      <a:pt x="2164" y="8736"/>
                    </a:moveTo>
                    <a:lnTo>
                      <a:pt x="1623" y="9277"/>
                    </a:lnTo>
                    <a:lnTo>
                      <a:pt x="1548" y="9208"/>
                    </a:lnTo>
                    <a:lnTo>
                      <a:pt x="2089" y="8667"/>
                    </a:lnTo>
                    <a:close/>
                    <a:moveTo>
                      <a:pt x="8673" y="2084"/>
                    </a:moveTo>
                    <a:lnTo>
                      <a:pt x="9214" y="1543"/>
                    </a:lnTo>
                    <a:lnTo>
                      <a:pt x="9283" y="1618"/>
                    </a:lnTo>
                    <a:lnTo>
                      <a:pt x="8748" y="2159"/>
                    </a:lnTo>
                    <a:close/>
                    <a:moveTo>
                      <a:pt x="2463" y="9013"/>
                    </a:moveTo>
                    <a:lnTo>
                      <a:pt x="1974" y="9594"/>
                    </a:lnTo>
                    <a:lnTo>
                      <a:pt x="1899" y="9531"/>
                    </a:lnTo>
                    <a:lnTo>
                      <a:pt x="2389" y="8949"/>
                    </a:lnTo>
                    <a:close/>
                    <a:moveTo>
                      <a:pt x="8374" y="1813"/>
                    </a:moveTo>
                    <a:lnTo>
                      <a:pt x="8863" y="1226"/>
                    </a:lnTo>
                    <a:lnTo>
                      <a:pt x="8938" y="1295"/>
                    </a:lnTo>
                    <a:lnTo>
                      <a:pt x="8448" y="1877"/>
                    </a:lnTo>
                    <a:close/>
                    <a:moveTo>
                      <a:pt x="2791" y="9249"/>
                    </a:moveTo>
                    <a:lnTo>
                      <a:pt x="2348" y="9876"/>
                    </a:lnTo>
                    <a:lnTo>
                      <a:pt x="2262" y="9818"/>
                    </a:lnTo>
                    <a:lnTo>
                      <a:pt x="2699" y="9191"/>
                    </a:lnTo>
                    <a:close/>
                    <a:moveTo>
                      <a:pt x="8040" y="1566"/>
                    </a:moveTo>
                    <a:lnTo>
                      <a:pt x="8477" y="939"/>
                    </a:lnTo>
                    <a:lnTo>
                      <a:pt x="8563" y="996"/>
                    </a:lnTo>
                    <a:lnTo>
                      <a:pt x="8126" y="1623"/>
                    </a:lnTo>
                    <a:close/>
                    <a:moveTo>
                      <a:pt x="3131" y="9462"/>
                    </a:moveTo>
                    <a:lnTo>
                      <a:pt x="2751" y="10123"/>
                    </a:lnTo>
                    <a:lnTo>
                      <a:pt x="2665" y="10077"/>
                    </a:lnTo>
                    <a:lnTo>
                      <a:pt x="3045" y="9416"/>
                    </a:lnTo>
                    <a:close/>
                    <a:moveTo>
                      <a:pt x="7695" y="1353"/>
                    </a:moveTo>
                    <a:lnTo>
                      <a:pt x="8074" y="691"/>
                    </a:lnTo>
                    <a:lnTo>
                      <a:pt x="8161" y="737"/>
                    </a:lnTo>
                    <a:lnTo>
                      <a:pt x="7781" y="1399"/>
                    </a:lnTo>
                    <a:close/>
                    <a:moveTo>
                      <a:pt x="3493" y="9651"/>
                    </a:moveTo>
                    <a:lnTo>
                      <a:pt x="3171" y="10342"/>
                    </a:lnTo>
                    <a:lnTo>
                      <a:pt x="3079" y="10302"/>
                    </a:lnTo>
                    <a:lnTo>
                      <a:pt x="3401" y="9605"/>
                    </a:lnTo>
                    <a:close/>
                    <a:moveTo>
                      <a:pt x="7338" y="1169"/>
                    </a:moveTo>
                    <a:lnTo>
                      <a:pt x="7660" y="478"/>
                    </a:lnTo>
                    <a:lnTo>
                      <a:pt x="7752" y="524"/>
                    </a:lnTo>
                    <a:lnTo>
                      <a:pt x="7430" y="1215"/>
                    </a:lnTo>
                    <a:close/>
                    <a:moveTo>
                      <a:pt x="3873" y="9801"/>
                    </a:moveTo>
                    <a:lnTo>
                      <a:pt x="3614" y="10515"/>
                    </a:lnTo>
                    <a:lnTo>
                      <a:pt x="3517" y="10480"/>
                    </a:lnTo>
                    <a:lnTo>
                      <a:pt x="3775" y="9767"/>
                    </a:lnTo>
                    <a:close/>
                    <a:moveTo>
                      <a:pt x="6964" y="1019"/>
                    </a:moveTo>
                    <a:lnTo>
                      <a:pt x="7223" y="306"/>
                    </a:lnTo>
                    <a:lnTo>
                      <a:pt x="7320" y="346"/>
                    </a:lnTo>
                    <a:lnTo>
                      <a:pt x="7061" y="1054"/>
                    </a:lnTo>
                    <a:close/>
                    <a:moveTo>
                      <a:pt x="4265" y="9916"/>
                    </a:moveTo>
                    <a:lnTo>
                      <a:pt x="4069" y="10653"/>
                    </a:lnTo>
                    <a:lnTo>
                      <a:pt x="3965" y="10624"/>
                    </a:lnTo>
                    <a:lnTo>
                      <a:pt x="4161" y="9887"/>
                    </a:lnTo>
                    <a:close/>
                    <a:moveTo>
                      <a:pt x="6572" y="904"/>
                    </a:moveTo>
                    <a:lnTo>
                      <a:pt x="6768" y="173"/>
                    </a:lnTo>
                    <a:lnTo>
                      <a:pt x="6866" y="202"/>
                    </a:lnTo>
                    <a:lnTo>
                      <a:pt x="6676" y="933"/>
                    </a:lnTo>
                    <a:close/>
                    <a:moveTo>
                      <a:pt x="4662" y="10002"/>
                    </a:moveTo>
                    <a:lnTo>
                      <a:pt x="4529" y="10751"/>
                    </a:lnTo>
                    <a:lnTo>
                      <a:pt x="4426" y="10728"/>
                    </a:lnTo>
                    <a:lnTo>
                      <a:pt x="4558" y="9979"/>
                    </a:lnTo>
                    <a:close/>
                    <a:moveTo>
                      <a:pt x="6169" y="818"/>
                    </a:moveTo>
                    <a:lnTo>
                      <a:pt x="6302" y="70"/>
                    </a:lnTo>
                    <a:lnTo>
                      <a:pt x="6400" y="93"/>
                    </a:lnTo>
                    <a:lnTo>
                      <a:pt x="6273" y="841"/>
                    </a:lnTo>
                    <a:close/>
                    <a:moveTo>
                      <a:pt x="5065" y="10049"/>
                    </a:moveTo>
                    <a:lnTo>
                      <a:pt x="4996" y="10802"/>
                    </a:lnTo>
                    <a:lnTo>
                      <a:pt x="4898" y="10797"/>
                    </a:lnTo>
                    <a:lnTo>
                      <a:pt x="4961" y="10037"/>
                    </a:lnTo>
                    <a:close/>
                    <a:moveTo>
                      <a:pt x="5767" y="766"/>
                    </a:moveTo>
                    <a:lnTo>
                      <a:pt x="5830" y="12"/>
                    </a:lnTo>
                    <a:lnTo>
                      <a:pt x="5934" y="18"/>
                    </a:lnTo>
                    <a:lnTo>
                      <a:pt x="5870" y="778"/>
                    </a:lnTo>
                    <a:close/>
                    <a:moveTo>
                      <a:pt x="5467" y="10060"/>
                    </a:moveTo>
                    <a:lnTo>
                      <a:pt x="5467" y="10825"/>
                    </a:lnTo>
                    <a:lnTo>
                      <a:pt x="5364" y="10825"/>
                    </a:lnTo>
                    <a:lnTo>
                      <a:pt x="5364" y="10060"/>
                    </a:lnTo>
                    <a:close/>
                    <a:moveTo>
                      <a:pt x="5364" y="1"/>
                    </a:moveTo>
                    <a:lnTo>
                      <a:pt x="5467" y="1"/>
                    </a:lnTo>
                    <a:lnTo>
                      <a:pt x="5467" y="760"/>
                    </a:lnTo>
                    <a:lnTo>
                      <a:pt x="5364" y="760"/>
                    </a:lnTo>
                    <a:close/>
                    <a:moveTo>
                      <a:pt x="5876" y="10037"/>
                    </a:moveTo>
                    <a:lnTo>
                      <a:pt x="5939" y="10797"/>
                    </a:lnTo>
                    <a:lnTo>
                      <a:pt x="5841" y="10802"/>
                    </a:lnTo>
                    <a:lnTo>
                      <a:pt x="5772" y="10049"/>
                    </a:lnTo>
                    <a:close/>
                    <a:moveTo>
                      <a:pt x="4961" y="778"/>
                    </a:moveTo>
                    <a:lnTo>
                      <a:pt x="4898" y="18"/>
                    </a:lnTo>
                    <a:lnTo>
                      <a:pt x="4996" y="12"/>
                    </a:lnTo>
                    <a:lnTo>
                      <a:pt x="5065" y="766"/>
                    </a:lnTo>
                    <a:close/>
                    <a:moveTo>
                      <a:pt x="6279" y="9985"/>
                    </a:moveTo>
                    <a:lnTo>
                      <a:pt x="6405" y="10733"/>
                    </a:lnTo>
                    <a:lnTo>
                      <a:pt x="6308" y="10751"/>
                    </a:lnTo>
                    <a:lnTo>
                      <a:pt x="6175" y="10002"/>
                    </a:lnTo>
                    <a:close/>
                    <a:moveTo>
                      <a:pt x="4558" y="835"/>
                    </a:moveTo>
                    <a:lnTo>
                      <a:pt x="4432" y="87"/>
                    </a:lnTo>
                    <a:lnTo>
                      <a:pt x="4529" y="64"/>
                    </a:lnTo>
                    <a:lnTo>
                      <a:pt x="4662" y="812"/>
                    </a:lnTo>
                    <a:close/>
                    <a:moveTo>
                      <a:pt x="6676" y="9887"/>
                    </a:moveTo>
                    <a:lnTo>
                      <a:pt x="6866" y="10624"/>
                    </a:lnTo>
                    <a:lnTo>
                      <a:pt x="6768" y="10653"/>
                    </a:lnTo>
                    <a:lnTo>
                      <a:pt x="6572" y="9916"/>
                    </a:lnTo>
                    <a:close/>
                    <a:moveTo>
                      <a:pt x="4161" y="927"/>
                    </a:moveTo>
                    <a:lnTo>
                      <a:pt x="3971" y="191"/>
                    </a:lnTo>
                    <a:lnTo>
                      <a:pt x="4069" y="162"/>
                    </a:lnTo>
                    <a:lnTo>
                      <a:pt x="4265" y="898"/>
                    </a:lnTo>
                    <a:close/>
                    <a:moveTo>
                      <a:pt x="7056" y="9767"/>
                    </a:moveTo>
                    <a:lnTo>
                      <a:pt x="7315" y="10480"/>
                    </a:lnTo>
                    <a:lnTo>
                      <a:pt x="7211" y="10515"/>
                    </a:lnTo>
                    <a:lnTo>
                      <a:pt x="6952" y="9801"/>
                    </a:lnTo>
                    <a:close/>
                    <a:moveTo>
                      <a:pt x="3775" y="1054"/>
                    </a:moveTo>
                    <a:lnTo>
                      <a:pt x="3517" y="346"/>
                    </a:lnTo>
                    <a:lnTo>
                      <a:pt x="3614" y="306"/>
                    </a:lnTo>
                    <a:lnTo>
                      <a:pt x="3873" y="1019"/>
                    </a:lnTo>
                    <a:close/>
                    <a:moveTo>
                      <a:pt x="7430" y="9605"/>
                    </a:moveTo>
                    <a:lnTo>
                      <a:pt x="7752" y="10302"/>
                    </a:lnTo>
                    <a:lnTo>
                      <a:pt x="7660" y="10342"/>
                    </a:lnTo>
                    <a:lnTo>
                      <a:pt x="7338" y="9651"/>
                    </a:lnTo>
                    <a:close/>
                    <a:moveTo>
                      <a:pt x="3401" y="1215"/>
                    </a:moveTo>
                    <a:lnTo>
                      <a:pt x="3079" y="524"/>
                    </a:lnTo>
                    <a:lnTo>
                      <a:pt x="3171" y="478"/>
                    </a:lnTo>
                    <a:lnTo>
                      <a:pt x="3493" y="1169"/>
                    </a:lnTo>
                    <a:close/>
                    <a:moveTo>
                      <a:pt x="7787" y="9416"/>
                    </a:moveTo>
                    <a:lnTo>
                      <a:pt x="8172" y="10077"/>
                    </a:lnTo>
                    <a:lnTo>
                      <a:pt x="8086" y="10123"/>
                    </a:lnTo>
                    <a:lnTo>
                      <a:pt x="7700" y="9462"/>
                    </a:lnTo>
                    <a:close/>
                    <a:moveTo>
                      <a:pt x="3039" y="1411"/>
                    </a:moveTo>
                    <a:lnTo>
                      <a:pt x="2659" y="749"/>
                    </a:lnTo>
                    <a:lnTo>
                      <a:pt x="2745" y="697"/>
                    </a:lnTo>
                    <a:lnTo>
                      <a:pt x="3125" y="1359"/>
                    </a:lnTo>
                    <a:close/>
                    <a:moveTo>
                      <a:pt x="8126" y="9191"/>
                    </a:moveTo>
                    <a:lnTo>
                      <a:pt x="8563" y="9818"/>
                    </a:lnTo>
                    <a:lnTo>
                      <a:pt x="8477" y="9876"/>
                    </a:lnTo>
                    <a:lnTo>
                      <a:pt x="8040" y="9249"/>
                    </a:lnTo>
                    <a:close/>
                    <a:moveTo>
                      <a:pt x="2699" y="1629"/>
                    </a:moveTo>
                    <a:lnTo>
                      <a:pt x="2262" y="1008"/>
                    </a:lnTo>
                    <a:lnTo>
                      <a:pt x="2348" y="950"/>
                    </a:lnTo>
                    <a:lnTo>
                      <a:pt x="2791" y="1572"/>
                    </a:lnTo>
                    <a:close/>
                    <a:moveTo>
                      <a:pt x="8448" y="8938"/>
                    </a:moveTo>
                    <a:lnTo>
                      <a:pt x="8938" y="9525"/>
                    </a:lnTo>
                    <a:lnTo>
                      <a:pt x="8863" y="9588"/>
                    </a:lnTo>
                    <a:lnTo>
                      <a:pt x="8374" y="9007"/>
                    </a:lnTo>
                    <a:close/>
                    <a:moveTo>
                      <a:pt x="2389" y="1877"/>
                    </a:moveTo>
                    <a:lnTo>
                      <a:pt x="1899" y="1295"/>
                    </a:lnTo>
                    <a:lnTo>
                      <a:pt x="1974" y="1226"/>
                    </a:lnTo>
                    <a:lnTo>
                      <a:pt x="2463" y="1813"/>
                    </a:lnTo>
                    <a:close/>
                    <a:moveTo>
                      <a:pt x="8748" y="8667"/>
                    </a:moveTo>
                    <a:lnTo>
                      <a:pt x="9283" y="9208"/>
                    </a:lnTo>
                    <a:lnTo>
                      <a:pt x="9214" y="9277"/>
                    </a:lnTo>
                    <a:lnTo>
                      <a:pt x="8673" y="8736"/>
                    </a:lnTo>
                    <a:close/>
                    <a:moveTo>
                      <a:pt x="2089" y="2159"/>
                    </a:moveTo>
                    <a:lnTo>
                      <a:pt x="1548" y="1618"/>
                    </a:lnTo>
                    <a:lnTo>
                      <a:pt x="1623" y="1543"/>
                    </a:lnTo>
                    <a:lnTo>
                      <a:pt x="2164" y="2084"/>
                    </a:lnTo>
                    <a:close/>
                    <a:moveTo>
                      <a:pt x="9012" y="8362"/>
                    </a:moveTo>
                    <a:lnTo>
                      <a:pt x="9594" y="8852"/>
                    </a:lnTo>
                    <a:lnTo>
                      <a:pt x="9530" y="8932"/>
                    </a:lnTo>
                    <a:lnTo>
                      <a:pt x="8949" y="8443"/>
                    </a:lnTo>
                    <a:close/>
                    <a:moveTo>
                      <a:pt x="1819" y="2458"/>
                    </a:moveTo>
                    <a:lnTo>
                      <a:pt x="1238" y="1969"/>
                    </a:lnTo>
                    <a:lnTo>
                      <a:pt x="1301" y="1888"/>
                    </a:lnTo>
                    <a:lnTo>
                      <a:pt x="1882" y="2377"/>
                    </a:lnTo>
                    <a:close/>
                    <a:moveTo>
                      <a:pt x="9254" y="8034"/>
                    </a:moveTo>
                    <a:lnTo>
                      <a:pt x="9881" y="8472"/>
                    </a:lnTo>
                    <a:lnTo>
                      <a:pt x="9824" y="8558"/>
                    </a:lnTo>
                    <a:lnTo>
                      <a:pt x="9197" y="8121"/>
                    </a:lnTo>
                    <a:close/>
                    <a:moveTo>
                      <a:pt x="1571" y="2780"/>
                    </a:moveTo>
                    <a:lnTo>
                      <a:pt x="950" y="2343"/>
                    </a:lnTo>
                    <a:lnTo>
                      <a:pt x="1007" y="2257"/>
                    </a:lnTo>
                    <a:lnTo>
                      <a:pt x="1629" y="2694"/>
                    </a:lnTo>
                    <a:close/>
                    <a:moveTo>
                      <a:pt x="9473" y="7695"/>
                    </a:moveTo>
                    <a:lnTo>
                      <a:pt x="10135" y="8075"/>
                    </a:lnTo>
                    <a:lnTo>
                      <a:pt x="10083" y="8161"/>
                    </a:lnTo>
                    <a:lnTo>
                      <a:pt x="9421" y="7781"/>
                    </a:lnTo>
                    <a:close/>
                    <a:moveTo>
                      <a:pt x="1358" y="3125"/>
                    </a:moveTo>
                    <a:lnTo>
                      <a:pt x="697" y="2746"/>
                    </a:lnTo>
                    <a:lnTo>
                      <a:pt x="748" y="2659"/>
                    </a:lnTo>
                    <a:lnTo>
                      <a:pt x="1410" y="3039"/>
                    </a:lnTo>
                    <a:close/>
                    <a:moveTo>
                      <a:pt x="9611" y="7424"/>
                    </a:moveTo>
                    <a:lnTo>
                      <a:pt x="9651" y="7327"/>
                    </a:lnTo>
                    <a:lnTo>
                      <a:pt x="10342" y="7655"/>
                    </a:lnTo>
                    <a:lnTo>
                      <a:pt x="10296" y="7747"/>
                    </a:lnTo>
                    <a:close/>
                    <a:moveTo>
                      <a:pt x="1220" y="3396"/>
                    </a:moveTo>
                    <a:lnTo>
                      <a:pt x="1180" y="3488"/>
                    </a:lnTo>
                    <a:lnTo>
                      <a:pt x="489" y="3166"/>
                    </a:lnTo>
                    <a:lnTo>
                      <a:pt x="530" y="3068"/>
                    </a:lnTo>
                    <a:close/>
                    <a:moveTo>
                      <a:pt x="9772" y="7050"/>
                    </a:moveTo>
                    <a:lnTo>
                      <a:pt x="9812" y="6947"/>
                    </a:lnTo>
                    <a:lnTo>
                      <a:pt x="10520" y="7206"/>
                    </a:lnTo>
                    <a:lnTo>
                      <a:pt x="10486" y="7309"/>
                    </a:lnTo>
                    <a:close/>
                    <a:moveTo>
                      <a:pt x="1065" y="3770"/>
                    </a:moveTo>
                    <a:lnTo>
                      <a:pt x="1025" y="3868"/>
                    </a:lnTo>
                    <a:lnTo>
                      <a:pt x="311" y="3609"/>
                    </a:lnTo>
                    <a:lnTo>
                      <a:pt x="351" y="3511"/>
                    </a:lnTo>
                    <a:close/>
                    <a:moveTo>
                      <a:pt x="9899" y="6665"/>
                    </a:moveTo>
                    <a:lnTo>
                      <a:pt x="9927" y="6567"/>
                    </a:lnTo>
                    <a:lnTo>
                      <a:pt x="10658" y="6763"/>
                    </a:lnTo>
                    <a:lnTo>
                      <a:pt x="10629" y="6860"/>
                    </a:lnTo>
                    <a:close/>
                    <a:moveTo>
                      <a:pt x="933" y="4156"/>
                    </a:moveTo>
                    <a:lnTo>
                      <a:pt x="904" y="4259"/>
                    </a:lnTo>
                    <a:lnTo>
                      <a:pt x="167" y="4064"/>
                    </a:lnTo>
                    <a:lnTo>
                      <a:pt x="202" y="3960"/>
                    </a:lnTo>
                    <a:close/>
                    <a:moveTo>
                      <a:pt x="9991" y="6273"/>
                    </a:moveTo>
                    <a:lnTo>
                      <a:pt x="10014" y="6170"/>
                    </a:lnTo>
                    <a:lnTo>
                      <a:pt x="10762" y="6302"/>
                    </a:lnTo>
                    <a:lnTo>
                      <a:pt x="10739" y="6400"/>
                    </a:lnTo>
                    <a:close/>
                    <a:moveTo>
                      <a:pt x="841" y="4553"/>
                    </a:moveTo>
                    <a:lnTo>
                      <a:pt x="818" y="4651"/>
                    </a:lnTo>
                    <a:lnTo>
                      <a:pt x="69" y="4524"/>
                    </a:lnTo>
                    <a:lnTo>
                      <a:pt x="92" y="4420"/>
                    </a:lnTo>
                    <a:close/>
                    <a:moveTo>
                      <a:pt x="10048" y="5871"/>
                    </a:moveTo>
                    <a:lnTo>
                      <a:pt x="10054" y="5767"/>
                    </a:lnTo>
                    <a:lnTo>
                      <a:pt x="10808" y="5830"/>
                    </a:lnTo>
                    <a:lnTo>
                      <a:pt x="10802" y="5934"/>
                    </a:lnTo>
                    <a:close/>
                    <a:moveTo>
                      <a:pt x="783" y="4956"/>
                    </a:moveTo>
                    <a:lnTo>
                      <a:pt x="777" y="5053"/>
                    </a:lnTo>
                    <a:lnTo>
                      <a:pt x="18" y="4990"/>
                    </a:lnTo>
                    <a:lnTo>
                      <a:pt x="29" y="48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44;p39">
                <a:extLst>
                  <a:ext uri="{FF2B5EF4-FFF2-40B4-BE49-F238E27FC236}">
                    <a16:creationId xmlns:a16="http://schemas.microsoft.com/office/drawing/2014/main" id="{BDE53DA2-9F70-AFB4-A975-C4092B614724}"/>
                  </a:ext>
                </a:extLst>
              </p:cNvPr>
              <p:cNvSpPr/>
              <p:nvPr/>
            </p:nvSpPr>
            <p:spPr>
              <a:xfrm>
                <a:off x="5824825" y="2060089"/>
                <a:ext cx="585145" cy="538149"/>
              </a:xfrm>
              <a:custGeom>
                <a:avLst/>
                <a:gdLst/>
                <a:ahLst/>
                <a:cxnLst/>
                <a:rect l="l" t="t" r="r" b="b"/>
                <a:pathLst>
                  <a:path w="9525" h="8760" extrusionOk="0">
                    <a:moveTo>
                      <a:pt x="8765" y="0"/>
                    </a:moveTo>
                    <a:lnTo>
                      <a:pt x="754" y="0"/>
                    </a:lnTo>
                    <a:cubicBezTo>
                      <a:pt x="340" y="0"/>
                      <a:pt x="0" y="340"/>
                      <a:pt x="0" y="754"/>
                    </a:cubicBezTo>
                    <a:lnTo>
                      <a:pt x="0" y="6371"/>
                    </a:lnTo>
                    <a:cubicBezTo>
                      <a:pt x="0" y="6791"/>
                      <a:pt x="340" y="7131"/>
                      <a:pt x="754" y="7131"/>
                    </a:cubicBezTo>
                    <a:lnTo>
                      <a:pt x="4835" y="7131"/>
                    </a:lnTo>
                    <a:cubicBezTo>
                      <a:pt x="5301" y="7131"/>
                      <a:pt x="5755" y="7263"/>
                      <a:pt x="6147" y="7516"/>
                    </a:cubicBezTo>
                    <a:lnTo>
                      <a:pt x="7879" y="8661"/>
                    </a:lnTo>
                    <a:cubicBezTo>
                      <a:pt x="8028" y="8759"/>
                      <a:pt x="8224" y="8621"/>
                      <a:pt x="8190" y="8448"/>
                    </a:cubicBezTo>
                    <a:lnTo>
                      <a:pt x="7948" y="7372"/>
                    </a:lnTo>
                    <a:cubicBezTo>
                      <a:pt x="7919" y="7251"/>
                      <a:pt x="8017" y="7131"/>
                      <a:pt x="8144" y="7131"/>
                    </a:cubicBezTo>
                    <a:lnTo>
                      <a:pt x="8754" y="7131"/>
                    </a:lnTo>
                    <a:cubicBezTo>
                      <a:pt x="9174" y="7131"/>
                      <a:pt x="9513" y="6791"/>
                      <a:pt x="9513" y="6371"/>
                    </a:cubicBezTo>
                    <a:lnTo>
                      <a:pt x="9513" y="754"/>
                    </a:lnTo>
                    <a:cubicBezTo>
                      <a:pt x="9525" y="340"/>
                      <a:pt x="9185" y="0"/>
                      <a:pt x="8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45;p39">
                <a:extLst>
                  <a:ext uri="{FF2B5EF4-FFF2-40B4-BE49-F238E27FC236}">
                    <a16:creationId xmlns:a16="http://schemas.microsoft.com/office/drawing/2014/main" id="{5320F345-5E80-30E9-49B9-10D0F72437EB}"/>
                  </a:ext>
                </a:extLst>
              </p:cNvPr>
              <p:cNvSpPr/>
              <p:nvPr/>
            </p:nvSpPr>
            <p:spPr>
              <a:xfrm>
                <a:off x="5922074" y="2214900"/>
                <a:ext cx="204755" cy="22361"/>
              </a:xfrm>
              <a:custGeom>
                <a:avLst/>
                <a:gdLst/>
                <a:ahLst/>
                <a:cxnLst/>
                <a:rect l="l" t="t" r="r" b="b"/>
                <a:pathLst>
                  <a:path w="3333" h="364" extrusionOk="0">
                    <a:moveTo>
                      <a:pt x="0" y="1"/>
                    </a:moveTo>
                    <a:lnTo>
                      <a:pt x="3332" y="1"/>
                    </a:lnTo>
                    <a:lnTo>
                      <a:pt x="3332" y="364"/>
                    </a:lnTo>
                    <a:lnTo>
                      <a:pt x="0"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46;p39">
                <a:extLst>
                  <a:ext uri="{FF2B5EF4-FFF2-40B4-BE49-F238E27FC236}">
                    <a16:creationId xmlns:a16="http://schemas.microsoft.com/office/drawing/2014/main" id="{D3F0B5A7-4123-06DD-7E68-024A1DD5724E}"/>
                  </a:ext>
                </a:extLst>
              </p:cNvPr>
              <p:cNvSpPr/>
              <p:nvPr/>
            </p:nvSpPr>
            <p:spPr>
              <a:xfrm>
                <a:off x="6144770" y="2214900"/>
                <a:ext cx="168018" cy="22361"/>
              </a:xfrm>
              <a:custGeom>
                <a:avLst/>
                <a:gdLst/>
                <a:ahLst/>
                <a:cxnLst/>
                <a:rect l="l" t="t" r="r" b="b"/>
                <a:pathLst>
                  <a:path w="2735" h="364" extrusionOk="0">
                    <a:moveTo>
                      <a:pt x="1" y="1"/>
                    </a:moveTo>
                    <a:lnTo>
                      <a:pt x="2734" y="1"/>
                    </a:lnTo>
                    <a:lnTo>
                      <a:pt x="2734" y="364"/>
                    </a:lnTo>
                    <a:lnTo>
                      <a:pt x="1"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47;p39">
                <a:extLst>
                  <a:ext uri="{FF2B5EF4-FFF2-40B4-BE49-F238E27FC236}">
                    <a16:creationId xmlns:a16="http://schemas.microsoft.com/office/drawing/2014/main" id="{03A8D5CF-6010-25BF-FFF1-40DC93B63D44}"/>
                  </a:ext>
                </a:extLst>
              </p:cNvPr>
              <p:cNvSpPr/>
              <p:nvPr/>
            </p:nvSpPr>
            <p:spPr>
              <a:xfrm>
                <a:off x="5922074" y="2276455"/>
                <a:ext cx="132264" cy="22300"/>
              </a:xfrm>
              <a:custGeom>
                <a:avLst/>
                <a:gdLst/>
                <a:ahLst/>
                <a:cxnLst/>
                <a:rect l="l" t="t" r="r" b="b"/>
                <a:pathLst>
                  <a:path w="2153" h="363" extrusionOk="0">
                    <a:moveTo>
                      <a:pt x="0" y="0"/>
                    </a:moveTo>
                    <a:lnTo>
                      <a:pt x="2152" y="0"/>
                    </a:lnTo>
                    <a:lnTo>
                      <a:pt x="21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48;p39">
                <a:extLst>
                  <a:ext uri="{FF2B5EF4-FFF2-40B4-BE49-F238E27FC236}">
                    <a16:creationId xmlns:a16="http://schemas.microsoft.com/office/drawing/2014/main" id="{5CD024C0-2F65-AA53-5AF8-ECA471A29A03}"/>
                  </a:ext>
                </a:extLst>
              </p:cNvPr>
              <p:cNvSpPr/>
              <p:nvPr/>
            </p:nvSpPr>
            <p:spPr>
              <a:xfrm>
                <a:off x="6066319" y="2276455"/>
                <a:ext cx="166175" cy="22300"/>
              </a:xfrm>
              <a:custGeom>
                <a:avLst/>
                <a:gdLst/>
                <a:ahLst/>
                <a:cxnLst/>
                <a:rect l="l" t="t" r="r" b="b"/>
                <a:pathLst>
                  <a:path w="2705" h="363" extrusionOk="0">
                    <a:moveTo>
                      <a:pt x="0" y="0"/>
                    </a:moveTo>
                    <a:lnTo>
                      <a:pt x="2705" y="0"/>
                    </a:lnTo>
                    <a:lnTo>
                      <a:pt x="2705"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49;p39">
                <a:extLst>
                  <a:ext uri="{FF2B5EF4-FFF2-40B4-BE49-F238E27FC236}">
                    <a16:creationId xmlns:a16="http://schemas.microsoft.com/office/drawing/2014/main" id="{64B1F58A-4FD7-B3FF-BF27-A08196E4D099}"/>
                  </a:ext>
                </a:extLst>
              </p:cNvPr>
              <p:cNvSpPr/>
              <p:nvPr/>
            </p:nvSpPr>
            <p:spPr>
              <a:xfrm>
                <a:off x="6252954" y="2276455"/>
                <a:ext cx="59467" cy="22300"/>
              </a:xfrm>
              <a:custGeom>
                <a:avLst/>
                <a:gdLst/>
                <a:ahLst/>
                <a:cxnLst/>
                <a:rect l="l" t="t" r="r" b="b"/>
                <a:pathLst>
                  <a:path w="968" h="363" extrusionOk="0">
                    <a:moveTo>
                      <a:pt x="1" y="0"/>
                    </a:moveTo>
                    <a:lnTo>
                      <a:pt x="967" y="0"/>
                    </a:lnTo>
                    <a:lnTo>
                      <a:pt x="967"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50;p39">
                <a:extLst>
                  <a:ext uri="{FF2B5EF4-FFF2-40B4-BE49-F238E27FC236}">
                    <a16:creationId xmlns:a16="http://schemas.microsoft.com/office/drawing/2014/main" id="{0ADCD7D4-E8D4-3636-94B8-9B3CEAFA663C}"/>
                  </a:ext>
                </a:extLst>
              </p:cNvPr>
              <p:cNvSpPr/>
              <p:nvPr/>
            </p:nvSpPr>
            <p:spPr>
              <a:xfrm>
                <a:off x="5922074" y="2337950"/>
                <a:ext cx="101486" cy="22361"/>
              </a:xfrm>
              <a:custGeom>
                <a:avLst/>
                <a:gdLst/>
                <a:ahLst/>
                <a:cxnLst/>
                <a:rect l="l" t="t" r="r" b="b"/>
                <a:pathLst>
                  <a:path w="1652" h="364" extrusionOk="0">
                    <a:moveTo>
                      <a:pt x="0" y="1"/>
                    </a:moveTo>
                    <a:lnTo>
                      <a:pt x="1652" y="1"/>
                    </a:lnTo>
                    <a:lnTo>
                      <a:pt x="16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51;p39">
                <a:extLst>
                  <a:ext uri="{FF2B5EF4-FFF2-40B4-BE49-F238E27FC236}">
                    <a16:creationId xmlns:a16="http://schemas.microsoft.com/office/drawing/2014/main" id="{1BE32C41-C912-FEA4-AAC9-AD4E0B7FAEBA}"/>
                  </a:ext>
                </a:extLst>
              </p:cNvPr>
              <p:cNvSpPr/>
              <p:nvPr/>
            </p:nvSpPr>
            <p:spPr>
              <a:xfrm>
                <a:off x="6032347" y="2337950"/>
                <a:ext cx="83118" cy="22361"/>
              </a:xfrm>
              <a:custGeom>
                <a:avLst/>
                <a:gdLst/>
                <a:ahLst/>
                <a:cxnLst/>
                <a:rect l="l" t="t" r="r" b="b"/>
                <a:pathLst>
                  <a:path w="1353" h="364" extrusionOk="0">
                    <a:moveTo>
                      <a:pt x="1" y="1"/>
                    </a:moveTo>
                    <a:lnTo>
                      <a:pt x="1353" y="1"/>
                    </a:lnTo>
                    <a:lnTo>
                      <a:pt x="1353"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52;p39">
                <a:extLst>
                  <a:ext uri="{FF2B5EF4-FFF2-40B4-BE49-F238E27FC236}">
                    <a16:creationId xmlns:a16="http://schemas.microsoft.com/office/drawing/2014/main" id="{CCFC1D7E-BBD4-CB51-52A0-B5BA0FD259AB}"/>
                  </a:ext>
                </a:extLst>
              </p:cNvPr>
              <p:cNvSpPr/>
              <p:nvPr/>
            </p:nvSpPr>
            <p:spPr>
              <a:xfrm>
                <a:off x="7584704" y="2233329"/>
                <a:ext cx="925296" cy="2033231"/>
              </a:xfrm>
              <a:custGeom>
                <a:avLst/>
                <a:gdLst/>
                <a:ahLst/>
                <a:cxnLst/>
                <a:rect l="l" t="t" r="r" b="b"/>
                <a:pathLst>
                  <a:path w="15062" h="33097" extrusionOk="0">
                    <a:moveTo>
                      <a:pt x="14434" y="12"/>
                    </a:moveTo>
                    <a:cubicBezTo>
                      <a:pt x="14532" y="0"/>
                      <a:pt x="14618" y="12"/>
                      <a:pt x="14693" y="52"/>
                    </a:cubicBezTo>
                    <a:cubicBezTo>
                      <a:pt x="14774" y="87"/>
                      <a:pt x="14837" y="144"/>
                      <a:pt x="14894" y="213"/>
                    </a:cubicBezTo>
                    <a:cubicBezTo>
                      <a:pt x="14952" y="288"/>
                      <a:pt x="14998" y="380"/>
                      <a:pt x="15027" y="489"/>
                    </a:cubicBezTo>
                    <a:cubicBezTo>
                      <a:pt x="15056" y="587"/>
                      <a:pt x="15061" y="714"/>
                      <a:pt x="15056" y="835"/>
                    </a:cubicBezTo>
                    <a:lnTo>
                      <a:pt x="13145" y="32198"/>
                    </a:lnTo>
                    <a:cubicBezTo>
                      <a:pt x="13139" y="32342"/>
                      <a:pt x="13110" y="32469"/>
                      <a:pt x="13070" y="32584"/>
                    </a:cubicBezTo>
                    <a:cubicBezTo>
                      <a:pt x="13024" y="32699"/>
                      <a:pt x="12967" y="32803"/>
                      <a:pt x="12898" y="32883"/>
                    </a:cubicBezTo>
                    <a:cubicBezTo>
                      <a:pt x="12823" y="32958"/>
                      <a:pt x="12748" y="33016"/>
                      <a:pt x="12662" y="33056"/>
                    </a:cubicBezTo>
                    <a:cubicBezTo>
                      <a:pt x="12570" y="33090"/>
                      <a:pt x="12477" y="33096"/>
                      <a:pt x="12380" y="33085"/>
                    </a:cubicBezTo>
                    <a:lnTo>
                      <a:pt x="496" y="30771"/>
                    </a:lnTo>
                    <a:cubicBezTo>
                      <a:pt x="415" y="30760"/>
                      <a:pt x="341" y="30714"/>
                      <a:pt x="277" y="30656"/>
                    </a:cubicBezTo>
                    <a:cubicBezTo>
                      <a:pt x="214" y="30599"/>
                      <a:pt x="156" y="30524"/>
                      <a:pt x="110" y="30426"/>
                    </a:cubicBezTo>
                    <a:cubicBezTo>
                      <a:pt x="70" y="30334"/>
                      <a:pt x="36" y="30230"/>
                      <a:pt x="18" y="30121"/>
                    </a:cubicBezTo>
                    <a:cubicBezTo>
                      <a:pt x="1" y="30000"/>
                      <a:pt x="1" y="29879"/>
                      <a:pt x="7" y="29758"/>
                    </a:cubicBezTo>
                    <a:lnTo>
                      <a:pt x="2337" y="2250"/>
                    </a:lnTo>
                    <a:cubicBezTo>
                      <a:pt x="2343" y="2135"/>
                      <a:pt x="2372" y="2026"/>
                      <a:pt x="2407" y="1928"/>
                    </a:cubicBezTo>
                    <a:cubicBezTo>
                      <a:pt x="2447" y="1825"/>
                      <a:pt x="2493" y="1732"/>
                      <a:pt x="2550" y="1652"/>
                    </a:cubicBezTo>
                    <a:cubicBezTo>
                      <a:pt x="2608" y="1571"/>
                      <a:pt x="2677" y="1508"/>
                      <a:pt x="2746" y="1456"/>
                    </a:cubicBezTo>
                    <a:cubicBezTo>
                      <a:pt x="2821" y="1410"/>
                      <a:pt x="2890" y="1381"/>
                      <a:pt x="2970" y="1376"/>
                    </a:cubicBezTo>
                    <a:lnTo>
                      <a:pt x="5474" y="1076"/>
                    </a:lnTo>
                    <a:cubicBezTo>
                      <a:pt x="5531" y="1071"/>
                      <a:pt x="5589" y="1076"/>
                      <a:pt x="5635" y="1105"/>
                    </a:cubicBezTo>
                    <a:cubicBezTo>
                      <a:pt x="5687" y="1134"/>
                      <a:pt x="5733" y="1168"/>
                      <a:pt x="5767" y="1220"/>
                    </a:cubicBezTo>
                    <a:cubicBezTo>
                      <a:pt x="5802" y="1272"/>
                      <a:pt x="5831" y="1335"/>
                      <a:pt x="5848" y="1410"/>
                    </a:cubicBezTo>
                    <a:cubicBezTo>
                      <a:pt x="5859" y="1479"/>
                      <a:pt x="5865" y="1560"/>
                      <a:pt x="5859" y="1646"/>
                    </a:cubicBezTo>
                    <a:cubicBezTo>
                      <a:pt x="5854" y="1732"/>
                      <a:pt x="5859" y="1813"/>
                      <a:pt x="5877" y="1882"/>
                    </a:cubicBezTo>
                    <a:cubicBezTo>
                      <a:pt x="5888" y="1957"/>
                      <a:pt x="5917" y="2020"/>
                      <a:pt x="5951" y="2072"/>
                    </a:cubicBezTo>
                    <a:cubicBezTo>
                      <a:pt x="5992" y="2124"/>
                      <a:pt x="6032" y="2164"/>
                      <a:pt x="6084" y="2193"/>
                    </a:cubicBezTo>
                    <a:cubicBezTo>
                      <a:pt x="6136" y="2222"/>
                      <a:pt x="6193" y="2227"/>
                      <a:pt x="6251" y="2222"/>
                    </a:cubicBezTo>
                    <a:lnTo>
                      <a:pt x="10498" y="1761"/>
                    </a:lnTo>
                    <a:cubicBezTo>
                      <a:pt x="10567" y="1755"/>
                      <a:pt x="10630" y="1732"/>
                      <a:pt x="10688" y="1692"/>
                    </a:cubicBezTo>
                    <a:cubicBezTo>
                      <a:pt x="10745" y="1652"/>
                      <a:pt x="10803" y="1594"/>
                      <a:pt x="10843" y="1531"/>
                    </a:cubicBezTo>
                    <a:cubicBezTo>
                      <a:pt x="10895" y="1468"/>
                      <a:pt x="10929" y="1393"/>
                      <a:pt x="10958" y="1318"/>
                    </a:cubicBezTo>
                    <a:cubicBezTo>
                      <a:pt x="10987" y="1238"/>
                      <a:pt x="11010" y="1151"/>
                      <a:pt x="11016" y="1059"/>
                    </a:cubicBezTo>
                    <a:cubicBezTo>
                      <a:pt x="11027" y="961"/>
                      <a:pt x="11045" y="875"/>
                      <a:pt x="11073" y="800"/>
                    </a:cubicBezTo>
                    <a:cubicBezTo>
                      <a:pt x="11102" y="720"/>
                      <a:pt x="11148" y="639"/>
                      <a:pt x="11188" y="581"/>
                    </a:cubicBezTo>
                    <a:cubicBezTo>
                      <a:pt x="11240" y="518"/>
                      <a:pt x="11292" y="466"/>
                      <a:pt x="11355" y="426"/>
                    </a:cubicBezTo>
                    <a:cubicBezTo>
                      <a:pt x="11413" y="380"/>
                      <a:pt x="11476" y="357"/>
                      <a:pt x="11551" y="3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53;p39">
                <a:extLst>
                  <a:ext uri="{FF2B5EF4-FFF2-40B4-BE49-F238E27FC236}">
                    <a16:creationId xmlns:a16="http://schemas.microsoft.com/office/drawing/2014/main" id="{004258C9-6392-7C10-BA61-9B088AB01205}"/>
                  </a:ext>
                </a:extLst>
              </p:cNvPr>
              <p:cNvSpPr/>
              <p:nvPr/>
            </p:nvSpPr>
            <p:spPr>
              <a:xfrm>
                <a:off x="8377377" y="2203596"/>
                <a:ext cx="244010" cy="2112787"/>
              </a:xfrm>
              <a:custGeom>
                <a:avLst/>
                <a:gdLst/>
                <a:ahLst/>
                <a:cxnLst/>
                <a:rect l="l" t="t" r="r" b="b"/>
                <a:pathLst>
                  <a:path w="3972" h="34392" extrusionOk="0">
                    <a:moveTo>
                      <a:pt x="3960" y="1457"/>
                    </a:moveTo>
                    <a:cubicBezTo>
                      <a:pt x="3919" y="835"/>
                      <a:pt x="2935" y="202"/>
                      <a:pt x="2389" y="1"/>
                    </a:cubicBezTo>
                    <a:cubicBezTo>
                      <a:pt x="2786" y="634"/>
                      <a:pt x="2757" y="1434"/>
                      <a:pt x="2711" y="2176"/>
                    </a:cubicBezTo>
                    <a:cubicBezTo>
                      <a:pt x="2020" y="12178"/>
                      <a:pt x="1571" y="22191"/>
                      <a:pt x="915" y="32199"/>
                    </a:cubicBezTo>
                    <a:cubicBezTo>
                      <a:pt x="864" y="33028"/>
                      <a:pt x="725" y="34000"/>
                      <a:pt x="0" y="34392"/>
                    </a:cubicBezTo>
                    <a:cubicBezTo>
                      <a:pt x="553" y="34271"/>
                      <a:pt x="1784" y="33805"/>
                      <a:pt x="2003" y="33269"/>
                    </a:cubicBezTo>
                    <a:cubicBezTo>
                      <a:pt x="2210" y="32746"/>
                      <a:pt x="2245" y="32170"/>
                      <a:pt x="2273" y="31601"/>
                    </a:cubicBezTo>
                    <a:lnTo>
                      <a:pt x="3971" y="1842"/>
                    </a:lnTo>
                    <a:cubicBezTo>
                      <a:pt x="3965" y="1848"/>
                      <a:pt x="3965" y="1589"/>
                      <a:pt x="3960" y="14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54;p39">
                <a:extLst>
                  <a:ext uri="{FF2B5EF4-FFF2-40B4-BE49-F238E27FC236}">
                    <a16:creationId xmlns:a16="http://schemas.microsoft.com/office/drawing/2014/main" id="{93C6F0EF-3247-DD73-14D4-ABAFEC575C4F}"/>
                  </a:ext>
                </a:extLst>
              </p:cNvPr>
              <p:cNvSpPr/>
              <p:nvPr/>
            </p:nvSpPr>
            <p:spPr>
              <a:xfrm>
                <a:off x="7552206" y="2184183"/>
                <a:ext cx="995268" cy="2138220"/>
              </a:xfrm>
              <a:custGeom>
                <a:avLst/>
                <a:gdLst/>
                <a:ahLst/>
                <a:cxnLst/>
                <a:rect l="l" t="t" r="r" b="b"/>
                <a:pathLst>
                  <a:path w="16201" h="34806" extrusionOk="0">
                    <a:moveTo>
                      <a:pt x="15015" y="23"/>
                    </a:moveTo>
                    <a:cubicBezTo>
                      <a:pt x="15188" y="0"/>
                      <a:pt x="15354" y="29"/>
                      <a:pt x="15504" y="92"/>
                    </a:cubicBezTo>
                    <a:cubicBezTo>
                      <a:pt x="15654" y="156"/>
                      <a:pt x="15786" y="265"/>
                      <a:pt x="15884" y="403"/>
                    </a:cubicBezTo>
                    <a:cubicBezTo>
                      <a:pt x="15993" y="541"/>
                      <a:pt x="16074" y="714"/>
                      <a:pt x="16131" y="910"/>
                    </a:cubicBezTo>
                    <a:cubicBezTo>
                      <a:pt x="16183" y="1099"/>
                      <a:pt x="16200" y="1324"/>
                      <a:pt x="16189" y="1560"/>
                    </a:cubicBezTo>
                    <a:lnTo>
                      <a:pt x="14301" y="33114"/>
                    </a:lnTo>
                    <a:cubicBezTo>
                      <a:pt x="14290" y="33378"/>
                      <a:pt x="14232" y="33626"/>
                      <a:pt x="14146" y="33839"/>
                    </a:cubicBezTo>
                    <a:cubicBezTo>
                      <a:pt x="14060" y="34057"/>
                      <a:pt x="13950" y="34242"/>
                      <a:pt x="13812" y="34391"/>
                    </a:cubicBezTo>
                    <a:cubicBezTo>
                      <a:pt x="13686" y="34547"/>
                      <a:pt x="13524" y="34650"/>
                      <a:pt x="13363" y="34719"/>
                    </a:cubicBezTo>
                    <a:cubicBezTo>
                      <a:pt x="13196" y="34782"/>
                      <a:pt x="13018" y="34805"/>
                      <a:pt x="12834" y="34759"/>
                    </a:cubicBezTo>
                    <a:lnTo>
                      <a:pt x="939" y="32360"/>
                    </a:lnTo>
                    <a:cubicBezTo>
                      <a:pt x="789" y="32331"/>
                      <a:pt x="651" y="32250"/>
                      <a:pt x="536" y="32141"/>
                    </a:cubicBezTo>
                    <a:cubicBezTo>
                      <a:pt x="415" y="32026"/>
                      <a:pt x="311" y="31882"/>
                      <a:pt x="225" y="31709"/>
                    </a:cubicBezTo>
                    <a:cubicBezTo>
                      <a:pt x="144" y="31537"/>
                      <a:pt x="81" y="31341"/>
                      <a:pt x="47" y="31128"/>
                    </a:cubicBezTo>
                    <a:cubicBezTo>
                      <a:pt x="12" y="30909"/>
                      <a:pt x="1" y="30691"/>
                      <a:pt x="24" y="30449"/>
                    </a:cubicBezTo>
                    <a:lnTo>
                      <a:pt x="2372" y="3085"/>
                    </a:lnTo>
                    <a:cubicBezTo>
                      <a:pt x="2389" y="2878"/>
                      <a:pt x="2435" y="2676"/>
                      <a:pt x="2498" y="2481"/>
                    </a:cubicBezTo>
                    <a:cubicBezTo>
                      <a:pt x="2561" y="2296"/>
                      <a:pt x="2659" y="2124"/>
                      <a:pt x="2763" y="1974"/>
                    </a:cubicBezTo>
                    <a:cubicBezTo>
                      <a:pt x="2872" y="1819"/>
                      <a:pt x="2987" y="1698"/>
                      <a:pt x="3125" y="1606"/>
                    </a:cubicBezTo>
                    <a:cubicBezTo>
                      <a:pt x="3252" y="1514"/>
                      <a:pt x="3396" y="1456"/>
                      <a:pt x="3540" y="1433"/>
                    </a:cubicBezTo>
                    <a:close/>
                    <a:moveTo>
                      <a:pt x="13680" y="33004"/>
                    </a:moveTo>
                    <a:lnTo>
                      <a:pt x="15585" y="1640"/>
                    </a:lnTo>
                    <a:cubicBezTo>
                      <a:pt x="15590" y="1520"/>
                      <a:pt x="15585" y="1399"/>
                      <a:pt x="15556" y="1295"/>
                    </a:cubicBezTo>
                    <a:cubicBezTo>
                      <a:pt x="15527" y="1197"/>
                      <a:pt x="15481" y="1099"/>
                      <a:pt x="15423" y="1025"/>
                    </a:cubicBezTo>
                    <a:cubicBezTo>
                      <a:pt x="15366" y="950"/>
                      <a:pt x="15303" y="892"/>
                      <a:pt x="15222" y="858"/>
                    </a:cubicBezTo>
                    <a:cubicBezTo>
                      <a:pt x="15147" y="823"/>
                      <a:pt x="15061" y="806"/>
                      <a:pt x="14963" y="823"/>
                    </a:cubicBezTo>
                    <a:lnTo>
                      <a:pt x="12057" y="1169"/>
                    </a:lnTo>
                    <a:cubicBezTo>
                      <a:pt x="11994" y="1174"/>
                      <a:pt x="11930" y="1203"/>
                      <a:pt x="11867" y="1238"/>
                    </a:cubicBezTo>
                    <a:cubicBezTo>
                      <a:pt x="11809" y="1284"/>
                      <a:pt x="11752" y="1330"/>
                      <a:pt x="11700" y="1399"/>
                    </a:cubicBezTo>
                    <a:cubicBezTo>
                      <a:pt x="11648" y="1462"/>
                      <a:pt x="11614" y="1531"/>
                      <a:pt x="11585" y="1612"/>
                    </a:cubicBezTo>
                    <a:cubicBezTo>
                      <a:pt x="11556" y="1692"/>
                      <a:pt x="11533" y="1779"/>
                      <a:pt x="11527" y="1871"/>
                    </a:cubicBezTo>
                    <a:cubicBezTo>
                      <a:pt x="11522" y="1963"/>
                      <a:pt x="11499" y="2049"/>
                      <a:pt x="11470" y="2130"/>
                    </a:cubicBezTo>
                    <a:cubicBezTo>
                      <a:pt x="11441" y="2210"/>
                      <a:pt x="11395" y="2291"/>
                      <a:pt x="11355" y="2348"/>
                    </a:cubicBezTo>
                    <a:cubicBezTo>
                      <a:pt x="11303" y="2412"/>
                      <a:pt x="11251" y="2463"/>
                      <a:pt x="11194" y="2504"/>
                    </a:cubicBezTo>
                    <a:cubicBezTo>
                      <a:pt x="11136" y="2538"/>
                      <a:pt x="11073" y="2567"/>
                      <a:pt x="11010" y="2578"/>
                    </a:cubicBezTo>
                    <a:lnTo>
                      <a:pt x="6757" y="3039"/>
                    </a:lnTo>
                    <a:cubicBezTo>
                      <a:pt x="6699" y="3045"/>
                      <a:pt x="6642" y="3027"/>
                      <a:pt x="6590" y="3010"/>
                    </a:cubicBezTo>
                    <a:cubicBezTo>
                      <a:pt x="6544" y="2981"/>
                      <a:pt x="6498" y="2941"/>
                      <a:pt x="6463" y="2883"/>
                    </a:cubicBezTo>
                    <a:cubicBezTo>
                      <a:pt x="6429" y="2837"/>
                      <a:pt x="6400" y="2768"/>
                      <a:pt x="6383" y="2699"/>
                    </a:cubicBezTo>
                    <a:cubicBezTo>
                      <a:pt x="6371" y="2625"/>
                      <a:pt x="6360" y="2550"/>
                      <a:pt x="6371" y="2463"/>
                    </a:cubicBezTo>
                    <a:cubicBezTo>
                      <a:pt x="6377" y="2377"/>
                      <a:pt x="6371" y="2296"/>
                      <a:pt x="6354" y="2222"/>
                    </a:cubicBezTo>
                    <a:cubicBezTo>
                      <a:pt x="6342" y="2153"/>
                      <a:pt x="6314" y="2089"/>
                      <a:pt x="6273" y="2038"/>
                    </a:cubicBezTo>
                    <a:cubicBezTo>
                      <a:pt x="6239" y="1986"/>
                      <a:pt x="6199" y="1945"/>
                      <a:pt x="6147" y="1922"/>
                    </a:cubicBezTo>
                    <a:cubicBezTo>
                      <a:pt x="6095" y="1894"/>
                      <a:pt x="6037" y="1888"/>
                      <a:pt x="5980" y="1894"/>
                    </a:cubicBezTo>
                    <a:lnTo>
                      <a:pt x="3476" y="2187"/>
                    </a:lnTo>
                    <a:cubicBezTo>
                      <a:pt x="3396" y="2193"/>
                      <a:pt x="3327" y="2233"/>
                      <a:pt x="3252" y="2273"/>
                    </a:cubicBezTo>
                    <a:cubicBezTo>
                      <a:pt x="3183" y="2325"/>
                      <a:pt x="3120" y="2389"/>
                      <a:pt x="3062" y="2469"/>
                    </a:cubicBezTo>
                    <a:cubicBezTo>
                      <a:pt x="3005" y="2550"/>
                      <a:pt x="2953" y="2642"/>
                      <a:pt x="2918" y="2740"/>
                    </a:cubicBezTo>
                    <a:cubicBezTo>
                      <a:pt x="2878" y="2843"/>
                      <a:pt x="2849" y="2953"/>
                      <a:pt x="2843" y="3068"/>
                    </a:cubicBezTo>
                    <a:lnTo>
                      <a:pt x="513" y="30576"/>
                    </a:lnTo>
                    <a:cubicBezTo>
                      <a:pt x="501" y="30697"/>
                      <a:pt x="507" y="30817"/>
                      <a:pt x="530" y="30932"/>
                    </a:cubicBezTo>
                    <a:cubicBezTo>
                      <a:pt x="547" y="31048"/>
                      <a:pt x="576" y="31157"/>
                      <a:pt x="622" y="31243"/>
                    </a:cubicBezTo>
                    <a:cubicBezTo>
                      <a:pt x="662" y="31335"/>
                      <a:pt x="720" y="31416"/>
                      <a:pt x="789" y="31473"/>
                    </a:cubicBezTo>
                    <a:cubicBezTo>
                      <a:pt x="852" y="31531"/>
                      <a:pt x="921" y="31571"/>
                      <a:pt x="1002" y="31589"/>
                    </a:cubicBezTo>
                    <a:lnTo>
                      <a:pt x="12886" y="33896"/>
                    </a:lnTo>
                    <a:cubicBezTo>
                      <a:pt x="12989" y="33919"/>
                      <a:pt x="13081" y="33902"/>
                      <a:pt x="13168" y="33867"/>
                    </a:cubicBezTo>
                    <a:cubicBezTo>
                      <a:pt x="13254" y="33833"/>
                      <a:pt x="13340" y="33775"/>
                      <a:pt x="13404" y="33695"/>
                    </a:cubicBezTo>
                    <a:cubicBezTo>
                      <a:pt x="13478" y="33614"/>
                      <a:pt x="13536" y="33516"/>
                      <a:pt x="13576" y="33401"/>
                    </a:cubicBezTo>
                    <a:cubicBezTo>
                      <a:pt x="13639" y="33269"/>
                      <a:pt x="13668" y="33142"/>
                      <a:pt x="13680" y="330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55;p39">
                <a:extLst>
                  <a:ext uri="{FF2B5EF4-FFF2-40B4-BE49-F238E27FC236}">
                    <a16:creationId xmlns:a16="http://schemas.microsoft.com/office/drawing/2014/main" id="{C635347D-B537-8DA5-789C-144491B63237}"/>
                  </a:ext>
                </a:extLst>
              </p:cNvPr>
              <p:cNvSpPr/>
              <p:nvPr/>
            </p:nvSpPr>
            <p:spPr>
              <a:xfrm>
                <a:off x="7565659" y="2256674"/>
                <a:ext cx="657942" cy="1658432"/>
              </a:xfrm>
              <a:custGeom>
                <a:avLst/>
                <a:gdLst/>
                <a:ahLst/>
                <a:cxnLst/>
                <a:rect l="l" t="t" r="r" b="b"/>
                <a:pathLst>
                  <a:path w="10710" h="26996" extrusionOk="0">
                    <a:moveTo>
                      <a:pt x="5128" y="0"/>
                    </a:moveTo>
                    <a:lnTo>
                      <a:pt x="4575" y="63"/>
                    </a:lnTo>
                    <a:lnTo>
                      <a:pt x="4575" y="311"/>
                    </a:lnTo>
                    <a:cubicBezTo>
                      <a:pt x="4558" y="230"/>
                      <a:pt x="4541" y="150"/>
                      <a:pt x="4518" y="69"/>
                    </a:cubicBezTo>
                    <a:lnTo>
                      <a:pt x="3793" y="167"/>
                    </a:lnTo>
                    <a:cubicBezTo>
                      <a:pt x="3821" y="276"/>
                      <a:pt x="3850" y="374"/>
                      <a:pt x="3867" y="483"/>
                    </a:cubicBezTo>
                    <a:cubicBezTo>
                      <a:pt x="3660" y="524"/>
                      <a:pt x="3505" y="714"/>
                      <a:pt x="3505" y="927"/>
                    </a:cubicBezTo>
                    <a:lnTo>
                      <a:pt x="3505" y="1105"/>
                    </a:lnTo>
                    <a:cubicBezTo>
                      <a:pt x="3407" y="817"/>
                      <a:pt x="3286" y="541"/>
                      <a:pt x="3142" y="265"/>
                    </a:cubicBezTo>
                    <a:cubicBezTo>
                      <a:pt x="3062" y="294"/>
                      <a:pt x="2987" y="340"/>
                      <a:pt x="2906" y="386"/>
                    </a:cubicBezTo>
                    <a:cubicBezTo>
                      <a:pt x="2774" y="483"/>
                      <a:pt x="2653" y="604"/>
                      <a:pt x="2544" y="754"/>
                    </a:cubicBezTo>
                    <a:cubicBezTo>
                      <a:pt x="2440" y="909"/>
                      <a:pt x="2354" y="1076"/>
                      <a:pt x="2279" y="1266"/>
                    </a:cubicBezTo>
                    <a:cubicBezTo>
                      <a:pt x="2216" y="1456"/>
                      <a:pt x="2164" y="1652"/>
                      <a:pt x="2153" y="1870"/>
                    </a:cubicBezTo>
                    <a:lnTo>
                      <a:pt x="1675" y="7424"/>
                    </a:lnTo>
                    <a:cubicBezTo>
                      <a:pt x="2527" y="6647"/>
                      <a:pt x="3160" y="5720"/>
                      <a:pt x="3493" y="4696"/>
                    </a:cubicBezTo>
                    <a:lnTo>
                      <a:pt x="3493" y="4926"/>
                    </a:lnTo>
                    <a:cubicBezTo>
                      <a:pt x="3493" y="5179"/>
                      <a:pt x="3706" y="5387"/>
                      <a:pt x="3954" y="5387"/>
                    </a:cubicBezTo>
                    <a:lnTo>
                      <a:pt x="4126" y="5387"/>
                    </a:lnTo>
                    <a:cubicBezTo>
                      <a:pt x="3925" y="5962"/>
                      <a:pt x="3447" y="6946"/>
                      <a:pt x="2337" y="7735"/>
                    </a:cubicBezTo>
                    <a:cubicBezTo>
                      <a:pt x="2135" y="7631"/>
                      <a:pt x="1911" y="7539"/>
                      <a:pt x="1675" y="7447"/>
                    </a:cubicBezTo>
                    <a:lnTo>
                      <a:pt x="0" y="26996"/>
                    </a:lnTo>
                    <a:cubicBezTo>
                      <a:pt x="1836" y="24343"/>
                      <a:pt x="3085" y="20372"/>
                      <a:pt x="3919" y="16712"/>
                    </a:cubicBezTo>
                    <a:cubicBezTo>
                      <a:pt x="4339" y="17144"/>
                      <a:pt x="4759" y="17558"/>
                      <a:pt x="5191" y="17949"/>
                    </a:cubicBezTo>
                    <a:cubicBezTo>
                      <a:pt x="6705" y="19322"/>
                      <a:pt x="8203" y="20337"/>
                      <a:pt x="9021" y="20337"/>
                    </a:cubicBezTo>
                    <a:cubicBezTo>
                      <a:pt x="9208" y="20337"/>
                      <a:pt x="9359" y="20284"/>
                      <a:pt x="9467" y="20171"/>
                    </a:cubicBezTo>
                    <a:cubicBezTo>
                      <a:pt x="10710" y="18859"/>
                      <a:pt x="7683" y="12695"/>
                      <a:pt x="5277" y="10393"/>
                    </a:cubicBezTo>
                    <a:cubicBezTo>
                      <a:pt x="5036" y="10163"/>
                      <a:pt x="4788" y="9979"/>
                      <a:pt x="4552" y="9829"/>
                    </a:cubicBezTo>
                    <a:cubicBezTo>
                      <a:pt x="4213" y="9087"/>
                      <a:pt x="3637" y="8460"/>
                      <a:pt x="2912" y="8045"/>
                    </a:cubicBezTo>
                    <a:cubicBezTo>
                      <a:pt x="4092" y="7107"/>
                      <a:pt x="4581" y="5968"/>
                      <a:pt x="4759" y="5387"/>
                    </a:cubicBezTo>
                    <a:lnTo>
                      <a:pt x="5162" y="5387"/>
                    </a:lnTo>
                    <a:cubicBezTo>
                      <a:pt x="5416" y="5387"/>
                      <a:pt x="5623" y="5179"/>
                      <a:pt x="5623" y="4926"/>
                    </a:cubicBezTo>
                    <a:lnTo>
                      <a:pt x="5623" y="938"/>
                    </a:lnTo>
                    <a:cubicBezTo>
                      <a:pt x="5623" y="685"/>
                      <a:pt x="5416" y="478"/>
                      <a:pt x="5162" y="478"/>
                    </a:cubicBezTo>
                    <a:lnTo>
                      <a:pt x="5128" y="478"/>
                    </a:lnTo>
                    <a:lnTo>
                      <a:pt x="512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56;p39">
                <a:extLst>
                  <a:ext uri="{FF2B5EF4-FFF2-40B4-BE49-F238E27FC236}">
                    <a16:creationId xmlns:a16="http://schemas.microsoft.com/office/drawing/2014/main" id="{AF3DECA7-9F85-D132-D935-11B347FFEA3E}"/>
                  </a:ext>
                </a:extLst>
              </p:cNvPr>
              <p:cNvSpPr/>
              <p:nvPr/>
            </p:nvSpPr>
            <p:spPr>
              <a:xfrm>
                <a:off x="7516881" y="2637066"/>
                <a:ext cx="627533" cy="824854"/>
              </a:xfrm>
              <a:custGeom>
                <a:avLst/>
                <a:gdLst/>
                <a:ahLst/>
                <a:cxnLst/>
                <a:rect l="l" t="t" r="r" b="b"/>
                <a:pathLst>
                  <a:path w="10215" h="13427" extrusionOk="0">
                    <a:moveTo>
                      <a:pt x="4788" y="2268"/>
                    </a:moveTo>
                    <a:cubicBezTo>
                      <a:pt x="7188" y="4570"/>
                      <a:pt x="10215" y="10733"/>
                      <a:pt x="8972" y="12045"/>
                    </a:cubicBezTo>
                    <a:cubicBezTo>
                      <a:pt x="7654" y="13426"/>
                      <a:pt x="23" y="5899"/>
                      <a:pt x="12" y="3338"/>
                    </a:cubicBezTo>
                    <a:cubicBezTo>
                      <a:pt x="0" y="1917"/>
                      <a:pt x="2429" y="0"/>
                      <a:pt x="4788" y="2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57;p39">
                <a:extLst>
                  <a:ext uri="{FF2B5EF4-FFF2-40B4-BE49-F238E27FC236}">
                    <a16:creationId xmlns:a16="http://schemas.microsoft.com/office/drawing/2014/main" id="{2502163F-2F90-4677-38A2-FA23FEF8D12A}"/>
                  </a:ext>
                </a:extLst>
              </p:cNvPr>
              <p:cNvSpPr/>
              <p:nvPr/>
            </p:nvSpPr>
            <p:spPr>
              <a:xfrm>
                <a:off x="7516943" y="2712444"/>
                <a:ext cx="326637" cy="528135"/>
              </a:xfrm>
              <a:custGeom>
                <a:avLst/>
                <a:gdLst/>
                <a:ahLst/>
                <a:cxnLst/>
                <a:rect l="l" t="t" r="r" b="b"/>
                <a:pathLst>
                  <a:path w="5317" h="8597" extrusionOk="0">
                    <a:moveTo>
                      <a:pt x="2502" y="1"/>
                    </a:moveTo>
                    <a:cubicBezTo>
                      <a:pt x="1081" y="1"/>
                      <a:pt x="1" y="1166"/>
                      <a:pt x="5" y="2111"/>
                    </a:cubicBezTo>
                    <a:cubicBezTo>
                      <a:pt x="22" y="3532"/>
                      <a:pt x="2376" y="6485"/>
                      <a:pt x="4701" y="8597"/>
                    </a:cubicBezTo>
                    <a:cubicBezTo>
                      <a:pt x="4816" y="8154"/>
                      <a:pt x="4891" y="7710"/>
                      <a:pt x="4937" y="7256"/>
                    </a:cubicBezTo>
                    <a:cubicBezTo>
                      <a:pt x="5132" y="5196"/>
                      <a:pt x="5317" y="3199"/>
                      <a:pt x="4816" y="1069"/>
                    </a:cubicBezTo>
                    <a:lnTo>
                      <a:pt x="4787" y="1041"/>
                    </a:lnTo>
                    <a:cubicBezTo>
                      <a:pt x="4002" y="290"/>
                      <a:pt x="3210" y="1"/>
                      <a:pt x="2502"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58;p39">
                <a:extLst>
                  <a:ext uri="{FF2B5EF4-FFF2-40B4-BE49-F238E27FC236}">
                    <a16:creationId xmlns:a16="http://schemas.microsoft.com/office/drawing/2014/main" id="{95A7D3D7-C962-B845-E96B-87C2A984C208}"/>
                  </a:ext>
                </a:extLst>
              </p:cNvPr>
              <p:cNvSpPr/>
              <p:nvPr/>
            </p:nvSpPr>
            <p:spPr>
              <a:xfrm>
                <a:off x="6575355" y="2597810"/>
                <a:ext cx="1230739" cy="1389419"/>
              </a:xfrm>
              <a:custGeom>
                <a:avLst/>
                <a:gdLst/>
                <a:ahLst/>
                <a:cxnLst/>
                <a:rect l="l" t="t" r="r" b="b"/>
                <a:pathLst>
                  <a:path w="20034" h="22617" extrusionOk="0">
                    <a:moveTo>
                      <a:pt x="10020" y="22617"/>
                    </a:moveTo>
                    <a:cubicBezTo>
                      <a:pt x="4075" y="22617"/>
                      <a:pt x="1399" y="11015"/>
                      <a:pt x="364" y="4426"/>
                    </a:cubicBezTo>
                    <a:cubicBezTo>
                      <a:pt x="1" y="2095"/>
                      <a:pt x="1900" y="0"/>
                      <a:pt x="4386" y="0"/>
                    </a:cubicBezTo>
                    <a:lnTo>
                      <a:pt x="15643" y="0"/>
                    </a:lnTo>
                    <a:cubicBezTo>
                      <a:pt x="18134" y="0"/>
                      <a:pt x="20034" y="2095"/>
                      <a:pt x="19665" y="4426"/>
                    </a:cubicBezTo>
                    <a:cubicBezTo>
                      <a:pt x="18629" y="11015"/>
                      <a:pt x="15959" y="22617"/>
                      <a:pt x="10020" y="226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59;p39">
                <a:extLst>
                  <a:ext uri="{FF2B5EF4-FFF2-40B4-BE49-F238E27FC236}">
                    <a16:creationId xmlns:a16="http://schemas.microsoft.com/office/drawing/2014/main" id="{51C87BFC-9580-C3CB-E501-D6A1E02C45B0}"/>
                  </a:ext>
                </a:extLst>
              </p:cNvPr>
              <p:cNvSpPr/>
              <p:nvPr/>
            </p:nvSpPr>
            <p:spPr>
              <a:xfrm>
                <a:off x="6906665" y="2978940"/>
                <a:ext cx="567821" cy="273313"/>
              </a:xfrm>
              <a:custGeom>
                <a:avLst/>
                <a:gdLst/>
                <a:ahLst/>
                <a:cxnLst/>
                <a:rect l="l" t="t" r="r" b="b"/>
                <a:pathLst>
                  <a:path w="9243" h="4449" extrusionOk="0">
                    <a:moveTo>
                      <a:pt x="8287" y="4449"/>
                    </a:moveTo>
                    <a:lnTo>
                      <a:pt x="956" y="4449"/>
                    </a:lnTo>
                    <a:cubicBezTo>
                      <a:pt x="432" y="4449"/>
                      <a:pt x="0" y="4029"/>
                      <a:pt x="0" y="3493"/>
                    </a:cubicBezTo>
                    <a:lnTo>
                      <a:pt x="0" y="955"/>
                    </a:lnTo>
                    <a:cubicBezTo>
                      <a:pt x="0" y="432"/>
                      <a:pt x="426" y="0"/>
                      <a:pt x="956" y="0"/>
                    </a:cubicBezTo>
                    <a:lnTo>
                      <a:pt x="8287" y="0"/>
                    </a:lnTo>
                    <a:cubicBezTo>
                      <a:pt x="8811" y="0"/>
                      <a:pt x="9242" y="420"/>
                      <a:pt x="9242" y="955"/>
                    </a:cubicBezTo>
                    <a:lnTo>
                      <a:pt x="9242" y="3493"/>
                    </a:lnTo>
                    <a:cubicBezTo>
                      <a:pt x="9242" y="4029"/>
                      <a:pt x="8811" y="4449"/>
                      <a:pt x="8287" y="44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560;p39">
                <a:extLst>
                  <a:ext uri="{FF2B5EF4-FFF2-40B4-BE49-F238E27FC236}">
                    <a16:creationId xmlns:a16="http://schemas.microsoft.com/office/drawing/2014/main" id="{91B144A8-CD17-4FC0-8BE0-333678F659A6}"/>
                  </a:ext>
                </a:extLst>
              </p:cNvPr>
              <p:cNvSpPr/>
              <p:nvPr/>
            </p:nvSpPr>
            <p:spPr>
              <a:xfrm>
                <a:off x="6904896" y="2934159"/>
                <a:ext cx="567452" cy="141172"/>
              </a:xfrm>
              <a:custGeom>
                <a:avLst/>
                <a:gdLst/>
                <a:ahLst/>
                <a:cxnLst/>
                <a:rect l="l" t="t" r="r" b="b"/>
                <a:pathLst>
                  <a:path w="9237" h="2298" extrusionOk="0">
                    <a:moveTo>
                      <a:pt x="7677" y="1"/>
                    </a:moveTo>
                    <a:lnTo>
                      <a:pt x="1565" y="1"/>
                    </a:lnTo>
                    <a:cubicBezTo>
                      <a:pt x="702" y="1"/>
                      <a:pt x="0" y="697"/>
                      <a:pt x="0" y="1560"/>
                    </a:cubicBezTo>
                    <a:lnTo>
                      <a:pt x="0" y="2297"/>
                    </a:lnTo>
                    <a:cubicBezTo>
                      <a:pt x="0" y="1434"/>
                      <a:pt x="702" y="732"/>
                      <a:pt x="1565" y="732"/>
                    </a:cubicBezTo>
                    <a:lnTo>
                      <a:pt x="7677" y="732"/>
                    </a:lnTo>
                    <a:cubicBezTo>
                      <a:pt x="8540" y="732"/>
                      <a:pt x="9236" y="1434"/>
                      <a:pt x="9236" y="2297"/>
                    </a:cubicBezTo>
                    <a:lnTo>
                      <a:pt x="9236" y="1560"/>
                    </a:lnTo>
                    <a:cubicBezTo>
                      <a:pt x="9236" y="697"/>
                      <a:pt x="8534" y="1"/>
                      <a:pt x="7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561;p39">
                <a:extLst>
                  <a:ext uri="{FF2B5EF4-FFF2-40B4-BE49-F238E27FC236}">
                    <a16:creationId xmlns:a16="http://schemas.microsoft.com/office/drawing/2014/main" id="{FB25C5CF-A048-5874-F192-2A8831D2C987}"/>
                  </a:ext>
                </a:extLst>
              </p:cNvPr>
              <p:cNvSpPr/>
              <p:nvPr/>
            </p:nvSpPr>
            <p:spPr>
              <a:xfrm>
                <a:off x="6680038" y="2537729"/>
                <a:ext cx="1021745" cy="305872"/>
              </a:xfrm>
              <a:custGeom>
                <a:avLst/>
                <a:gdLst/>
                <a:ahLst/>
                <a:cxnLst/>
                <a:rect l="l" t="t" r="r" b="b"/>
                <a:pathLst>
                  <a:path w="16632" h="4979" extrusionOk="0">
                    <a:moveTo>
                      <a:pt x="16632" y="2492"/>
                    </a:moveTo>
                    <a:cubicBezTo>
                      <a:pt x="16632" y="3862"/>
                      <a:pt x="12908" y="4978"/>
                      <a:pt x="8316" y="4978"/>
                    </a:cubicBezTo>
                    <a:cubicBezTo>
                      <a:pt x="3724" y="4978"/>
                      <a:pt x="0" y="3862"/>
                      <a:pt x="0" y="2492"/>
                    </a:cubicBezTo>
                    <a:cubicBezTo>
                      <a:pt x="0" y="1117"/>
                      <a:pt x="3724" y="0"/>
                      <a:pt x="8316" y="0"/>
                    </a:cubicBezTo>
                    <a:cubicBezTo>
                      <a:pt x="12908" y="0"/>
                      <a:pt x="16632" y="1117"/>
                      <a:pt x="16632" y="24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562;p39">
                <a:extLst>
                  <a:ext uri="{FF2B5EF4-FFF2-40B4-BE49-F238E27FC236}">
                    <a16:creationId xmlns:a16="http://schemas.microsoft.com/office/drawing/2014/main" id="{819C3294-9375-D73A-7B00-F548F7B81355}"/>
                  </a:ext>
                </a:extLst>
              </p:cNvPr>
              <p:cNvSpPr/>
              <p:nvPr/>
            </p:nvSpPr>
            <p:spPr>
              <a:xfrm>
                <a:off x="6661976" y="1892869"/>
                <a:ext cx="1057868" cy="846786"/>
              </a:xfrm>
              <a:custGeom>
                <a:avLst/>
                <a:gdLst/>
                <a:ahLst/>
                <a:cxnLst/>
                <a:rect l="l" t="t" r="r" b="b"/>
                <a:pathLst>
                  <a:path w="17220" h="13784" extrusionOk="0">
                    <a:moveTo>
                      <a:pt x="17219" y="6895"/>
                    </a:moveTo>
                    <a:cubicBezTo>
                      <a:pt x="17219" y="10699"/>
                      <a:pt x="13364" y="13783"/>
                      <a:pt x="8610" y="13783"/>
                    </a:cubicBezTo>
                    <a:cubicBezTo>
                      <a:pt x="3851" y="13783"/>
                      <a:pt x="1" y="10699"/>
                      <a:pt x="1" y="6895"/>
                    </a:cubicBezTo>
                    <a:cubicBezTo>
                      <a:pt x="1" y="3085"/>
                      <a:pt x="3851" y="0"/>
                      <a:pt x="8610" y="0"/>
                    </a:cubicBezTo>
                    <a:cubicBezTo>
                      <a:pt x="13364" y="0"/>
                      <a:pt x="17219" y="3085"/>
                      <a:pt x="17219" y="68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563;p39">
                <a:extLst>
                  <a:ext uri="{FF2B5EF4-FFF2-40B4-BE49-F238E27FC236}">
                    <a16:creationId xmlns:a16="http://schemas.microsoft.com/office/drawing/2014/main" id="{656DB0E7-3209-C2F1-FC52-91256D63E8D5}"/>
                  </a:ext>
                </a:extLst>
              </p:cNvPr>
              <p:cNvSpPr/>
              <p:nvPr/>
            </p:nvSpPr>
            <p:spPr>
              <a:xfrm>
                <a:off x="6754986" y="2078457"/>
                <a:ext cx="871543" cy="563582"/>
              </a:xfrm>
              <a:custGeom>
                <a:avLst/>
                <a:gdLst/>
                <a:ahLst/>
                <a:cxnLst/>
                <a:rect l="l" t="t" r="r" b="b"/>
                <a:pathLst>
                  <a:path w="14187" h="9174" extrusionOk="0">
                    <a:moveTo>
                      <a:pt x="2820" y="1"/>
                    </a:moveTo>
                    <a:cubicBezTo>
                      <a:pt x="1266" y="1"/>
                      <a:pt x="0" y="1261"/>
                      <a:pt x="0" y="2820"/>
                    </a:cubicBezTo>
                    <a:lnTo>
                      <a:pt x="0" y="2820"/>
                    </a:lnTo>
                    <a:cubicBezTo>
                      <a:pt x="0" y="5825"/>
                      <a:pt x="3177" y="9174"/>
                      <a:pt x="7096" y="9174"/>
                    </a:cubicBezTo>
                    <a:cubicBezTo>
                      <a:pt x="11015" y="9174"/>
                      <a:pt x="14186" y="5825"/>
                      <a:pt x="14186" y="2820"/>
                    </a:cubicBezTo>
                    <a:lnTo>
                      <a:pt x="14186" y="2820"/>
                    </a:lnTo>
                    <a:cubicBezTo>
                      <a:pt x="14186" y="1267"/>
                      <a:pt x="12932" y="1"/>
                      <a:pt x="11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564;p39">
                <a:extLst>
                  <a:ext uri="{FF2B5EF4-FFF2-40B4-BE49-F238E27FC236}">
                    <a16:creationId xmlns:a16="http://schemas.microsoft.com/office/drawing/2014/main" id="{5CFFC6C4-BFE7-D536-C282-7B69C8B31E6E}"/>
                  </a:ext>
                </a:extLst>
              </p:cNvPr>
              <p:cNvSpPr/>
              <p:nvPr/>
            </p:nvSpPr>
            <p:spPr>
              <a:xfrm>
                <a:off x="6824959" y="2140320"/>
                <a:ext cx="731907" cy="248617"/>
              </a:xfrm>
              <a:custGeom>
                <a:avLst/>
                <a:gdLst/>
                <a:ahLst/>
                <a:cxnLst/>
                <a:rect l="l" t="t" r="r" b="b"/>
                <a:pathLst>
                  <a:path w="11914" h="4047" extrusionOk="0">
                    <a:moveTo>
                      <a:pt x="9882" y="4046"/>
                    </a:moveTo>
                    <a:lnTo>
                      <a:pt x="2021" y="4046"/>
                    </a:lnTo>
                    <a:cubicBezTo>
                      <a:pt x="904" y="4046"/>
                      <a:pt x="1" y="3137"/>
                      <a:pt x="1" y="2026"/>
                    </a:cubicBezTo>
                    <a:lnTo>
                      <a:pt x="1" y="2026"/>
                    </a:lnTo>
                    <a:cubicBezTo>
                      <a:pt x="1" y="910"/>
                      <a:pt x="904" y="1"/>
                      <a:pt x="2021" y="1"/>
                    </a:cubicBezTo>
                    <a:lnTo>
                      <a:pt x="9882" y="1"/>
                    </a:lnTo>
                    <a:cubicBezTo>
                      <a:pt x="10998" y="1"/>
                      <a:pt x="11908" y="910"/>
                      <a:pt x="11908" y="2026"/>
                    </a:cubicBezTo>
                    <a:lnTo>
                      <a:pt x="11908" y="2026"/>
                    </a:lnTo>
                    <a:cubicBezTo>
                      <a:pt x="11913" y="3137"/>
                      <a:pt x="11004" y="4046"/>
                      <a:pt x="9882" y="40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565;p39">
                <a:extLst>
                  <a:ext uri="{FF2B5EF4-FFF2-40B4-BE49-F238E27FC236}">
                    <a16:creationId xmlns:a16="http://schemas.microsoft.com/office/drawing/2014/main" id="{E04FFF35-A935-B20B-C011-FE5CD8E8857F}"/>
                  </a:ext>
                </a:extLst>
              </p:cNvPr>
              <p:cNvSpPr/>
              <p:nvPr/>
            </p:nvSpPr>
            <p:spPr>
              <a:xfrm>
                <a:off x="7105709" y="2445088"/>
                <a:ext cx="170107" cy="60880"/>
              </a:xfrm>
              <a:custGeom>
                <a:avLst/>
                <a:gdLst/>
                <a:ahLst/>
                <a:cxnLst/>
                <a:rect l="l" t="t" r="r" b="b"/>
                <a:pathLst>
                  <a:path w="2769" h="991" extrusionOk="0">
                    <a:moveTo>
                      <a:pt x="2032" y="990"/>
                    </a:moveTo>
                    <a:lnTo>
                      <a:pt x="731" y="990"/>
                    </a:lnTo>
                    <a:cubicBezTo>
                      <a:pt x="328" y="990"/>
                      <a:pt x="0" y="662"/>
                      <a:pt x="0" y="259"/>
                    </a:cubicBezTo>
                    <a:lnTo>
                      <a:pt x="0" y="259"/>
                    </a:lnTo>
                    <a:cubicBezTo>
                      <a:pt x="0" y="115"/>
                      <a:pt x="115" y="0"/>
                      <a:pt x="259" y="0"/>
                    </a:cubicBezTo>
                    <a:lnTo>
                      <a:pt x="2509" y="0"/>
                    </a:lnTo>
                    <a:cubicBezTo>
                      <a:pt x="2653" y="0"/>
                      <a:pt x="2768" y="115"/>
                      <a:pt x="2768" y="259"/>
                    </a:cubicBezTo>
                    <a:lnTo>
                      <a:pt x="2768" y="259"/>
                    </a:lnTo>
                    <a:cubicBezTo>
                      <a:pt x="2768" y="668"/>
                      <a:pt x="2446" y="990"/>
                      <a:pt x="2032"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566;p39">
                <a:extLst>
                  <a:ext uri="{FF2B5EF4-FFF2-40B4-BE49-F238E27FC236}">
                    <a16:creationId xmlns:a16="http://schemas.microsoft.com/office/drawing/2014/main" id="{78D1A5A0-0D0A-CB91-299A-437EED994451}"/>
                  </a:ext>
                </a:extLst>
              </p:cNvPr>
              <p:cNvSpPr/>
              <p:nvPr/>
            </p:nvSpPr>
            <p:spPr>
              <a:xfrm>
                <a:off x="6945184" y="2233329"/>
                <a:ext cx="134046" cy="75685"/>
              </a:xfrm>
              <a:custGeom>
                <a:avLst/>
                <a:gdLst/>
                <a:ahLst/>
                <a:cxnLst/>
                <a:rect l="l" t="t" r="r" b="b"/>
                <a:pathLst>
                  <a:path w="2182" h="1232" extrusionOk="0">
                    <a:moveTo>
                      <a:pt x="1957" y="1232"/>
                    </a:moveTo>
                    <a:lnTo>
                      <a:pt x="213" y="1232"/>
                    </a:lnTo>
                    <a:cubicBezTo>
                      <a:pt x="93" y="1232"/>
                      <a:pt x="1" y="1128"/>
                      <a:pt x="1" y="1013"/>
                    </a:cubicBezTo>
                    <a:lnTo>
                      <a:pt x="1" y="213"/>
                    </a:lnTo>
                    <a:cubicBezTo>
                      <a:pt x="1" y="92"/>
                      <a:pt x="98" y="0"/>
                      <a:pt x="213" y="0"/>
                    </a:cubicBezTo>
                    <a:lnTo>
                      <a:pt x="1957" y="0"/>
                    </a:lnTo>
                    <a:cubicBezTo>
                      <a:pt x="2078" y="0"/>
                      <a:pt x="2170" y="98"/>
                      <a:pt x="2170" y="213"/>
                    </a:cubicBezTo>
                    <a:lnTo>
                      <a:pt x="2170" y="1013"/>
                    </a:lnTo>
                    <a:cubicBezTo>
                      <a:pt x="2182"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567;p39">
                <a:extLst>
                  <a:ext uri="{FF2B5EF4-FFF2-40B4-BE49-F238E27FC236}">
                    <a16:creationId xmlns:a16="http://schemas.microsoft.com/office/drawing/2014/main" id="{A705EDC8-D5A0-D941-1F0A-CFEFF7993AB6}"/>
                  </a:ext>
                </a:extLst>
              </p:cNvPr>
              <p:cNvSpPr/>
              <p:nvPr/>
            </p:nvSpPr>
            <p:spPr>
              <a:xfrm>
                <a:off x="7302602" y="2233329"/>
                <a:ext cx="133677" cy="75685"/>
              </a:xfrm>
              <a:custGeom>
                <a:avLst/>
                <a:gdLst/>
                <a:ahLst/>
                <a:cxnLst/>
                <a:rect l="l" t="t" r="r" b="b"/>
                <a:pathLst>
                  <a:path w="2176" h="1232" extrusionOk="0">
                    <a:moveTo>
                      <a:pt x="1957" y="1232"/>
                    </a:moveTo>
                    <a:lnTo>
                      <a:pt x="219" y="1232"/>
                    </a:lnTo>
                    <a:cubicBezTo>
                      <a:pt x="93" y="1232"/>
                      <a:pt x="1" y="1128"/>
                      <a:pt x="1" y="1013"/>
                    </a:cubicBezTo>
                    <a:lnTo>
                      <a:pt x="1" y="213"/>
                    </a:lnTo>
                    <a:cubicBezTo>
                      <a:pt x="1" y="92"/>
                      <a:pt x="104" y="0"/>
                      <a:pt x="219" y="0"/>
                    </a:cubicBezTo>
                    <a:lnTo>
                      <a:pt x="1957" y="0"/>
                    </a:lnTo>
                    <a:cubicBezTo>
                      <a:pt x="2078" y="0"/>
                      <a:pt x="2176" y="98"/>
                      <a:pt x="2176" y="213"/>
                    </a:cubicBezTo>
                    <a:lnTo>
                      <a:pt x="2176" y="1013"/>
                    </a:lnTo>
                    <a:cubicBezTo>
                      <a:pt x="2176"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568;p39">
                <a:extLst>
                  <a:ext uri="{FF2B5EF4-FFF2-40B4-BE49-F238E27FC236}">
                    <a16:creationId xmlns:a16="http://schemas.microsoft.com/office/drawing/2014/main" id="{BADD14AF-C182-9097-BC51-1739BBA7063F}"/>
                  </a:ext>
                </a:extLst>
              </p:cNvPr>
              <p:cNvSpPr/>
              <p:nvPr/>
            </p:nvSpPr>
            <p:spPr>
              <a:xfrm>
                <a:off x="6768072" y="1921128"/>
                <a:ext cx="902628" cy="379407"/>
              </a:xfrm>
              <a:custGeom>
                <a:avLst/>
                <a:gdLst/>
                <a:ahLst/>
                <a:cxnLst/>
                <a:rect l="l" t="t" r="r" b="b"/>
                <a:pathLst>
                  <a:path w="14693" h="6176" extrusionOk="0">
                    <a:moveTo>
                      <a:pt x="6791" y="1"/>
                    </a:moveTo>
                    <a:cubicBezTo>
                      <a:pt x="3960" y="1"/>
                      <a:pt x="1474" y="1146"/>
                      <a:pt x="0" y="2878"/>
                    </a:cubicBezTo>
                    <a:cubicBezTo>
                      <a:pt x="1681" y="4524"/>
                      <a:pt x="4501" y="5727"/>
                      <a:pt x="7758" y="5974"/>
                    </a:cubicBezTo>
                    <a:cubicBezTo>
                      <a:pt x="10399" y="6176"/>
                      <a:pt x="12845" y="5710"/>
                      <a:pt x="14692" y="4795"/>
                    </a:cubicBezTo>
                    <a:cubicBezTo>
                      <a:pt x="13726" y="2032"/>
                      <a:pt x="10560" y="1"/>
                      <a:pt x="6791" y="1"/>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569;p39">
                <a:extLst>
                  <a:ext uri="{FF2B5EF4-FFF2-40B4-BE49-F238E27FC236}">
                    <a16:creationId xmlns:a16="http://schemas.microsoft.com/office/drawing/2014/main" id="{F6975291-EF92-4B49-032A-29628F80422B}"/>
                  </a:ext>
                </a:extLst>
              </p:cNvPr>
              <p:cNvSpPr/>
              <p:nvPr/>
            </p:nvSpPr>
            <p:spPr>
              <a:xfrm>
                <a:off x="7767529" y="1927148"/>
                <a:ext cx="34709" cy="283941"/>
              </a:xfrm>
              <a:custGeom>
                <a:avLst/>
                <a:gdLst/>
                <a:ahLst/>
                <a:cxnLst/>
                <a:rect l="l" t="t" r="r" b="b"/>
                <a:pathLst>
                  <a:path w="565" h="4622" extrusionOk="0">
                    <a:moveTo>
                      <a:pt x="282" y="4622"/>
                    </a:moveTo>
                    <a:lnTo>
                      <a:pt x="282" y="4622"/>
                    </a:lnTo>
                    <a:cubicBezTo>
                      <a:pt x="133" y="4622"/>
                      <a:pt x="0" y="4501"/>
                      <a:pt x="0" y="4345"/>
                    </a:cubicBezTo>
                    <a:lnTo>
                      <a:pt x="0" y="277"/>
                    </a:lnTo>
                    <a:cubicBezTo>
                      <a:pt x="0" y="127"/>
                      <a:pt x="121" y="1"/>
                      <a:pt x="282" y="1"/>
                    </a:cubicBezTo>
                    <a:lnTo>
                      <a:pt x="282" y="1"/>
                    </a:lnTo>
                    <a:cubicBezTo>
                      <a:pt x="432" y="1"/>
                      <a:pt x="564" y="121"/>
                      <a:pt x="564" y="277"/>
                    </a:cubicBezTo>
                    <a:lnTo>
                      <a:pt x="564" y="4345"/>
                    </a:lnTo>
                    <a:cubicBezTo>
                      <a:pt x="553" y="4501"/>
                      <a:pt x="432" y="4622"/>
                      <a:pt x="282" y="46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570;p39">
                <a:extLst>
                  <a:ext uri="{FF2B5EF4-FFF2-40B4-BE49-F238E27FC236}">
                    <a16:creationId xmlns:a16="http://schemas.microsoft.com/office/drawing/2014/main" id="{C2370999-326D-9875-0D49-1E960972DDDD}"/>
                  </a:ext>
                </a:extLst>
              </p:cNvPr>
              <p:cNvSpPr/>
              <p:nvPr/>
            </p:nvSpPr>
            <p:spPr>
              <a:xfrm>
                <a:off x="6607178" y="1789600"/>
                <a:ext cx="1167463" cy="435311"/>
              </a:xfrm>
              <a:custGeom>
                <a:avLst/>
                <a:gdLst/>
                <a:ahLst/>
                <a:cxnLst/>
                <a:rect l="l" t="t" r="r" b="b"/>
                <a:pathLst>
                  <a:path w="19004" h="7086" extrusionOk="0">
                    <a:moveTo>
                      <a:pt x="19003" y="7085"/>
                    </a:moveTo>
                    <a:lnTo>
                      <a:pt x="18278" y="7085"/>
                    </a:lnTo>
                    <a:cubicBezTo>
                      <a:pt x="18278" y="3580"/>
                      <a:pt x="14342" y="732"/>
                      <a:pt x="9502" y="732"/>
                    </a:cubicBezTo>
                    <a:cubicBezTo>
                      <a:pt x="4662" y="732"/>
                      <a:pt x="726" y="3580"/>
                      <a:pt x="726" y="7085"/>
                    </a:cubicBezTo>
                    <a:lnTo>
                      <a:pt x="1" y="7085"/>
                    </a:lnTo>
                    <a:cubicBezTo>
                      <a:pt x="1" y="3178"/>
                      <a:pt x="4265" y="1"/>
                      <a:pt x="9502" y="1"/>
                    </a:cubicBezTo>
                    <a:cubicBezTo>
                      <a:pt x="14739" y="1"/>
                      <a:pt x="19003" y="3178"/>
                      <a:pt x="19003" y="70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571;p39">
                <a:extLst>
                  <a:ext uri="{FF2B5EF4-FFF2-40B4-BE49-F238E27FC236}">
                    <a16:creationId xmlns:a16="http://schemas.microsoft.com/office/drawing/2014/main" id="{06C38FCF-B071-6CDF-79AA-C21FE058C2F8}"/>
                  </a:ext>
                </a:extLst>
              </p:cNvPr>
              <p:cNvSpPr/>
              <p:nvPr/>
            </p:nvSpPr>
            <p:spPr>
              <a:xfrm>
                <a:off x="6542489" y="2166859"/>
                <a:ext cx="130913" cy="301941"/>
              </a:xfrm>
              <a:custGeom>
                <a:avLst/>
                <a:gdLst/>
                <a:ahLst/>
                <a:cxnLst/>
                <a:rect l="l" t="t" r="r" b="b"/>
                <a:pathLst>
                  <a:path w="2131" h="4915" extrusionOk="0">
                    <a:moveTo>
                      <a:pt x="1848" y="4915"/>
                    </a:moveTo>
                    <a:lnTo>
                      <a:pt x="283" y="4915"/>
                    </a:lnTo>
                    <a:cubicBezTo>
                      <a:pt x="122" y="4915"/>
                      <a:pt x="1" y="4794"/>
                      <a:pt x="1" y="4633"/>
                    </a:cubicBezTo>
                    <a:lnTo>
                      <a:pt x="1" y="282"/>
                    </a:lnTo>
                    <a:cubicBezTo>
                      <a:pt x="1" y="127"/>
                      <a:pt x="122" y="0"/>
                      <a:pt x="283" y="0"/>
                    </a:cubicBezTo>
                    <a:lnTo>
                      <a:pt x="1848" y="0"/>
                    </a:lnTo>
                    <a:cubicBezTo>
                      <a:pt x="2009" y="0"/>
                      <a:pt x="2130" y="127"/>
                      <a:pt x="2130" y="282"/>
                    </a:cubicBezTo>
                    <a:lnTo>
                      <a:pt x="2130" y="4633"/>
                    </a:lnTo>
                    <a:cubicBezTo>
                      <a:pt x="2130" y="4788"/>
                      <a:pt x="2003" y="4915"/>
                      <a:pt x="1848"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572;p39">
                <a:extLst>
                  <a:ext uri="{FF2B5EF4-FFF2-40B4-BE49-F238E27FC236}">
                    <a16:creationId xmlns:a16="http://schemas.microsoft.com/office/drawing/2014/main" id="{072F9962-C0E1-76C1-FD22-BD05A4194C24}"/>
                  </a:ext>
                </a:extLst>
              </p:cNvPr>
              <p:cNvSpPr/>
              <p:nvPr/>
            </p:nvSpPr>
            <p:spPr>
              <a:xfrm>
                <a:off x="7701427" y="2166859"/>
                <a:ext cx="130851" cy="301941"/>
              </a:xfrm>
              <a:custGeom>
                <a:avLst/>
                <a:gdLst/>
                <a:ahLst/>
                <a:cxnLst/>
                <a:rect l="l" t="t" r="r" b="b"/>
                <a:pathLst>
                  <a:path w="2130" h="4915" extrusionOk="0">
                    <a:moveTo>
                      <a:pt x="1847" y="4915"/>
                    </a:moveTo>
                    <a:lnTo>
                      <a:pt x="276" y="4915"/>
                    </a:lnTo>
                    <a:cubicBezTo>
                      <a:pt x="121" y="4915"/>
                      <a:pt x="0" y="4794"/>
                      <a:pt x="0" y="4633"/>
                    </a:cubicBezTo>
                    <a:lnTo>
                      <a:pt x="0" y="282"/>
                    </a:lnTo>
                    <a:cubicBezTo>
                      <a:pt x="0" y="127"/>
                      <a:pt x="121" y="0"/>
                      <a:pt x="276" y="0"/>
                    </a:cubicBezTo>
                    <a:lnTo>
                      <a:pt x="1847" y="0"/>
                    </a:lnTo>
                    <a:cubicBezTo>
                      <a:pt x="2003" y="0"/>
                      <a:pt x="2129" y="127"/>
                      <a:pt x="2129" y="282"/>
                    </a:cubicBezTo>
                    <a:lnTo>
                      <a:pt x="2129" y="4633"/>
                    </a:lnTo>
                    <a:cubicBezTo>
                      <a:pt x="2129" y="4788"/>
                      <a:pt x="2003" y="4915"/>
                      <a:pt x="1847"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573;p39">
                <a:extLst>
                  <a:ext uri="{FF2B5EF4-FFF2-40B4-BE49-F238E27FC236}">
                    <a16:creationId xmlns:a16="http://schemas.microsoft.com/office/drawing/2014/main" id="{9ABE92EB-A5B4-141D-58FB-7204B70DB390}"/>
                  </a:ext>
                </a:extLst>
              </p:cNvPr>
              <p:cNvSpPr/>
              <p:nvPr/>
            </p:nvSpPr>
            <p:spPr>
              <a:xfrm>
                <a:off x="7378964" y="2422481"/>
                <a:ext cx="408403" cy="300159"/>
              </a:xfrm>
              <a:custGeom>
                <a:avLst/>
                <a:gdLst/>
                <a:ahLst/>
                <a:cxnLst/>
                <a:rect l="l" t="t" r="r" b="b"/>
                <a:pathLst>
                  <a:path w="6648" h="4886" extrusionOk="0">
                    <a:moveTo>
                      <a:pt x="311" y="4886"/>
                    </a:moveTo>
                    <a:cubicBezTo>
                      <a:pt x="156" y="4886"/>
                      <a:pt x="18" y="4759"/>
                      <a:pt x="12" y="4598"/>
                    </a:cubicBezTo>
                    <a:cubicBezTo>
                      <a:pt x="1" y="4431"/>
                      <a:pt x="133" y="4287"/>
                      <a:pt x="300" y="4282"/>
                    </a:cubicBezTo>
                    <a:cubicBezTo>
                      <a:pt x="5324" y="4011"/>
                      <a:pt x="5986" y="432"/>
                      <a:pt x="6014" y="282"/>
                    </a:cubicBezTo>
                    <a:cubicBezTo>
                      <a:pt x="6043" y="115"/>
                      <a:pt x="6199" y="0"/>
                      <a:pt x="6371" y="29"/>
                    </a:cubicBezTo>
                    <a:cubicBezTo>
                      <a:pt x="6532" y="58"/>
                      <a:pt x="6648" y="207"/>
                      <a:pt x="6619" y="374"/>
                    </a:cubicBezTo>
                    <a:cubicBezTo>
                      <a:pt x="6613" y="414"/>
                      <a:pt x="5871" y="4587"/>
                      <a:pt x="334" y="48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574;p39">
                <a:extLst>
                  <a:ext uri="{FF2B5EF4-FFF2-40B4-BE49-F238E27FC236}">
                    <a16:creationId xmlns:a16="http://schemas.microsoft.com/office/drawing/2014/main" id="{102E528E-481F-B6A4-D254-223BAF4B46F1}"/>
                  </a:ext>
                </a:extLst>
              </p:cNvPr>
              <p:cNvSpPr/>
              <p:nvPr/>
            </p:nvSpPr>
            <p:spPr>
              <a:xfrm>
                <a:off x="7268998" y="2645175"/>
                <a:ext cx="181472" cy="117459"/>
              </a:xfrm>
              <a:custGeom>
                <a:avLst/>
                <a:gdLst/>
                <a:ahLst/>
                <a:cxnLst/>
                <a:rect l="l" t="t" r="r" b="b"/>
                <a:pathLst>
                  <a:path w="2954" h="1912" extrusionOk="0">
                    <a:moveTo>
                      <a:pt x="1" y="956"/>
                    </a:moveTo>
                    <a:lnTo>
                      <a:pt x="1" y="956"/>
                    </a:lnTo>
                    <a:cubicBezTo>
                      <a:pt x="1" y="426"/>
                      <a:pt x="433" y="1"/>
                      <a:pt x="956" y="1"/>
                    </a:cubicBezTo>
                    <a:lnTo>
                      <a:pt x="1992" y="1"/>
                    </a:lnTo>
                    <a:cubicBezTo>
                      <a:pt x="2527" y="1"/>
                      <a:pt x="2953" y="432"/>
                      <a:pt x="2953" y="956"/>
                    </a:cubicBezTo>
                    <a:lnTo>
                      <a:pt x="2953" y="956"/>
                    </a:lnTo>
                    <a:cubicBezTo>
                      <a:pt x="2953" y="1491"/>
                      <a:pt x="2522" y="1911"/>
                      <a:pt x="1992" y="1911"/>
                    </a:cubicBezTo>
                    <a:lnTo>
                      <a:pt x="956" y="1911"/>
                    </a:lnTo>
                    <a:cubicBezTo>
                      <a:pt x="427" y="1911"/>
                      <a:pt x="1" y="1480"/>
                      <a:pt x="1" y="9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575;p39">
                <a:extLst>
                  <a:ext uri="{FF2B5EF4-FFF2-40B4-BE49-F238E27FC236}">
                    <a16:creationId xmlns:a16="http://schemas.microsoft.com/office/drawing/2014/main" id="{648D7D41-F102-0B0F-1E29-71B1C26DFA14}"/>
                  </a:ext>
                </a:extLst>
              </p:cNvPr>
              <p:cNvSpPr/>
              <p:nvPr/>
            </p:nvSpPr>
            <p:spPr>
              <a:xfrm>
                <a:off x="6595567" y="2756491"/>
                <a:ext cx="229450" cy="694433"/>
              </a:xfrm>
              <a:custGeom>
                <a:avLst/>
                <a:gdLst/>
                <a:ahLst/>
                <a:cxnLst/>
                <a:rect l="l" t="t" r="r" b="b"/>
                <a:pathLst>
                  <a:path w="3735" h="11304" extrusionOk="0">
                    <a:moveTo>
                      <a:pt x="1593" y="1"/>
                    </a:moveTo>
                    <a:cubicBezTo>
                      <a:pt x="1147" y="1"/>
                      <a:pt x="610" y="462"/>
                      <a:pt x="0" y="1526"/>
                    </a:cubicBezTo>
                    <a:cubicBezTo>
                      <a:pt x="6" y="1636"/>
                      <a:pt x="17" y="1739"/>
                      <a:pt x="35" y="1849"/>
                    </a:cubicBezTo>
                    <a:cubicBezTo>
                      <a:pt x="460" y="4542"/>
                      <a:pt x="1157" y="8064"/>
                      <a:pt x="2239" y="11304"/>
                    </a:cubicBezTo>
                    <a:cubicBezTo>
                      <a:pt x="3194" y="7811"/>
                      <a:pt x="3735" y="2562"/>
                      <a:pt x="2279" y="445"/>
                    </a:cubicBezTo>
                    <a:cubicBezTo>
                      <a:pt x="2084" y="158"/>
                      <a:pt x="1854" y="1"/>
                      <a:pt x="1593"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576;p39">
                <a:extLst>
                  <a:ext uri="{FF2B5EF4-FFF2-40B4-BE49-F238E27FC236}">
                    <a16:creationId xmlns:a16="http://schemas.microsoft.com/office/drawing/2014/main" id="{518B1BFC-A438-9EF4-9D38-4A8ECEF36E61}"/>
                  </a:ext>
                </a:extLst>
              </p:cNvPr>
              <p:cNvSpPr/>
              <p:nvPr/>
            </p:nvSpPr>
            <p:spPr>
              <a:xfrm>
                <a:off x="6451997" y="2703168"/>
                <a:ext cx="330998" cy="882846"/>
              </a:xfrm>
              <a:custGeom>
                <a:avLst/>
                <a:gdLst/>
                <a:ahLst/>
                <a:cxnLst/>
                <a:rect l="l" t="t" r="r" b="b"/>
                <a:pathLst>
                  <a:path w="5388" h="14371" extrusionOk="0">
                    <a:moveTo>
                      <a:pt x="582" y="3977"/>
                    </a:moveTo>
                    <a:cubicBezTo>
                      <a:pt x="1" y="7522"/>
                      <a:pt x="714" y="14370"/>
                      <a:pt x="2130" y="14364"/>
                    </a:cubicBezTo>
                    <a:cubicBezTo>
                      <a:pt x="3626" y="14347"/>
                      <a:pt x="5387" y="2924"/>
                      <a:pt x="4259" y="1048"/>
                    </a:cubicBezTo>
                    <a:cubicBezTo>
                      <a:pt x="3632" y="0"/>
                      <a:pt x="1157" y="490"/>
                      <a:pt x="582" y="39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577;p39">
                <a:extLst>
                  <a:ext uri="{FF2B5EF4-FFF2-40B4-BE49-F238E27FC236}">
                    <a16:creationId xmlns:a16="http://schemas.microsoft.com/office/drawing/2014/main" id="{D5BDB491-3A6E-56C5-7E73-A789B10A739A}"/>
                  </a:ext>
                </a:extLst>
              </p:cNvPr>
              <p:cNvSpPr/>
              <p:nvPr/>
            </p:nvSpPr>
            <p:spPr>
              <a:xfrm>
                <a:off x="6129596" y="4090813"/>
                <a:ext cx="151677" cy="81705"/>
              </a:xfrm>
              <a:custGeom>
                <a:avLst/>
                <a:gdLst/>
                <a:ahLst/>
                <a:cxnLst/>
                <a:rect l="l" t="t" r="r" b="b"/>
                <a:pathLst>
                  <a:path w="2469" h="1330" extrusionOk="0">
                    <a:moveTo>
                      <a:pt x="391" y="0"/>
                    </a:moveTo>
                    <a:cubicBezTo>
                      <a:pt x="391" y="0"/>
                      <a:pt x="0" y="593"/>
                      <a:pt x="23" y="863"/>
                    </a:cubicBezTo>
                    <a:lnTo>
                      <a:pt x="1025" y="1329"/>
                    </a:lnTo>
                    <a:lnTo>
                      <a:pt x="2250" y="1329"/>
                    </a:lnTo>
                    <a:cubicBezTo>
                      <a:pt x="2250" y="1329"/>
                      <a:pt x="2469" y="961"/>
                      <a:pt x="1767" y="950"/>
                    </a:cubicBezTo>
                    <a:cubicBezTo>
                      <a:pt x="1059" y="932"/>
                      <a:pt x="990" y="271"/>
                      <a:pt x="990" y="2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78;p39">
                <a:extLst>
                  <a:ext uri="{FF2B5EF4-FFF2-40B4-BE49-F238E27FC236}">
                    <a16:creationId xmlns:a16="http://schemas.microsoft.com/office/drawing/2014/main" id="{9E102460-2310-807B-7212-C8ADF5133B40}"/>
                  </a:ext>
                </a:extLst>
              </p:cNvPr>
              <p:cNvSpPr/>
              <p:nvPr/>
            </p:nvSpPr>
            <p:spPr>
              <a:xfrm>
                <a:off x="6297861" y="3169136"/>
                <a:ext cx="288548" cy="246467"/>
              </a:xfrm>
              <a:custGeom>
                <a:avLst/>
                <a:gdLst/>
                <a:ahLst/>
                <a:cxnLst/>
                <a:rect l="l" t="t" r="r" b="b"/>
                <a:pathLst>
                  <a:path w="4697" h="4012" extrusionOk="0">
                    <a:moveTo>
                      <a:pt x="1220" y="714"/>
                    </a:moveTo>
                    <a:cubicBezTo>
                      <a:pt x="1675" y="1376"/>
                      <a:pt x="2320" y="2527"/>
                      <a:pt x="2320" y="2527"/>
                    </a:cubicBezTo>
                    <a:cubicBezTo>
                      <a:pt x="2320" y="2527"/>
                      <a:pt x="3655" y="1226"/>
                      <a:pt x="3712" y="835"/>
                    </a:cubicBezTo>
                    <a:cubicBezTo>
                      <a:pt x="3741" y="679"/>
                      <a:pt x="3741" y="415"/>
                      <a:pt x="3954" y="184"/>
                    </a:cubicBezTo>
                    <a:cubicBezTo>
                      <a:pt x="4058" y="75"/>
                      <a:pt x="4604" y="0"/>
                      <a:pt x="4495" y="138"/>
                    </a:cubicBezTo>
                    <a:cubicBezTo>
                      <a:pt x="4345" y="334"/>
                      <a:pt x="4248" y="547"/>
                      <a:pt x="4201" y="817"/>
                    </a:cubicBezTo>
                    <a:cubicBezTo>
                      <a:pt x="4322" y="771"/>
                      <a:pt x="4524" y="628"/>
                      <a:pt x="4576" y="651"/>
                    </a:cubicBezTo>
                    <a:cubicBezTo>
                      <a:pt x="4696" y="708"/>
                      <a:pt x="4449" y="1053"/>
                      <a:pt x="4173" y="1163"/>
                    </a:cubicBezTo>
                    <a:cubicBezTo>
                      <a:pt x="4069" y="1197"/>
                      <a:pt x="2705" y="3447"/>
                      <a:pt x="2320" y="3712"/>
                    </a:cubicBezTo>
                    <a:cubicBezTo>
                      <a:pt x="1888" y="4011"/>
                      <a:pt x="144" y="1134"/>
                      <a:pt x="144" y="1134"/>
                    </a:cubicBezTo>
                    <a:cubicBezTo>
                      <a:pt x="0" y="817"/>
                      <a:pt x="1077" y="392"/>
                      <a:pt x="1220" y="714"/>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79;p39">
                <a:extLst>
                  <a:ext uri="{FF2B5EF4-FFF2-40B4-BE49-F238E27FC236}">
                    <a16:creationId xmlns:a16="http://schemas.microsoft.com/office/drawing/2014/main" id="{F452D7B6-27D6-2320-2A3B-6F2B91824BBB}"/>
                  </a:ext>
                </a:extLst>
              </p:cNvPr>
              <p:cNvSpPr/>
              <p:nvPr/>
            </p:nvSpPr>
            <p:spPr>
              <a:xfrm>
                <a:off x="6297861" y="3193156"/>
                <a:ext cx="142523" cy="222816"/>
              </a:xfrm>
              <a:custGeom>
                <a:avLst/>
                <a:gdLst/>
                <a:ahLst/>
                <a:cxnLst/>
                <a:rect l="l" t="t" r="r" b="b"/>
                <a:pathLst>
                  <a:path w="2320" h="3627" extrusionOk="0">
                    <a:moveTo>
                      <a:pt x="1220" y="323"/>
                    </a:moveTo>
                    <a:cubicBezTo>
                      <a:pt x="1364" y="530"/>
                      <a:pt x="1525" y="783"/>
                      <a:pt x="1681" y="1042"/>
                    </a:cubicBezTo>
                    <a:cubicBezTo>
                      <a:pt x="1710" y="1267"/>
                      <a:pt x="1853" y="1497"/>
                      <a:pt x="1940" y="1704"/>
                    </a:cubicBezTo>
                    <a:cubicBezTo>
                      <a:pt x="2118" y="2136"/>
                      <a:pt x="1940" y="2475"/>
                      <a:pt x="2320" y="3333"/>
                    </a:cubicBezTo>
                    <a:cubicBezTo>
                      <a:pt x="1888" y="3626"/>
                      <a:pt x="144" y="749"/>
                      <a:pt x="144" y="749"/>
                    </a:cubicBezTo>
                    <a:cubicBezTo>
                      <a:pt x="0" y="426"/>
                      <a:pt x="1077" y="1"/>
                      <a:pt x="1220" y="323"/>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80;p39">
                <a:extLst>
                  <a:ext uri="{FF2B5EF4-FFF2-40B4-BE49-F238E27FC236}">
                    <a16:creationId xmlns:a16="http://schemas.microsoft.com/office/drawing/2014/main" id="{E956C699-21AF-F952-0251-36F0D112BD90}"/>
                  </a:ext>
                </a:extLst>
              </p:cNvPr>
              <p:cNvSpPr/>
              <p:nvPr/>
            </p:nvSpPr>
            <p:spPr>
              <a:xfrm>
                <a:off x="6272428" y="3189839"/>
                <a:ext cx="160216" cy="163165"/>
              </a:xfrm>
              <a:custGeom>
                <a:avLst/>
                <a:gdLst/>
                <a:ahLst/>
                <a:cxnLst/>
                <a:rect l="l" t="t" r="r" b="b"/>
                <a:pathLst>
                  <a:path w="2608" h="2656" extrusionOk="0">
                    <a:moveTo>
                      <a:pt x="966" y="0"/>
                    </a:moveTo>
                    <a:cubicBezTo>
                      <a:pt x="615" y="0"/>
                      <a:pt x="379" y="266"/>
                      <a:pt x="259" y="515"/>
                    </a:cubicBezTo>
                    <a:cubicBezTo>
                      <a:pt x="0" y="1067"/>
                      <a:pt x="328" y="1499"/>
                      <a:pt x="1209" y="2656"/>
                    </a:cubicBezTo>
                    <a:lnTo>
                      <a:pt x="2607" y="1793"/>
                    </a:lnTo>
                    <a:cubicBezTo>
                      <a:pt x="2607" y="1793"/>
                      <a:pt x="1796" y="291"/>
                      <a:pt x="1306" y="78"/>
                    </a:cubicBezTo>
                    <a:cubicBezTo>
                      <a:pt x="1183" y="24"/>
                      <a:pt x="1069" y="0"/>
                      <a:pt x="966" y="0"/>
                    </a:cubicBezTo>
                    <a:close/>
                  </a:path>
                </a:pathLst>
              </a:custGeom>
              <a:solidFill>
                <a:srgbClr val="6FB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81;p39">
                <a:extLst>
                  <a:ext uri="{FF2B5EF4-FFF2-40B4-BE49-F238E27FC236}">
                    <a16:creationId xmlns:a16="http://schemas.microsoft.com/office/drawing/2014/main" id="{8D744F9C-AC46-0871-CF33-C5EEC06AFA42}"/>
                  </a:ext>
                </a:extLst>
              </p:cNvPr>
              <p:cNvSpPr/>
              <p:nvPr/>
            </p:nvSpPr>
            <p:spPr>
              <a:xfrm>
                <a:off x="6272428" y="3180071"/>
                <a:ext cx="160216" cy="172932"/>
              </a:xfrm>
              <a:custGeom>
                <a:avLst/>
                <a:gdLst/>
                <a:ahLst/>
                <a:cxnLst/>
                <a:rect l="l" t="t" r="r" b="b"/>
                <a:pathLst>
                  <a:path w="2608" h="2815" extrusionOk="0">
                    <a:moveTo>
                      <a:pt x="259" y="674"/>
                    </a:moveTo>
                    <a:cubicBezTo>
                      <a:pt x="0" y="1226"/>
                      <a:pt x="328" y="1658"/>
                      <a:pt x="1209" y="2815"/>
                    </a:cubicBezTo>
                    <a:lnTo>
                      <a:pt x="2607" y="1952"/>
                    </a:lnTo>
                    <a:cubicBezTo>
                      <a:pt x="2607" y="1952"/>
                      <a:pt x="1796" y="450"/>
                      <a:pt x="1306" y="237"/>
                    </a:cubicBezTo>
                    <a:cubicBezTo>
                      <a:pt x="765" y="1"/>
                      <a:pt x="414" y="352"/>
                      <a:pt x="259" y="6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82;p39">
                <a:extLst>
                  <a:ext uri="{FF2B5EF4-FFF2-40B4-BE49-F238E27FC236}">
                    <a16:creationId xmlns:a16="http://schemas.microsoft.com/office/drawing/2014/main" id="{25243B7B-5BE4-6DCC-D8A0-3FD158750799}"/>
                  </a:ext>
                </a:extLst>
              </p:cNvPr>
              <p:cNvSpPr/>
              <p:nvPr/>
            </p:nvSpPr>
            <p:spPr>
              <a:xfrm>
                <a:off x="6276974" y="3092775"/>
                <a:ext cx="83180" cy="102224"/>
              </a:xfrm>
              <a:custGeom>
                <a:avLst/>
                <a:gdLst/>
                <a:ahLst/>
                <a:cxnLst/>
                <a:rect l="l" t="t" r="r" b="b"/>
                <a:pathLst>
                  <a:path w="1354" h="1664" extrusionOk="0">
                    <a:moveTo>
                      <a:pt x="1" y="1554"/>
                    </a:moveTo>
                    <a:lnTo>
                      <a:pt x="1186" y="1663"/>
                    </a:lnTo>
                    <a:lnTo>
                      <a:pt x="1353" y="110"/>
                    </a:lnTo>
                    <a:lnTo>
                      <a:pt x="168" y="0"/>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83;p39">
                <a:extLst>
                  <a:ext uri="{FF2B5EF4-FFF2-40B4-BE49-F238E27FC236}">
                    <a16:creationId xmlns:a16="http://schemas.microsoft.com/office/drawing/2014/main" id="{F451D677-05F4-43D6-C780-12DADD718778}"/>
                  </a:ext>
                </a:extLst>
              </p:cNvPr>
              <p:cNvSpPr/>
              <p:nvPr/>
            </p:nvSpPr>
            <p:spPr>
              <a:xfrm>
                <a:off x="6287971" y="3093082"/>
                <a:ext cx="71815" cy="84961"/>
              </a:xfrm>
              <a:custGeom>
                <a:avLst/>
                <a:gdLst/>
                <a:ahLst/>
                <a:cxnLst/>
                <a:rect l="l" t="t" r="r" b="b"/>
                <a:pathLst>
                  <a:path w="1169" h="1383" extrusionOk="0">
                    <a:moveTo>
                      <a:pt x="150" y="461"/>
                    </a:moveTo>
                    <a:cubicBezTo>
                      <a:pt x="92" y="346"/>
                      <a:pt x="35" y="231"/>
                      <a:pt x="0" y="1"/>
                    </a:cubicBezTo>
                    <a:lnTo>
                      <a:pt x="1169" y="105"/>
                    </a:lnTo>
                    <a:lnTo>
                      <a:pt x="1030" y="1382"/>
                    </a:lnTo>
                    <a:cubicBezTo>
                      <a:pt x="921" y="1290"/>
                      <a:pt x="392" y="939"/>
                      <a:pt x="150" y="46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84;p39">
                <a:extLst>
                  <a:ext uri="{FF2B5EF4-FFF2-40B4-BE49-F238E27FC236}">
                    <a16:creationId xmlns:a16="http://schemas.microsoft.com/office/drawing/2014/main" id="{26D22481-D595-3AB4-CA92-D9E1C291F9F4}"/>
                  </a:ext>
                </a:extLst>
              </p:cNvPr>
              <p:cNvSpPr/>
              <p:nvPr/>
            </p:nvSpPr>
            <p:spPr>
              <a:xfrm>
                <a:off x="6261063" y="2990612"/>
                <a:ext cx="180059" cy="174345"/>
              </a:xfrm>
              <a:custGeom>
                <a:avLst/>
                <a:gdLst/>
                <a:ahLst/>
                <a:cxnLst/>
                <a:rect l="l" t="t" r="r" b="b"/>
                <a:pathLst>
                  <a:path w="2931" h="2838" extrusionOk="0">
                    <a:moveTo>
                      <a:pt x="369" y="1117"/>
                    </a:moveTo>
                    <a:lnTo>
                      <a:pt x="243" y="478"/>
                    </a:lnTo>
                    <a:lnTo>
                      <a:pt x="1612" y="0"/>
                    </a:lnTo>
                    <a:cubicBezTo>
                      <a:pt x="2027" y="368"/>
                      <a:pt x="2930" y="1611"/>
                      <a:pt x="2274" y="2239"/>
                    </a:cubicBezTo>
                    <a:cubicBezTo>
                      <a:pt x="1641" y="2837"/>
                      <a:pt x="611" y="2383"/>
                      <a:pt x="502" y="1813"/>
                    </a:cubicBezTo>
                    <a:lnTo>
                      <a:pt x="490" y="1755"/>
                    </a:lnTo>
                    <a:cubicBezTo>
                      <a:pt x="444" y="1773"/>
                      <a:pt x="398" y="1778"/>
                      <a:pt x="346" y="1773"/>
                    </a:cubicBezTo>
                    <a:cubicBezTo>
                      <a:pt x="151" y="1755"/>
                      <a:pt x="1" y="1600"/>
                      <a:pt x="12" y="1422"/>
                    </a:cubicBezTo>
                    <a:cubicBezTo>
                      <a:pt x="30" y="1255"/>
                      <a:pt x="185" y="1122"/>
                      <a:pt x="369" y="1117"/>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85;p39">
                <a:extLst>
                  <a:ext uri="{FF2B5EF4-FFF2-40B4-BE49-F238E27FC236}">
                    <a16:creationId xmlns:a16="http://schemas.microsoft.com/office/drawing/2014/main" id="{FBBC0E9E-864F-8113-BA68-1C2AC8860C36}"/>
                  </a:ext>
                </a:extLst>
              </p:cNvPr>
              <p:cNvSpPr/>
              <p:nvPr/>
            </p:nvSpPr>
            <p:spPr>
              <a:xfrm>
                <a:off x="6244107" y="3489078"/>
                <a:ext cx="200516" cy="614878"/>
              </a:xfrm>
              <a:custGeom>
                <a:avLst/>
                <a:gdLst/>
                <a:ahLst/>
                <a:cxnLst/>
                <a:rect l="l" t="t" r="r" b="b"/>
                <a:pathLst>
                  <a:path w="3264" h="10009" extrusionOk="0">
                    <a:moveTo>
                      <a:pt x="2447" y="271"/>
                    </a:moveTo>
                    <a:lnTo>
                      <a:pt x="3160" y="4455"/>
                    </a:lnTo>
                    <a:lnTo>
                      <a:pt x="3264" y="10008"/>
                    </a:lnTo>
                    <a:lnTo>
                      <a:pt x="2234" y="9927"/>
                    </a:lnTo>
                    <a:lnTo>
                      <a:pt x="1411" y="539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86;p39">
                <a:extLst>
                  <a:ext uri="{FF2B5EF4-FFF2-40B4-BE49-F238E27FC236}">
                    <a16:creationId xmlns:a16="http://schemas.microsoft.com/office/drawing/2014/main" id="{969E89C5-CC48-4027-8FAA-6C0ED30D6229}"/>
                  </a:ext>
                </a:extLst>
              </p:cNvPr>
              <p:cNvSpPr/>
              <p:nvPr/>
            </p:nvSpPr>
            <p:spPr>
              <a:xfrm>
                <a:off x="6244107" y="3489078"/>
                <a:ext cx="154564" cy="611315"/>
              </a:xfrm>
              <a:custGeom>
                <a:avLst/>
                <a:gdLst/>
                <a:ahLst/>
                <a:cxnLst/>
                <a:rect l="l" t="t" r="r" b="b"/>
                <a:pathLst>
                  <a:path w="2516" h="9951" extrusionOk="0">
                    <a:moveTo>
                      <a:pt x="1439" y="196"/>
                    </a:moveTo>
                    <a:lnTo>
                      <a:pt x="2372" y="4397"/>
                    </a:lnTo>
                    <a:lnTo>
                      <a:pt x="2516" y="9950"/>
                    </a:lnTo>
                    <a:lnTo>
                      <a:pt x="2234" y="9927"/>
                    </a:lnTo>
                    <a:lnTo>
                      <a:pt x="1411" y="539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87;p39">
                <a:extLst>
                  <a:ext uri="{FF2B5EF4-FFF2-40B4-BE49-F238E27FC236}">
                    <a16:creationId xmlns:a16="http://schemas.microsoft.com/office/drawing/2014/main" id="{D2B2E866-E90B-80FE-4BA7-8F101F0AD714}"/>
                  </a:ext>
                </a:extLst>
              </p:cNvPr>
              <p:cNvSpPr/>
              <p:nvPr/>
            </p:nvSpPr>
            <p:spPr>
              <a:xfrm>
                <a:off x="6139855" y="3523726"/>
                <a:ext cx="208625" cy="597185"/>
              </a:xfrm>
              <a:custGeom>
                <a:avLst/>
                <a:gdLst/>
                <a:ahLst/>
                <a:cxnLst/>
                <a:rect l="l" t="t" r="r" b="b"/>
                <a:pathLst>
                  <a:path w="3396" h="9721" extrusionOk="0">
                    <a:moveTo>
                      <a:pt x="3395" y="0"/>
                    </a:moveTo>
                    <a:lnTo>
                      <a:pt x="3309" y="4518"/>
                    </a:lnTo>
                    <a:lnTo>
                      <a:pt x="1065" y="9720"/>
                    </a:lnTo>
                    <a:lnTo>
                      <a:pt x="0" y="9289"/>
                    </a:lnTo>
                    <a:lnTo>
                      <a:pt x="1439" y="4052"/>
                    </a:lnTo>
                    <a:lnTo>
                      <a:pt x="1024" y="1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88;p39">
                <a:extLst>
                  <a:ext uri="{FF2B5EF4-FFF2-40B4-BE49-F238E27FC236}">
                    <a16:creationId xmlns:a16="http://schemas.microsoft.com/office/drawing/2014/main" id="{057BFBDF-0803-A4E6-A5B5-1A18A5D649FA}"/>
                  </a:ext>
                </a:extLst>
              </p:cNvPr>
              <p:cNvSpPr/>
              <p:nvPr/>
            </p:nvSpPr>
            <p:spPr>
              <a:xfrm>
                <a:off x="6206264" y="2933664"/>
                <a:ext cx="186386" cy="142155"/>
              </a:xfrm>
              <a:custGeom>
                <a:avLst/>
                <a:gdLst/>
                <a:ahLst/>
                <a:cxnLst/>
                <a:rect l="l" t="t" r="r" b="b"/>
                <a:pathLst>
                  <a:path w="3034" h="2314" extrusionOk="0">
                    <a:moveTo>
                      <a:pt x="1549" y="1692"/>
                    </a:moveTo>
                    <a:cubicBezTo>
                      <a:pt x="1612" y="1762"/>
                      <a:pt x="1814" y="1957"/>
                      <a:pt x="1699" y="2285"/>
                    </a:cubicBezTo>
                    <a:lnTo>
                      <a:pt x="1532" y="2314"/>
                    </a:lnTo>
                    <a:cubicBezTo>
                      <a:pt x="1532" y="2314"/>
                      <a:pt x="1227" y="1934"/>
                      <a:pt x="927" y="2251"/>
                    </a:cubicBezTo>
                    <a:cubicBezTo>
                      <a:pt x="312" y="2314"/>
                      <a:pt x="1" y="1238"/>
                      <a:pt x="553" y="1059"/>
                    </a:cubicBezTo>
                    <a:cubicBezTo>
                      <a:pt x="645" y="294"/>
                      <a:pt x="1417" y="1"/>
                      <a:pt x="2165" y="81"/>
                    </a:cubicBezTo>
                    <a:cubicBezTo>
                      <a:pt x="2924" y="156"/>
                      <a:pt x="3034" y="1123"/>
                      <a:pt x="2677" y="1146"/>
                    </a:cubicBezTo>
                    <a:cubicBezTo>
                      <a:pt x="1497" y="1238"/>
                      <a:pt x="1382" y="1318"/>
                      <a:pt x="1549" y="1692"/>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89;p39">
                <a:extLst>
                  <a:ext uri="{FF2B5EF4-FFF2-40B4-BE49-F238E27FC236}">
                    <a16:creationId xmlns:a16="http://schemas.microsoft.com/office/drawing/2014/main" id="{6C4E5755-1F57-D6E6-1FED-E061EF33C79B}"/>
                  </a:ext>
                </a:extLst>
              </p:cNvPr>
              <p:cNvSpPr/>
              <p:nvPr/>
            </p:nvSpPr>
            <p:spPr>
              <a:xfrm>
                <a:off x="6181568" y="3159921"/>
                <a:ext cx="258447" cy="444464"/>
              </a:xfrm>
              <a:custGeom>
                <a:avLst/>
                <a:gdLst/>
                <a:ahLst/>
                <a:cxnLst/>
                <a:rect l="l" t="t" r="r" b="b"/>
                <a:pathLst>
                  <a:path w="4207" h="7235" extrusionOk="0">
                    <a:moveTo>
                      <a:pt x="213" y="6987"/>
                    </a:moveTo>
                    <a:cubicBezTo>
                      <a:pt x="673" y="7234"/>
                      <a:pt x="4207" y="6653"/>
                      <a:pt x="4207" y="6653"/>
                    </a:cubicBezTo>
                    <a:cubicBezTo>
                      <a:pt x="4207" y="6653"/>
                      <a:pt x="4000" y="1675"/>
                      <a:pt x="2768" y="288"/>
                    </a:cubicBezTo>
                    <a:cubicBezTo>
                      <a:pt x="2354" y="559"/>
                      <a:pt x="2026" y="283"/>
                      <a:pt x="1611" y="1"/>
                    </a:cubicBezTo>
                    <a:cubicBezTo>
                      <a:pt x="783" y="340"/>
                      <a:pt x="345" y="1048"/>
                      <a:pt x="265" y="1549"/>
                    </a:cubicBezTo>
                    <a:cubicBezTo>
                      <a:pt x="0" y="3102"/>
                      <a:pt x="167" y="5399"/>
                      <a:pt x="213" y="69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90;p39">
                <a:extLst>
                  <a:ext uri="{FF2B5EF4-FFF2-40B4-BE49-F238E27FC236}">
                    <a16:creationId xmlns:a16="http://schemas.microsoft.com/office/drawing/2014/main" id="{8E6DED87-4B55-998E-C9C3-D63E0C5AD4E4}"/>
                  </a:ext>
                </a:extLst>
              </p:cNvPr>
              <p:cNvSpPr/>
              <p:nvPr/>
            </p:nvSpPr>
            <p:spPr>
              <a:xfrm>
                <a:off x="6181568" y="3201757"/>
                <a:ext cx="135459" cy="391448"/>
              </a:xfrm>
              <a:custGeom>
                <a:avLst/>
                <a:gdLst/>
                <a:ahLst/>
                <a:cxnLst/>
                <a:rect l="l" t="t" r="r" b="b"/>
                <a:pathLst>
                  <a:path w="2205" h="6372" extrusionOk="0">
                    <a:moveTo>
                      <a:pt x="1026" y="1"/>
                    </a:moveTo>
                    <a:cubicBezTo>
                      <a:pt x="964" y="1"/>
                      <a:pt x="885" y="127"/>
                      <a:pt x="831" y="127"/>
                    </a:cubicBezTo>
                    <a:cubicBezTo>
                      <a:pt x="822" y="127"/>
                      <a:pt x="813" y="123"/>
                      <a:pt x="806" y="114"/>
                    </a:cubicBezTo>
                    <a:cubicBezTo>
                      <a:pt x="460" y="448"/>
                      <a:pt x="317" y="557"/>
                      <a:pt x="265" y="868"/>
                    </a:cubicBezTo>
                    <a:cubicBezTo>
                      <a:pt x="0" y="2421"/>
                      <a:pt x="167" y="4718"/>
                      <a:pt x="213" y="6306"/>
                    </a:cubicBezTo>
                    <a:cubicBezTo>
                      <a:pt x="295" y="6347"/>
                      <a:pt x="516" y="6372"/>
                      <a:pt x="787" y="6372"/>
                    </a:cubicBezTo>
                    <a:cubicBezTo>
                      <a:pt x="971" y="6372"/>
                      <a:pt x="1179" y="6360"/>
                      <a:pt x="1381" y="6335"/>
                    </a:cubicBezTo>
                    <a:cubicBezTo>
                      <a:pt x="1191" y="5529"/>
                      <a:pt x="1047" y="4269"/>
                      <a:pt x="1209" y="3383"/>
                    </a:cubicBezTo>
                    <a:cubicBezTo>
                      <a:pt x="1399" y="2329"/>
                      <a:pt x="2204" y="804"/>
                      <a:pt x="1053" y="10"/>
                    </a:cubicBezTo>
                    <a:cubicBezTo>
                      <a:pt x="1045" y="4"/>
                      <a:pt x="1036" y="1"/>
                      <a:pt x="1026"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91;p39">
                <a:extLst>
                  <a:ext uri="{FF2B5EF4-FFF2-40B4-BE49-F238E27FC236}">
                    <a16:creationId xmlns:a16="http://schemas.microsoft.com/office/drawing/2014/main" id="{162CD390-64AD-28F9-C5A6-C0B2AF446861}"/>
                  </a:ext>
                </a:extLst>
              </p:cNvPr>
              <p:cNvSpPr/>
              <p:nvPr/>
            </p:nvSpPr>
            <p:spPr>
              <a:xfrm>
                <a:off x="6381288" y="4099598"/>
                <a:ext cx="142892" cy="55965"/>
              </a:xfrm>
              <a:custGeom>
                <a:avLst/>
                <a:gdLst/>
                <a:ahLst/>
                <a:cxnLst/>
                <a:rect l="l" t="t" r="r" b="b"/>
                <a:pathLst>
                  <a:path w="2326" h="911" extrusionOk="0">
                    <a:moveTo>
                      <a:pt x="81" y="1"/>
                    </a:moveTo>
                    <a:cubicBezTo>
                      <a:pt x="81" y="1"/>
                      <a:pt x="1" y="525"/>
                      <a:pt x="1" y="818"/>
                    </a:cubicBezTo>
                    <a:lnTo>
                      <a:pt x="1244" y="910"/>
                    </a:lnTo>
                    <a:lnTo>
                      <a:pt x="2285" y="784"/>
                    </a:lnTo>
                    <a:cubicBezTo>
                      <a:pt x="2285" y="784"/>
                      <a:pt x="2326" y="329"/>
                      <a:pt x="1727" y="358"/>
                    </a:cubicBezTo>
                    <a:cubicBezTo>
                      <a:pt x="933" y="404"/>
                      <a:pt x="835" y="53"/>
                      <a:pt x="835"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92;p39">
                <a:extLst>
                  <a:ext uri="{FF2B5EF4-FFF2-40B4-BE49-F238E27FC236}">
                    <a16:creationId xmlns:a16="http://schemas.microsoft.com/office/drawing/2014/main" id="{DCF343CD-C232-2E54-68CF-C7CA2224B332}"/>
                  </a:ext>
                </a:extLst>
              </p:cNvPr>
              <p:cNvSpPr/>
              <p:nvPr/>
            </p:nvSpPr>
            <p:spPr>
              <a:xfrm>
                <a:off x="6128490" y="3271667"/>
                <a:ext cx="110026" cy="379407"/>
              </a:xfrm>
              <a:custGeom>
                <a:avLst/>
                <a:gdLst/>
                <a:ahLst/>
                <a:cxnLst/>
                <a:rect l="l" t="t" r="r" b="b"/>
                <a:pathLst>
                  <a:path w="1791" h="6176" extrusionOk="0">
                    <a:moveTo>
                      <a:pt x="358" y="5266"/>
                    </a:moveTo>
                    <a:cubicBezTo>
                      <a:pt x="369" y="5208"/>
                      <a:pt x="358" y="5133"/>
                      <a:pt x="346" y="5053"/>
                    </a:cubicBezTo>
                    <a:lnTo>
                      <a:pt x="346" y="5053"/>
                    </a:lnTo>
                    <a:cubicBezTo>
                      <a:pt x="317" y="4909"/>
                      <a:pt x="312" y="4771"/>
                      <a:pt x="312" y="4771"/>
                    </a:cubicBezTo>
                    <a:cubicBezTo>
                      <a:pt x="225" y="4029"/>
                      <a:pt x="1" y="2083"/>
                      <a:pt x="30" y="1767"/>
                    </a:cubicBezTo>
                    <a:cubicBezTo>
                      <a:pt x="47" y="1525"/>
                      <a:pt x="479" y="691"/>
                      <a:pt x="858" y="0"/>
                    </a:cubicBezTo>
                    <a:cubicBezTo>
                      <a:pt x="1163" y="340"/>
                      <a:pt x="1503" y="656"/>
                      <a:pt x="1750" y="1053"/>
                    </a:cubicBezTo>
                    <a:lnTo>
                      <a:pt x="1791" y="1117"/>
                    </a:lnTo>
                    <a:lnTo>
                      <a:pt x="1008" y="2014"/>
                    </a:lnTo>
                    <a:lnTo>
                      <a:pt x="858" y="4995"/>
                    </a:lnTo>
                    <a:cubicBezTo>
                      <a:pt x="870" y="5030"/>
                      <a:pt x="887" y="5064"/>
                      <a:pt x="904" y="5082"/>
                    </a:cubicBezTo>
                    <a:cubicBezTo>
                      <a:pt x="1066" y="5226"/>
                      <a:pt x="1158" y="5496"/>
                      <a:pt x="1163" y="5651"/>
                    </a:cubicBezTo>
                    <a:cubicBezTo>
                      <a:pt x="1163" y="5715"/>
                      <a:pt x="1025" y="5640"/>
                      <a:pt x="985" y="5600"/>
                    </a:cubicBezTo>
                    <a:cubicBezTo>
                      <a:pt x="979" y="5669"/>
                      <a:pt x="1094" y="6002"/>
                      <a:pt x="1094" y="6037"/>
                    </a:cubicBezTo>
                    <a:cubicBezTo>
                      <a:pt x="1089" y="6112"/>
                      <a:pt x="1037" y="6169"/>
                      <a:pt x="968" y="6169"/>
                    </a:cubicBezTo>
                    <a:cubicBezTo>
                      <a:pt x="737" y="6175"/>
                      <a:pt x="461" y="5997"/>
                      <a:pt x="415" y="5864"/>
                    </a:cubicBezTo>
                    <a:cubicBezTo>
                      <a:pt x="375" y="5766"/>
                      <a:pt x="317" y="5536"/>
                      <a:pt x="358" y="5266"/>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93;p39">
                <a:extLst>
                  <a:ext uri="{FF2B5EF4-FFF2-40B4-BE49-F238E27FC236}">
                    <a16:creationId xmlns:a16="http://schemas.microsoft.com/office/drawing/2014/main" id="{2E39BCB6-36F5-2125-EB24-C59254759CE9}"/>
                  </a:ext>
                </a:extLst>
              </p:cNvPr>
              <p:cNvSpPr/>
              <p:nvPr/>
            </p:nvSpPr>
            <p:spPr>
              <a:xfrm>
                <a:off x="6162462" y="3271667"/>
                <a:ext cx="76422" cy="281115"/>
              </a:xfrm>
              <a:custGeom>
                <a:avLst/>
                <a:gdLst/>
                <a:ahLst/>
                <a:cxnLst/>
                <a:rect l="l" t="t" r="r" b="b"/>
                <a:pathLst>
                  <a:path w="1244" h="4576" extrusionOk="0">
                    <a:moveTo>
                      <a:pt x="323" y="4575"/>
                    </a:moveTo>
                    <a:cubicBezTo>
                      <a:pt x="288" y="4403"/>
                      <a:pt x="213" y="2895"/>
                      <a:pt x="150" y="2360"/>
                    </a:cubicBezTo>
                    <a:cubicBezTo>
                      <a:pt x="81" y="1784"/>
                      <a:pt x="121" y="1456"/>
                      <a:pt x="144" y="915"/>
                    </a:cubicBezTo>
                    <a:cubicBezTo>
                      <a:pt x="150" y="777"/>
                      <a:pt x="69" y="662"/>
                      <a:pt x="0" y="576"/>
                    </a:cubicBezTo>
                    <a:cubicBezTo>
                      <a:pt x="104" y="380"/>
                      <a:pt x="208" y="190"/>
                      <a:pt x="311" y="0"/>
                    </a:cubicBezTo>
                    <a:cubicBezTo>
                      <a:pt x="616" y="340"/>
                      <a:pt x="956" y="656"/>
                      <a:pt x="1203" y="1053"/>
                    </a:cubicBezTo>
                    <a:lnTo>
                      <a:pt x="1243" y="1117"/>
                    </a:lnTo>
                    <a:lnTo>
                      <a:pt x="461" y="2014"/>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94;p39">
                <a:extLst>
                  <a:ext uri="{FF2B5EF4-FFF2-40B4-BE49-F238E27FC236}">
                    <a16:creationId xmlns:a16="http://schemas.microsoft.com/office/drawing/2014/main" id="{3FD30981-AC10-4438-484B-93157A305727}"/>
                  </a:ext>
                </a:extLst>
              </p:cNvPr>
              <p:cNvSpPr/>
              <p:nvPr/>
            </p:nvSpPr>
            <p:spPr>
              <a:xfrm>
                <a:off x="6144770" y="3196719"/>
                <a:ext cx="162673" cy="177540"/>
              </a:xfrm>
              <a:custGeom>
                <a:avLst/>
                <a:gdLst/>
                <a:ahLst/>
                <a:cxnLst/>
                <a:rect l="l" t="t" r="r" b="b"/>
                <a:pathLst>
                  <a:path w="2648" h="2890" extrusionOk="0">
                    <a:moveTo>
                      <a:pt x="1785" y="40"/>
                    </a:moveTo>
                    <a:cubicBezTo>
                      <a:pt x="1129" y="0"/>
                      <a:pt x="824" y="489"/>
                      <a:pt x="1" y="1824"/>
                    </a:cubicBezTo>
                    <a:lnTo>
                      <a:pt x="1405" y="2889"/>
                    </a:lnTo>
                    <a:cubicBezTo>
                      <a:pt x="1405" y="2889"/>
                      <a:pt x="2596" y="1485"/>
                      <a:pt x="2619" y="921"/>
                    </a:cubicBezTo>
                    <a:cubicBezTo>
                      <a:pt x="2648" y="288"/>
                      <a:pt x="2164" y="63"/>
                      <a:pt x="178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95;p39">
                <a:extLst>
                  <a:ext uri="{FF2B5EF4-FFF2-40B4-BE49-F238E27FC236}">
                    <a16:creationId xmlns:a16="http://schemas.microsoft.com/office/drawing/2014/main" id="{24C97C82-3AC6-36C9-FEC7-FA27EB2735B7}"/>
                  </a:ext>
                </a:extLst>
              </p:cNvPr>
              <p:cNvSpPr/>
              <p:nvPr/>
            </p:nvSpPr>
            <p:spPr>
              <a:xfrm>
                <a:off x="7545817" y="3489078"/>
                <a:ext cx="383646" cy="379407"/>
              </a:xfrm>
              <a:custGeom>
                <a:avLst/>
                <a:gdLst/>
                <a:ahLst/>
                <a:cxnLst/>
                <a:rect l="l" t="t" r="r" b="b"/>
                <a:pathLst>
                  <a:path w="6245" h="6176" extrusionOk="0">
                    <a:moveTo>
                      <a:pt x="5157" y="6175"/>
                    </a:moveTo>
                    <a:lnTo>
                      <a:pt x="6245" y="1865"/>
                    </a:lnTo>
                    <a:cubicBezTo>
                      <a:pt x="5221" y="1514"/>
                      <a:pt x="4352" y="858"/>
                      <a:pt x="3724" y="0"/>
                    </a:cubicBezTo>
                    <a:lnTo>
                      <a:pt x="1" y="2406"/>
                    </a:lnTo>
                    <a:cubicBezTo>
                      <a:pt x="1227" y="4184"/>
                      <a:pt x="3040" y="5537"/>
                      <a:pt x="5157" y="6175"/>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96;p39">
                <a:extLst>
                  <a:ext uri="{FF2B5EF4-FFF2-40B4-BE49-F238E27FC236}">
                    <a16:creationId xmlns:a16="http://schemas.microsoft.com/office/drawing/2014/main" id="{9F012B93-4967-3945-9058-FC2C986739D5}"/>
                  </a:ext>
                </a:extLst>
              </p:cNvPr>
              <p:cNvSpPr/>
              <p:nvPr/>
            </p:nvSpPr>
            <p:spPr>
              <a:xfrm>
                <a:off x="7750881" y="2706669"/>
                <a:ext cx="876826" cy="693389"/>
              </a:xfrm>
              <a:custGeom>
                <a:avLst/>
                <a:gdLst/>
                <a:ahLst/>
                <a:cxnLst/>
                <a:rect l="l" t="t" r="r" b="b"/>
                <a:pathLst>
                  <a:path w="14273" h="11287" extrusionOk="0">
                    <a:moveTo>
                      <a:pt x="14273" y="9658"/>
                    </a:moveTo>
                    <a:cubicBezTo>
                      <a:pt x="14273" y="4334"/>
                      <a:pt x="9939" y="1"/>
                      <a:pt x="4610" y="1"/>
                    </a:cubicBezTo>
                    <a:cubicBezTo>
                      <a:pt x="2941" y="1"/>
                      <a:pt x="1365" y="421"/>
                      <a:pt x="1" y="1175"/>
                    </a:cubicBezTo>
                    <a:lnTo>
                      <a:pt x="2308" y="4967"/>
                    </a:lnTo>
                    <a:cubicBezTo>
                      <a:pt x="3005" y="4628"/>
                      <a:pt x="3782" y="4438"/>
                      <a:pt x="4610" y="4438"/>
                    </a:cubicBezTo>
                    <a:cubicBezTo>
                      <a:pt x="7494" y="4438"/>
                      <a:pt x="9830" y="6774"/>
                      <a:pt x="9830" y="9658"/>
                    </a:cubicBezTo>
                    <a:cubicBezTo>
                      <a:pt x="9830" y="9876"/>
                      <a:pt x="9818" y="10083"/>
                      <a:pt x="9795" y="10291"/>
                    </a:cubicBezTo>
                    <a:lnTo>
                      <a:pt x="14135" y="11286"/>
                    </a:lnTo>
                    <a:cubicBezTo>
                      <a:pt x="14221" y="10762"/>
                      <a:pt x="14273" y="10216"/>
                      <a:pt x="14273" y="9658"/>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97;p39">
                <a:extLst>
                  <a:ext uri="{FF2B5EF4-FFF2-40B4-BE49-F238E27FC236}">
                    <a16:creationId xmlns:a16="http://schemas.microsoft.com/office/drawing/2014/main" id="{F2AE2392-12EF-12F2-398C-A2F81F20A196}"/>
                  </a:ext>
                </a:extLst>
              </p:cNvPr>
              <p:cNvSpPr/>
              <p:nvPr/>
            </p:nvSpPr>
            <p:spPr>
              <a:xfrm>
                <a:off x="7415025" y="2670608"/>
                <a:ext cx="1263974" cy="1263605"/>
              </a:xfrm>
              <a:custGeom>
                <a:avLst/>
                <a:gdLst/>
                <a:ahLst/>
                <a:cxnLst/>
                <a:rect l="l" t="t" r="r" b="b"/>
                <a:pathLst>
                  <a:path w="20575" h="20569" extrusionOk="0">
                    <a:moveTo>
                      <a:pt x="10285" y="2406"/>
                    </a:moveTo>
                    <a:cubicBezTo>
                      <a:pt x="5859" y="2406"/>
                      <a:pt x="2262" y="6003"/>
                      <a:pt x="2262" y="10429"/>
                    </a:cubicBezTo>
                    <a:cubicBezTo>
                      <a:pt x="2262" y="14848"/>
                      <a:pt x="5859" y="18445"/>
                      <a:pt x="10285" y="18445"/>
                    </a:cubicBezTo>
                    <a:cubicBezTo>
                      <a:pt x="14710" y="18445"/>
                      <a:pt x="18307" y="14848"/>
                      <a:pt x="18307" y="10429"/>
                    </a:cubicBezTo>
                    <a:cubicBezTo>
                      <a:pt x="18307" y="6003"/>
                      <a:pt x="14710" y="2406"/>
                      <a:pt x="10285" y="2406"/>
                    </a:cubicBezTo>
                    <a:close/>
                    <a:moveTo>
                      <a:pt x="10285" y="18347"/>
                    </a:moveTo>
                    <a:cubicBezTo>
                      <a:pt x="5917" y="18347"/>
                      <a:pt x="2366" y="14791"/>
                      <a:pt x="2366" y="10429"/>
                    </a:cubicBezTo>
                    <a:cubicBezTo>
                      <a:pt x="2366" y="6061"/>
                      <a:pt x="5917" y="2504"/>
                      <a:pt x="10285" y="2504"/>
                    </a:cubicBezTo>
                    <a:cubicBezTo>
                      <a:pt x="14652" y="2504"/>
                      <a:pt x="18203" y="6061"/>
                      <a:pt x="18203" y="10429"/>
                    </a:cubicBezTo>
                    <a:cubicBezTo>
                      <a:pt x="18203" y="14791"/>
                      <a:pt x="14652" y="18347"/>
                      <a:pt x="10285" y="18347"/>
                    </a:cubicBezTo>
                    <a:close/>
                    <a:moveTo>
                      <a:pt x="10388" y="1451"/>
                    </a:moveTo>
                    <a:lnTo>
                      <a:pt x="10192" y="1451"/>
                    </a:lnTo>
                    <a:lnTo>
                      <a:pt x="10192" y="1"/>
                    </a:lnTo>
                    <a:lnTo>
                      <a:pt x="10388" y="1"/>
                    </a:lnTo>
                    <a:close/>
                    <a:moveTo>
                      <a:pt x="10187" y="19124"/>
                    </a:moveTo>
                    <a:lnTo>
                      <a:pt x="10377" y="19124"/>
                    </a:lnTo>
                    <a:lnTo>
                      <a:pt x="10377" y="20569"/>
                    </a:lnTo>
                    <a:lnTo>
                      <a:pt x="10187" y="20569"/>
                    </a:lnTo>
                    <a:close/>
                    <a:moveTo>
                      <a:pt x="9416" y="1486"/>
                    </a:moveTo>
                    <a:lnTo>
                      <a:pt x="9283" y="47"/>
                    </a:lnTo>
                    <a:lnTo>
                      <a:pt x="9479" y="30"/>
                    </a:lnTo>
                    <a:lnTo>
                      <a:pt x="9611" y="1468"/>
                    </a:lnTo>
                    <a:close/>
                    <a:moveTo>
                      <a:pt x="11154" y="19078"/>
                    </a:moveTo>
                    <a:lnTo>
                      <a:pt x="11286" y="20517"/>
                    </a:lnTo>
                    <a:lnTo>
                      <a:pt x="11090" y="20534"/>
                    </a:lnTo>
                    <a:lnTo>
                      <a:pt x="10964" y="19095"/>
                    </a:lnTo>
                    <a:close/>
                    <a:moveTo>
                      <a:pt x="8650" y="1601"/>
                    </a:moveTo>
                    <a:lnTo>
                      <a:pt x="8403" y="174"/>
                    </a:lnTo>
                    <a:lnTo>
                      <a:pt x="8593" y="139"/>
                    </a:lnTo>
                    <a:lnTo>
                      <a:pt x="8846" y="1566"/>
                    </a:lnTo>
                    <a:close/>
                    <a:moveTo>
                      <a:pt x="11919" y="18975"/>
                    </a:moveTo>
                    <a:lnTo>
                      <a:pt x="12172" y="20396"/>
                    </a:lnTo>
                    <a:lnTo>
                      <a:pt x="11976" y="20431"/>
                    </a:lnTo>
                    <a:lnTo>
                      <a:pt x="11723" y="19009"/>
                    </a:lnTo>
                    <a:close/>
                    <a:moveTo>
                      <a:pt x="7902" y="1773"/>
                    </a:moveTo>
                    <a:lnTo>
                      <a:pt x="7528" y="375"/>
                    </a:lnTo>
                    <a:lnTo>
                      <a:pt x="7718" y="329"/>
                    </a:lnTo>
                    <a:lnTo>
                      <a:pt x="8092" y="1722"/>
                    </a:lnTo>
                    <a:close/>
                    <a:moveTo>
                      <a:pt x="12667" y="18802"/>
                    </a:moveTo>
                    <a:lnTo>
                      <a:pt x="13041" y="20195"/>
                    </a:lnTo>
                    <a:lnTo>
                      <a:pt x="12851" y="20246"/>
                    </a:lnTo>
                    <a:lnTo>
                      <a:pt x="12477" y="18848"/>
                    </a:lnTo>
                    <a:close/>
                    <a:moveTo>
                      <a:pt x="7171" y="2009"/>
                    </a:moveTo>
                    <a:lnTo>
                      <a:pt x="6676" y="651"/>
                    </a:lnTo>
                    <a:lnTo>
                      <a:pt x="6860" y="588"/>
                    </a:lnTo>
                    <a:lnTo>
                      <a:pt x="7355" y="1946"/>
                    </a:lnTo>
                    <a:close/>
                    <a:moveTo>
                      <a:pt x="13398" y="18555"/>
                    </a:moveTo>
                    <a:lnTo>
                      <a:pt x="13899" y="19913"/>
                    </a:lnTo>
                    <a:lnTo>
                      <a:pt x="13709" y="19982"/>
                    </a:lnTo>
                    <a:lnTo>
                      <a:pt x="13214" y="18618"/>
                    </a:lnTo>
                    <a:close/>
                    <a:moveTo>
                      <a:pt x="6458" y="2314"/>
                    </a:moveTo>
                    <a:lnTo>
                      <a:pt x="5848" y="1002"/>
                    </a:lnTo>
                    <a:lnTo>
                      <a:pt x="6026" y="916"/>
                    </a:lnTo>
                    <a:lnTo>
                      <a:pt x="6636" y="2228"/>
                    </a:lnTo>
                    <a:close/>
                    <a:moveTo>
                      <a:pt x="14112" y="18255"/>
                    </a:moveTo>
                    <a:lnTo>
                      <a:pt x="14722" y="19562"/>
                    </a:lnTo>
                    <a:lnTo>
                      <a:pt x="14543" y="19648"/>
                    </a:lnTo>
                    <a:lnTo>
                      <a:pt x="13933" y="18342"/>
                    </a:lnTo>
                    <a:close/>
                    <a:moveTo>
                      <a:pt x="5784" y="2677"/>
                    </a:moveTo>
                    <a:lnTo>
                      <a:pt x="5065" y="1428"/>
                    </a:lnTo>
                    <a:lnTo>
                      <a:pt x="5238" y="1325"/>
                    </a:lnTo>
                    <a:lnTo>
                      <a:pt x="5957" y="2579"/>
                    </a:lnTo>
                    <a:close/>
                    <a:moveTo>
                      <a:pt x="14791" y="17893"/>
                    </a:moveTo>
                    <a:lnTo>
                      <a:pt x="15510" y="19147"/>
                    </a:lnTo>
                    <a:lnTo>
                      <a:pt x="15332" y="19245"/>
                    </a:lnTo>
                    <a:lnTo>
                      <a:pt x="14612" y="17996"/>
                    </a:lnTo>
                    <a:close/>
                    <a:moveTo>
                      <a:pt x="5134" y="3103"/>
                    </a:moveTo>
                    <a:lnTo>
                      <a:pt x="4305" y="1923"/>
                    </a:lnTo>
                    <a:lnTo>
                      <a:pt x="4466" y="1808"/>
                    </a:lnTo>
                    <a:lnTo>
                      <a:pt x="5295" y="2988"/>
                    </a:lnTo>
                    <a:close/>
                    <a:moveTo>
                      <a:pt x="15435" y="17467"/>
                    </a:moveTo>
                    <a:lnTo>
                      <a:pt x="16264" y="18647"/>
                    </a:lnTo>
                    <a:lnTo>
                      <a:pt x="16103" y="18762"/>
                    </a:lnTo>
                    <a:lnTo>
                      <a:pt x="15280" y="17582"/>
                    </a:lnTo>
                    <a:close/>
                    <a:moveTo>
                      <a:pt x="4530" y="3580"/>
                    </a:moveTo>
                    <a:lnTo>
                      <a:pt x="3603" y="2470"/>
                    </a:lnTo>
                    <a:lnTo>
                      <a:pt x="3753" y="2343"/>
                    </a:lnTo>
                    <a:lnTo>
                      <a:pt x="4679" y="3448"/>
                    </a:lnTo>
                    <a:close/>
                    <a:moveTo>
                      <a:pt x="16039" y="16995"/>
                    </a:moveTo>
                    <a:lnTo>
                      <a:pt x="16966" y="18100"/>
                    </a:lnTo>
                    <a:lnTo>
                      <a:pt x="16816" y="18232"/>
                    </a:lnTo>
                    <a:lnTo>
                      <a:pt x="15890" y="17122"/>
                    </a:lnTo>
                    <a:close/>
                    <a:moveTo>
                      <a:pt x="3960" y="4104"/>
                    </a:moveTo>
                    <a:lnTo>
                      <a:pt x="2941" y="3080"/>
                    </a:lnTo>
                    <a:lnTo>
                      <a:pt x="3080" y="2947"/>
                    </a:lnTo>
                    <a:lnTo>
                      <a:pt x="4098" y="3966"/>
                    </a:lnTo>
                    <a:close/>
                    <a:moveTo>
                      <a:pt x="16609" y="16460"/>
                    </a:moveTo>
                    <a:lnTo>
                      <a:pt x="17628" y="17484"/>
                    </a:lnTo>
                    <a:lnTo>
                      <a:pt x="17495" y="17622"/>
                    </a:lnTo>
                    <a:lnTo>
                      <a:pt x="16471" y="16598"/>
                    </a:lnTo>
                    <a:close/>
                    <a:moveTo>
                      <a:pt x="3454" y="4680"/>
                    </a:moveTo>
                    <a:lnTo>
                      <a:pt x="2343" y="3753"/>
                    </a:lnTo>
                    <a:lnTo>
                      <a:pt x="2475" y="3598"/>
                    </a:lnTo>
                    <a:lnTo>
                      <a:pt x="3580" y="4530"/>
                    </a:lnTo>
                    <a:close/>
                    <a:moveTo>
                      <a:pt x="17121" y="15896"/>
                    </a:moveTo>
                    <a:lnTo>
                      <a:pt x="18226" y="16822"/>
                    </a:lnTo>
                    <a:lnTo>
                      <a:pt x="18100" y="16972"/>
                    </a:lnTo>
                    <a:lnTo>
                      <a:pt x="16989" y="16045"/>
                    </a:lnTo>
                    <a:close/>
                    <a:moveTo>
                      <a:pt x="2993" y="5295"/>
                    </a:moveTo>
                    <a:lnTo>
                      <a:pt x="1808" y="4472"/>
                    </a:lnTo>
                    <a:lnTo>
                      <a:pt x="1923" y="4311"/>
                    </a:lnTo>
                    <a:lnTo>
                      <a:pt x="3103" y="5140"/>
                    </a:lnTo>
                    <a:close/>
                    <a:moveTo>
                      <a:pt x="17582" y="15274"/>
                    </a:moveTo>
                    <a:lnTo>
                      <a:pt x="18761" y="16103"/>
                    </a:lnTo>
                    <a:lnTo>
                      <a:pt x="18646" y="16258"/>
                    </a:lnTo>
                    <a:lnTo>
                      <a:pt x="17467" y="15435"/>
                    </a:lnTo>
                    <a:close/>
                    <a:moveTo>
                      <a:pt x="2579" y="5951"/>
                    </a:moveTo>
                    <a:lnTo>
                      <a:pt x="1330" y="5232"/>
                    </a:lnTo>
                    <a:lnTo>
                      <a:pt x="1428" y="5059"/>
                    </a:lnTo>
                    <a:lnTo>
                      <a:pt x="2682" y="5779"/>
                    </a:lnTo>
                    <a:close/>
                    <a:moveTo>
                      <a:pt x="17990" y="14618"/>
                    </a:moveTo>
                    <a:lnTo>
                      <a:pt x="19239" y="15338"/>
                    </a:lnTo>
                    <a:lnTo>
                      <a:pt x="19141" y="15510"/>
                    </a:lnTo>
                    <a:lnTo>
                      <a:pt x="17887" y="14791"/>
                    </a:lnTo>
                    <a:close/>
                    <a:moveTo>
                      <a:pt x="2234" y="6636"/>
                    </a:moveTo>
                    <a:lnTo>
                      <a:pt x="927" y="6026"/>
                    </a:lnTo>
                    <a:lnTo>
                      <a:pt x="1014" y="5842"/>
                    </a:lnTo>
                    <a:lnTo>
                      <a:pt x="2320" y="6458"/>
                    </a:lnTo>
                    <a:close/>
                    <a:moveTo>
                      <a:pt x="18336" y="13928"/>
                    </a:moveTo>
                    <a:lnTo>
                      <a:pt x="19642" y="14543"/>
                    </a:lnTo>
                    <a:lnTo>
                      <a:pt x="19556" y="14722"/>
                    </a:lnTo>
                    <a:lnTo>
                      <a:pt x="18249" y="14112"/>
                    </a:lnTo>
                    <a:close/>
                    <a:moveTo>
                      <a:pt x="1946" y="7356"/>
                    </a:moveTo>
                    <a:lnTo>
                      <a:pt x="588" y="6861"/>
                    </a:lnTo>
                    <a:lnTo>
                      <a:pt x="651" y="6671"/>
                    </a:lnTo>
                    <a:lnTo>
                      <a:pt x="2015" y="7166"/>
                    </a:lnTo>
                    <a:close/>
                    <a:moveTo>
                      <a:pt x="18623" y="13220"/>
                    </a:moveTo>
                    <a:lnTo>
                      <a:pt x="19981" y="13715"/>
                    </a:lnTo>
                    <a:lnTo>
                      <a:pt x="19918" y="13899"/>
                    </a:lnTo>
                    <a:lnTo>
                      <a:pt x="18560" y="13404"/>
                    </a:lnTo>
                    <a:close/>
                    <a:moveTo>
                      <a:pt x="1727" y="8086"/>
                    </a:moveTo>
                    <a:lnTo>
                      <a:pt x="329" y="7712"/>
                    </a:lnTo>
                    <a:lnTo>
                      <a:pt x="381" y="7528"/>
                    </a:lnTo>
                    <a:lnTo>
                      <a:pt x="1773" y="7902"/>
                    </a:lnTo>
                    <a:close/>
                    <a:moveTo>
                      <a:pt x="18848" y="12477"/>
                    </a:moveTo>
                    <a:lnTo>
                      <a:pt x="20240" y="12851"/>
                    </a:lnTo>
                    <a:lnTo>
                      <a:pt x="20189" y="13036"/>
                    </a:lnTo>
                    <a:lnTo>
                      <a:pt x="18796" y="12662"/>
                    </a:lnTo>
                    <a:close/>
                    <a:moveTo>
                      <a:pt x="1566" y="8846"/>
                    </a:moveTo>
                    <a:lnTo>
                      <a:pt x="145" y="8599"/>
                    </a:lnTo>
                    <a:lnTo>
                      <a:pt x="179" y="8403"/>
                    </a:lnTo>
                    <a:lnTo>
                      <a:pt x="1601" y="8656"/>
                    </a:lnTo>
                    <a:close/>
                    <a:moveTo>
                      <a:pt x="19003" y="11724"/>
                    </a:moveTo>
                    <a:lnTo>
                      <a:pt x="20430" y="11971"/>
                    </a:lnTo>
                    <a:lnTo>
                      <a:pt x="20390" y="12167"/>
                    </a:lnTo>
                    <a:lnTo>
                      <a:pt x="18969" y="11913"/>
                    </a:lnTo>
                    <a:close/>
                    <a:moveTo>
                      <a:pt x="1474" y="9612"/>
                    </a:moveTo>
                    <a:lnTo>
                      <a:pt x="35" y="9485"/>
                    </a:lnTo>
                    <a:lnTo>
                      <a:pt x="47" y="9289"/>
                    </a:lnTo>
                    <a:lnTo>
                      <a:pt x="1485" y="9422"/>
                    </a:lnTo>
                    <a:close/>
                    <a:moveTo>
                      <a:pt x="19095" y="10958"/>
                    </a:moveTo>
                    <a:lnTo>
                      <a:pt x="20534" y="11085"/>
                    </a:lnTo>
                    <a:lnTo>
                      <a:pt x="20522" y="11280"/>
                    </a:lnTo>
                    <a:lnTo>
                      <a:pt x="19084" y="11154"/>
                    </a:lnTo>
                    <a:close/>
                    <a:moveTo>
                      <a:pt x="1445" y="10383"/>
                    </a:moveTo>
                    <a:lnTo>
                      <a:pt x="1" y="10383"/>
                    </a:lnTo>
                    <a:lnTo>
                      <a:pt x="1" y="10187"/>
                    </a:lnTo>
                    <a:lnTo>
                      <a:pt x="1445" y="10187"/>
                    </a:lnTo>
                    <a:close/>
                    <a:moveTo>
                      <a:pt x="20574" y="10187"/>
                    </a:moveTo>
                    <a:lnTo>
                      <a:pt x="20574" y="10383"/>
                    </a:lnTo>
                    <a:lnTo>
                      <a:pt x="19124" y="10383"/>
                    </a:lnTo>
                    <a:lnTo>
                      <a:pt x="19124" y="10187"/>
                    </a:lnTo>
                    <a:close/>
                    <a:moveTo>
                      <a:pt x="1485" y="11154"/>
                    </a:moveTo>
                    <a:lnTo>
                      <a:pt x="47" y="11280"/>
                    </a:lnTo>
                    <a:lnTo>
                      <a:pt x="35" y="11085"/>
                    </a:lnTo>
                    <a:lnTo>
                      <a:pt x="1474" y="10958"/>
                    </a:lnTo>
                    <a:close/>
                    <a:moveTo>
                      <a:pt x="19084" y="9422"/>
                    </a:moveTo>
                    <a:lnTo>
                      <a:pt x="20522" y="9289"/>
                    </a:lnTo>
                    <a:lnTo>
                      <a:pt x="20534" y="9485"/>
                    </a:lnTo>
                    <a:lnTo>
                      <a:pt x="19095" y="9612"/>
                    </a:lnTo>
                    <a:close/>
                    <a:moveTo>
                      <a:pt x="1595" y="11913"/>
                    </a:moveTo>
                    <a:lnTo>
                      <a:pt x="173" y="12167"/>
                    </a:lnTo>
                    <a:lnTo>
                      <a:pt x="133" y="11971"/>
                    </a:lnTo>
                    <a:lnTo>
                      <a:pt x="1560" y="11724"/>
                    </a:lnTo>
                    <a:close/>
                    <a:moveTo>
                      <a:pt x="18974" y="8650"/>
                    </a:moveTo>
                    <a:lnTo>
                      <a:pt x="20402" y="8397"/>
                    </a:lnTo>
                    <a:lnTo>
                      <a:pt x="20436" y="8593"/>
                    </a:lnTo>
                    <a:lnTo>
                      <a:pt x="19009" y="8846"/>
                    </a:lnTo>
                    <a:close/>
                    <a:moveTo>
                      <a:pt x="1773" y="12673"/>
                    </a:moveTo>
                    <a:lnTo>
                      <a:pt x="381" y="13047"/>
                    </a:lnTo>
                    <a:lnTo>
                      <a:pt x="329" y="12857"/>
                    </a:lnTo>
                    <a:lnTo>
                      <a:pt x="1727" y="12483"/>
                    </a:lnTo>
                    <a:close/>
                    <a:moveTo>
                      <a:pt x="18796" y="7902"/>
                    </a:moveTo>
                    <a:lnTo>
                      <a:pt x="20189" y="7528"/>
                    </a:lnTo>
                    <a:lnTo>
                      <a:pt x="20240" y="7712"/>
                    </a:lnTo>
                    <a:lnTo>
                      <a:pt x="18848" y="8086"/>
                    </a:lnTo>
                    <a:close/>
                    <a:moveTo>
                      <a:pt x="2015" y="13398"/>
                    </a:moveTo>
                    <a:lnTo>
                      <a:pt x="651" y="13893"/>
                    </a:lnTo>
                    <a:lnTo>
                      <a:pt x="588" y="13709"/>
                    </a:lnTo>
                    <a:lnTo>
                      <a:pt x="1946" y="13208"/>
                    </a:lnTo>
                    <a:close/>
                    <a:moveTo>
                      <a:pt x="18560" y="7166"/>
                    </a:moveTo>
                    <a:lnTo>
                      <a:pt x="19918" y="6671"/>
                    </a:lnTo>
                    <a:lnTo>
                      <a:pt x="19981" y="6861"/>
                    </a:lnTo>
                    <a:lnTo>
                      <a:pt x="18623" y="7356"/>
                    </a:lnTo>
                    <a:close/>
                    <a:moveTo>
                      <a:pt x="2314" y="14112"/>
                    </a:moveTo>
                    <a:lnTo>
                      <a:pt x="1008" y="14722"/>
                    </a:lnTo>
                    <a:lnTo>
                      <a:pt x="921" y="14543"/>
                    </a:lnTo>
                    <a:lnTo>
                      <a:pt x="2228" y="13928"/>
                    </a:lnTo>
                    <a:close/>
                    <a:moveTo>
                      <a:pt x="18255" y="6464"/>
                    </a:moveTo>
                    <a:lnTo>
                      <a:pt x="19567" y="5848"/>
                    </a:lnTo>
                    <a:lnTo>
                      <a:pt x="19653" y="6032"/>
                    </a:lnTo>
                    <a:lnTo>
                      <a:pt x="18341" y="6642"/>
                    </a:lnTo>
                    <a:close/>
                    <a:moveTo>
                      <a:pt x="2682" y="14791"/>
                    </a:moveTo>
                    <a:lnTo>
                      <a:pt x="1428" y="15510"/>
                    </a:lnTo>
                    <a:lnTo>
                      <a:pt x="1330" y="15338"/>
                    </a:lnTo>
                    <a:lnTo>
                      <a:pt x="2579" y="14618"/>
                    </a:lnTo>
                    <a:close/>
                    <a:moveTo>
                      <a:pt x="17887" y="5779"/>
                    </a:moveTo>
                    <a:lnTo>
                      <a:pt x="19141" y="5059"/>
                    </a:lnTo>
                    <a:lnTo>
                      <a:pt x="19239" y="5232"/>
                    </a:lnTo>
                    <a:lnTo>
                      <a:pt x="17990" y="5951"/>
                    </a:lnTo>
                    <a:close/>
                    <a:moveTo>
                      <a:pt x="3097" y="15435"/>
                    </a:moveTo>
                    <a:lnTo>
                      <a:pt x="1917" y="16258"/>
                    </a:lnTo>
                    <a:lnTo>
                      <a:pt x="1802" y="16103"/>
                    </a:lnTo>
                    <a:lnTo>
                      <a:pt x="2982" y="15274"/>
                    </a:lnTo>
                    <a:close/>
                    <a:moveTo>
                      <a:pt x="17472" y="5134"/>
                    </a:moveTo>
                    <a:lnTo>
                      <a:pt x="18652" y="4306"/>
                    </a:lnTo>
                    <a:lnTo>
                      <a:pt x="18767" y="4461"/>
                    </a:lnTo>
                    <a:lnTo>
                      <a:pt x="17587" y="5290"/>
                    </a:lnTo>
                    <a:close/>
                    <a:moveTo>
                      <a:pt x="3580" y="16045"/>
                    </a:moveTo>
                    <a:lnTo>
                      <a:pt x="2475" y="16972"/>
                    </a:lnTo>
                    <a:lnTo>
                      <a:pt x="2343" y="16822"/>
                    </a:lnTo>
                    <a:lnTo>
                      <a:pt x="3454" y="15896"/>
                    </a:lnTo>
                    <a:close/>
                    <a:moveTo>
                      <a:pt x="16989" y="4530"/>
                    </a:moveTo>
                    <a:lnTo>
                      <a:pt x="18100" y="3598"/>
                    </a:lnTo>
                    <a:lnTo>
                      <a:pt x="18226" y="3753"/>
                    </a:lnTo>
                    <a:lnTo>
                      <a:pt x="17121" y="4680"/>
                    </a:lnTo>
                    <a:close/>
                    <a:moveTo>
                      <a:pt x="4104" y="16604"/>
                    </a:moveTo>
                    <a:lnTo>
                      <a:pt x="3085" y="17628"/>
                    </a:lnTo>
                    <a:lnTo>
                      <a:pt x="2947" y="17490"/>
                    </a:lnTo>
                    <a:lnTo>
                      <a:pt x="3966" y="16471"/>
                    </a:lnTo>
                    <a:close/>
                    <a:moveTo>
                      <a:pt x="16465" y="3966"/>
                    </a:moveTo>
                    <a:lnTo>
                      <a:pt x="17484" y="2947"/>
                    </a:lnTo>
                    <a:lnTo>
                      <a:pt x="17622" y="3080"/>
                    </a:lnTo>
                    <a:lnTo>
                      <a:pt x="16603" y="4104"/>
                    </a:lnTo>
                    <a:close/>
                    <a:moveTo>
                      <a:pt x="4679" y="17116"/>
                    </a:moveTo>
                    <a:lnTo>
                      <a:pt x="3753" y="18226"/>
                    </a:lnTo>
                    <a:lnTo>
                      <a:pt x="3603" y="18094"/>
                    </a:lnTo>
                    <a:lnTo>
                      <a:pt x="4530" y="16989"/>
                    </a:lnTo>
                    <a:close/>
                    <a:moveTo>
                      <a:pt x="15890" y="3448"/>
                    </a:moveTo>
                    <a:lnTo>
                      <a:pt x="16816" y="2343"/>
                    </a:lnTo>
                    <a:lnTo>
                      <a:pt x="16966" y="2470"/>
                    </a:lnTo>
                    <a:lnTo>
                      <a:pt x="16039" y="3580"/>
                    </a:lnTo>
                    <a:close/>
                    <a:moveTo>
                      <a:pt x="5295" y="17582"/>
                    </a:moveTo>
                    <a:lnTo>
                      <a:pt x="4466" y="18762"/>
                    </a:lnTo>
                    <a:lnTo>
                      <a:pt x="4305" y="18647"/>
                    </a:lnTo>
                    <a:lnTo>
                      <a:pt x="5134" y="17467"/>
                    </a:lnTo>
                    <a:close/>
                    <a:moveTo>
                      <a:pt x="15280" y="2988"/>
                    </a:moveTo>
                    <a:lnTo>
                      <a:pt x="16103" y="1808"/>
                    </a:lnTo>
                    <a:lnTo>
                      <a:pt x="16264" y="1923"/>
                    </a:lnTo>
                    <a:lnTo>
                      <a:pt x="15435" y="3103"/>
                    </a:lnTo>
                    <a:close/>
                    <a:moveTo>
                      <a:pt x="5945" y="17985"/>
                    </a:moveTo>
                    <a:lnTo>
                      <a:pt x="5226" y="19239"/>
                    </a:lnTo>
                    <a:lnTo>
                      <a:pt x="5053" y="19136"/>
                    </a:lnTo>
                    <a:lnTo>
                      <a:pt x="5773" y="17887"/>
                    </a:lnTo>
                    <a:close/>
                    <a:moveTo>
                      <a:pt x="14624" y="2579"/>
                    </a:moveTo>
                    <a:lnTo>
                      <a:pt x="15343" y="1325"/>
                    </a:lnTo>
                    <a:lnTo>
                      <a:pt x="15516" y="1428"/>
                    </a:lnTo>
                    <a:lnTo>
                      <a:pt x="14796" y="2677"/>
                    </a:lnTo>
                    <a:close/>
                    <a:moveTo>
                      <a:pt x="6458" y="18255"/>
                    </a:moveTo>
                    <a:lnTo>
                      <a:pt x="6636" y="18342"/>
                    </a:lnTo>
                    <a:lnTo>
                      <a:pt x="6026" y="19648"/>
                    </a:lnTo>
                    <a:lnTo>
                      <a:pt x="5848" y="19562"/>
                    </a:lnTo>
                    <a:close/>
                    <a:moveTo>
                      <a:pt x="14112" y="2314"/>
                    </a:moveTo>
                    <a:lnTo>
                      <a:pt x="13933" y="2228"/>
                    </a:lnTo>
                    <a:lnTo>
                      <a:pt x="14543" y="916"/>
                    </a:lnTo>
                    <a:lnTo>
                      <a:pt x="14722" y="1002"/>
                    </a:lnTo>
                    <a:close/>
                    <a:moveTo>
                      <a:pt x="7171" y="18555"/>
                    </a:moveTo>
                    <a:lnTo>
                      <a:pt x="7355" y="18618"/>
                    </a:lnTo>
                    <a:lnTo>
                      <a:pt x="6860" y="19982"/>
                    </a:lnTo>
                    <a:lnTo>
                      <a:pt x="6676" y="19913"/>
                    </a:lnTo>
                    <a:close/>
                    <a:moveTo>
                      <a:pt x="13398" y="2009"/>
                    </a:moveTo>
                    <a:lnTo>
                      <a:pt x="13214" y="1946"/>
                    </a:lnTo>
                    <a:lnTo>
                      <a:pt x="13709" y="588"/>
                    </a:lnTo>
                    <a:lnTo>
                      <a:pt x="13899" y="651"/>
                    </a:lnTo>
                    <a:close/>
                    <a:moveTo>
                      <a:pt x="7902" y="18802"/>
                    </a:moveTo>
                    <a:lnTo>
                      <a:pt x="8092" y="18848"/>
                    </a:lnTo>
                    <a:lnTo>
                      <a:pt x="7718" y="20246"/>
                    </a:lnTo>
                    <a:lnTo>
                      <a:pt x="7528" y="20195"/>
                    </a:lnTo>
                    <a:close/>
                    <a:moveTo>
                      <a:pt x="12667" y="1773"/>
                    </a:moveTo>
                    <a:lnTo>
                      <a:pt x="12477" y="1722"/>
                    </a:lnTo>
                    <a:lnTo>
                      <a:pt x="12851" y="329"/>
                    </a:lnTo>
                    <a:lnTo>
                      <a:pt x="13041" y="375"/>
                    </a:lnTo>
                    <a:close/>
                    <a:moveTo>
                      <a:pt x="8650" y="18975"/>
                    </a:moveTo>
                    <a:lnTo>
                      <a:pt x="8846" y="19009"/>
                    </a:lnTo>
                    <a:lnTo>
                      <a:pt x="8593" y="20431"/>
                    </a:lnTo>
                    <a:lnTo>
                      <a:pt x="8403" y="20396"/>
                    </a:lnTo>
                    <a:close/>
                    <a:moveTo>
                      <a:pt x="11919" y="1601"/>
                    </a:moveTo>
                    <a:lnTo>
                      <a:pt x="11723" y="1566"/>
                    </a:lnTo>
                    <a:lnTo>
                      <a:pt x="11976" y="139"/>
                    </a:lnTo>
                    <a:lnTo>
                      <a:pt x="12172" y="174"/>
                    </a:lnTo>
                    <a:close/>
                    <a:moveTo>
                      <a:pt x="9416" y="19078"/>
                    </a:moveTo>
                    <a:lnTo>
                      <a:pt x="9611" y="19095"/>
                    </a:lnTo>
                    <a:lnTo>
                      <a:pt x="9479" y="20534"/>
                    </a:lnTo>
                    <a:lnTo>
                      <a:pt x="9283" y="20517"/>
                    </a:lnTo>
                    <a:close/>
                    <a:moveTo>
                      <a:pt x="11154" y="1486"/>
                    </a:moveTo>
                    <a:lnTo>
                      <a:pt x="10964" y="1468"/>
                    </a:lnTo>
                    <a:lnTo>
                      <a:pt x="11090" y="30"/>
                    </a:lnTo>
                    <a:lnTo>
                      <a:pt x="11286" y="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7553363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1037698" y="1476072"/>
            <a:ext cx="3453139" cy="1557738"/>
          </a:xfrm>
          <a:prstGeom prst="rect">
            <a:avLst/>
          </a:prstGeom>
        </p:spPr>
        <p:txBody>
          <a:bodyPr spcFirstLastPara="1" wrap="square" lIns="91425" tIns="91425" rIns="91425" bIns="91425" anchor="b" anchorCtr="0">
            <a:noAutofit/>
          </a:bodyPr>
          <a:lstStyle/>
          <a:p>
            <a:pPr marL="0" indent="0" algn="ctr"/>
            <a:r>
              <a:rPr lang="en-US" dirty="0" err="1"/>
              <a:t>Dự</a:t>
            </a:r>
            <a:r>
              <a:rPr lang="en-US" dirty="0"/>
              <a:t> </a:t>
            </a:r>
            <a:r>
              <a:rPr lang="en-US" dirty="0" err="1"/>
              <a:t>toán</a:t>
            </a:r>
            <a:r>
              <a:rPr lang="en-US" dirty="0"/>
              <a:t> </a:t>
            </a:r>
            <a:r>
              <a:rPr lang="en-US" dirty="0" err="1"/>
              <a:t>kinh</a:t>
            </a:r>
            <a:r>
              <a:rPr lang="en-US" dirty="0"/>
              <a:t> </a:t>
            </a:r>
            <a:r>
              <a:rPr lang="en-US" dirty="0" err="1"/>
              <a:t>phí</a:t>
            </a:r>
            <a:endParaRPr lang="en-US" dirty="0"/>
          </a:p>
        </p:txBody>
      </p:sp>
      <p:sp>
        <p:nvSpPr>
          <p:cNvPr id="467" name="Google Shape;467;p36"/>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indent="0" algn="ctr"/>
            <a:r>
              <a:rPr lang="en-US" dirty="0" err="1"/>
              <a:t>Tổ</a:t>
            </a:r>
            <a:r>
              <a:rPr lang="en-US" dirty="0"/>
              <a:t> </a:t>
            </a:r>
            <a:r>
              <a:rPr lang="en-US" dirty="0" err="1"/>
              <a:t>chức</a:t>
            </a:r>
            <a:r>
              <a:rPr lang="en-US" dirty="0"/>
              <a:t> </a:t>
            </a:r>
            <a:r>
              <a:rPr lang="en-US" dirty="0" err="1"/>
              <a:t>lộ</a:t>
            </a:r>
            <a:r>
              <a:rPr lang="en-US" dirty="0"/>
              <a:t> </a:t>
            </a:r>
            <a:r>
              <a:rPr lang="en-US" dirty="0" err="1"/>
              <a:t>trình</a:t>
            </a:r>
            <a:r>
              <a:rPr lang="en-US" dirty="0"/>
              <a:t> </a:t>
            </a:r>
            <a:r>
              <a:rPr lang="en-US" dirty="0" err="1"/>
              <a:t>phân</a:t>
            </a:r>
            <a:r>
              <a:rPr lang="en-US" dirty="0"/>
              <a:t> </a:t>
            </a:r>
            <a:r>
              <a:rPr lang="en-US" dirty="0" err="1"/>
              <a:t>bổ</a:t>
            </a:r>
            <a:r>
              <a:rPr lang="en-US" dirty="0"/>
              <a:t> </a:t>
            </a:r>
            <a:r>
              <a:rPr lang="en-US" dirty="0" err="1"/>
              <a:t>kinh</a:t>
            </a:r>
            <a:r>
              <a:rPr lang="en-US" dirty="0"/>
              <a:t> </a:t>
            </a:r>
            <a:r>
              <a:rPr lang="en-US" dirty="0" err="1"/>
              <a:t>phí</a:t>
            </a:r>
            <a:r>
              <a:rPr lang="en-US" dirty="0"/>
              <a:t> </a:t>
            </a:r>
            <a:r>
              <a:rPr lang="en-US" dirty="0" err="1"/>
              <a:t>dự</a:t>
            </a:r>
            <a:r>
              <a:rPr lang="en-US" dirty="0"/>
              <a:t> </a:t>
            </a:r>
            <a:r>
              <a:rPr lang="en-US" dirty="0" err="1"/>
              <a:t>án</a:t>
            </a:r>
            <a:endParaRPr lang="en-US" dirty="0"/>
          </a:p>
        </p:txBody>
      </p:sp>
      <p:sp>
        <p:nvSpPr>
          <p:cNvPr id="468" name="Google Shape;468;p36"/>
          <p:cNvSpPr txBox="1">
            <a:spLocks noGrp="1"/>
          </p:cNvSpPr>
          <p:nvPr>
            <p:ph type="title" idx="2"/>
          </p:nvPr>
        </p:nvSpPr>
        <p:spPr>
          <a:xfrm>
            <a:off x="4299900" y="298682"/>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09</a:t>
            </a:r>
            <a:endParaRPr dirty="0"/>
          </a:p>
        </p:txBody>
      </p:sp>
      <p:cxnSp>
        <p:nvCxnSpPr>
          <p:cNvPr id="502" name="Google Shape;502;p36"/>
          <p:cNvCxnSpPr>
            <a:stCxn id="467" idx="3"/>
          </p:cNvCxnSpPr>
          <p:nvPr/>
        </p:nvCxnSpPr>
        <p:spPr>
          <a:xfrm flipV="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2" name="Google Shape;980;p35">
            <a:extLst>
              <a:ext uri="{FF2B5EF4-FFF2-40B4-BE49-F238E27FC236}">
                <a16:creationId xmlns:a16="http://schemas.microsoft.com/office/drawing/2014/main" id="{1D599DBB-206E-3F30-9CEB-2FEB94712BA3}"/>
              </a:ext>
            </a:extLst>
          </p:cNvPr>
          <p:cNvGrpSpPr/>
          <p:nvPr/>
        </p:nvGrpSpPr>
        <p:grpSpPr>
          <a:xfrm rot="-451423">
            <a:off x="6912643" y="2393063"/>
            <a:ext cx="1898993" cy="2257482"/>
            <a:chOff x="2184900" y="2377950"/>
            <a:chExt cx="614400" cy="732275"/>
          </a:xfrm>
        </p:grpSpPr>
        <p:sp>
          <p:nvSpPr>
            <p:cNvPr id="3" name="Google Shape;981;p35">
              <a:extLst>
                <a:ext uri="{FF2B5EF4-FFF2-40B4-BE49-F238E27FC236}">
                  <a16:creationId xmlns:a16="http://schemas.microsoft.com/office/drawing/2014/main" id="{F38414D1-2CAA-562C-BCEF-3D683A711694}"/>
                </a:ext>
              </a:extLst>
            </p:cNvPr>
            <p:cNvSpPr/>
            <p:nvPr/>
          </p:nvSpPr>
          <p:spPr>
            <a:xfrm>
              <a:off x="2204125" y="2377950"/>
              <a:ext cx="576300" cy="732275"/>
            </a:xfrm>
            <a:custGeom>
              <a:avLst/>
              <a:gdLst/>
              <a:ahLst/>
              <a:cxnLst/>
              <a:rect l="l" t="t" r="r" b="b"/>
              <a:pathLst>
                <a:path w="23052" h="29291" extrusionOk="0">
                  <a:moveTo>
                    <a:pt x="11526" y="608"/>
                  </a:moveTo>
                  <a:cubicBezTo>
                    <a:pt x="11919" y="608"/>
                    <a:pt x="12229" y="929"/>
                    <a:pt x="12229" y="1322"/>
                  </a:cubicBezTo>
                  <a:cubicBezTo>
                    <a:pt x="12229" y="1715"/>
                    <a:pt x="11919" y="2025"/>
                    <a:pt x="11526" y="2025"/>
                  </a:cubicBezTo>
                  <a:cubicBezTo>
                    <a:pt x="11133" y="2025"/>
                    <a:pt x="10812" y="1715"/>
                    <a:pt x="10812" y="1322"/>
                  </a:cubicBezTo>
                  <a:cubicBezTo>
                    <a:pt x="10812" y="929"/>
                    <a:pt x="11133" y="608"/>
                    <a:pt x="11526" y="608"/>
                  </a:cubicBezTo>
                  <a:close/>
                  <a:moveTo>
                    <a:pt x="12300" y="23587"/>
                  </a:moveTo>
                  <a:cubicBezTo>
                    <a:pt x="12407" y="23742"/>
                    <a:pt x="12526" y="23861"/>
                    <a:pt x="12681" y="23956"/>
                  </a:cubicBezTo>
                  <a:lnTo>
                    <a:pt x="12681" y="24813"/>
                  </a:lnTo>
                  <a:lnTo>
                    <a:pt x="12681" y="25802"/>
                  </a:lnTo>
                  <a:lnTo>
                    <a:pt x="12681" y="26671"/>
                  </a:lnTo>
                  <a:lnTo>
                    <a:pt x="12681" y="27040"/>
                  </a:lnTo>
                  <a:cubicBezTo>
                    <a:pt x="12193" y="27183"/>
                    <a:pt x="11776" y="27468"/>
                    <a:pt x="11478" y="27861"/>
                  </a:cubicBezTo>
                  <a:cubicBezTo>
                    <a:pt x="11169" y="27468"/>
                    <a:pt x="10728" y="27171"/>
                    <a:pt x="10228" y="27040"/>
                  </a:cubicBezTo>
                  <a:lnTo>
                    <a:pt x="10228" y="26766"/>
                  </a:lnTo>
                  <a:lnTo>
                    <a:pt x="10228" y="25897"/>
                  </a:lnTo>
                  <a:lnTo>
                    <a:pt x="10228" y="24897"/>
                  </a:lnTo>
                  <a:lnTo>
                    <a:pt x="10228" y="24039"/>
                  </a:lnTo>
                  <a:lnTo>
                    <a:pt x="10228" y="23980"/>
                  </a:lnTo>
                  <a:cubicBezTo>
                    <a:pt x="10395" y="23885"/>
                    <a:pt x="10538" y="23754"/>
                    <a:pt x="10645" y="23587"/>
                  </a:cubicBezTo>
                  <a:cubicBezTo>
                    <a:pt x="10907" y="23611"/>
                    <a:pt x="11181" y="23623"/>
                    <a:pt x="11455" y="23623"/>
                  </a:cubicBezTo>
                  <a:cubicBezTo>
                    <a:pt x="11740" y="23623"/>
                    <a:pt x="12026" y="23611"/>
                    <a:pt x="12300" y="23587"/>
                  </a:cubicBezTo>
                  <a:close/>
                  <a:moveTo>
                    <a:pt x="11526" y="1"/>
                  </a:moveTo>
                  <a:cubicBezTo>
                    <a:pt x="10788" y="1"/>
                    <a:pt x="10204" y="584"/>
                    <a:pt x="10204" y="1322"/>
                  </a:cubicBezTo>
                  <a:cubicBezTo>
                    <a:pt x="10204" y="1906"/>
                    <a:pt x="10574" y="2394"/>
                    <a:pt x="11097" y="2573"/>
                  </a:cubicBezTo>
                  <a:lnTo>
                    <a:pt x="11097" y="3608"/>
                  </a:lnTo>
                  <a:cubicBezTo>
                    <a:pt x="8299" y="3739"/>
                    <a:pt x="5835" y="5168"/>
                    <a:pt x="4287" y="7287"/>
                  </a:cubicBezTo>
                  <a:cubicBezTo>
                    <a:pt x="4085" y="7573"/>
                    <a:pt x="3906" y="7859"/>
                    <a:pt x="3727" y="8157"/>
                  </a:cubicBezTo>
                  <a:lnTo>
                    <a:pt x="3346" y="8157"/>
                  </a:lnTo>
                  <a:cubicBezTo>
                    <a:pt x="2596" y="9490"/>
                    <a:pt x="2180" y="11038"/>
                    <a:pt x="2180" y="12669"/>
                  </a:cubicBezTo>
                  <a:cubicBezTo>
                    <a:pt x="2180" y="12848"/>
                    <a:pt x="2180" y="13014"/>
                    <a:pt x="2192" y="13193"/>
                  </a:cubicBezTo>
                  <a:lnTo>
                    <a:pt x="2608" y="13193"/>
                  </a:lnTo>
                  <a:cubicBezTo>
                    <a:pt x="2620" y="13383"/>
                    <a:pt x="2644" y="13574"/>
                    <a:pt x="2668" y="13752"/>
                  </a:cubicBezTo>
                  <a:cubicBezTo>
                    <a:pt x="263" y="15943"/>
                    <a:pt x="1" y="20527"/>
                    <a:pt x="2025" y="23194"/>
                  </a:cubicBezTo>
                  <a:lnTo>
                    <a:pt x="1120" y="24087"/>
                  </a:lnTo>
                  <a:lnTo>
                    <a:pt x="1953" y="24920"/>
                  </a:lnTo>
                  <a:lnTo>
                    <a:pt x="4061" y="22813"/>
                  </a:lnTo>
                  <a:lnTo>
                    <a:pt x="3227" y="21980"/>
                  </a:lnTo>
                  <a:lnTo>
                    <a:pt x="2656" y="22551"/>
                  </a:lnTo>
                  <a:cubicBezTo>
                    <a:pt x="1084" y="20420"/>
                    <a:pt x="1180" y="16812"/>
                    <a:pt x="2882" y="14824"/>
                  </a:cubicBezTo>
                  <a:cubicBezTo>
                    <a:pt x="3489" y="17134"/>
                    <a:pt x="5001" y="19086"/>
                    <a:pt x="7014" y="20265"/>
                  </a:cubicBezTo>
                  <a:cubicBezTo>
                    <a:pt x="6716" y="20444"/>
                    <a:pt x="6549" y="20658"/>
                    <a:pt x="6549" y="20872"/>
                  </a:cubicBezTo>
                  <a:cubicBezTo>
                    <a:pt x="6549" y="21027"/>
                    <a:pt x="6621" y="21182"/>
                    <a:pt x="6764" y="21325"/>
                  </a:cubicBezTo>
                  <a:cubicBezTo>
                    <a:pt x="6585" y="21480"/>
                    <a:pt x="6490" y="21646"/>
                    <a:pt x="6490" y="21813"/>
                  </a:cubicBezTo>
                  <a:cubicBezTo>
                    <a:pt x="6490" y="22301"/>
                    <a:pt x="7287" y="22849"/>
                    <a:pt x="8514" y="23218"/>
                  </a:cubicBezTo>
                  <a:cubicBezTo>
                    <a:pt x="8585" y="23516"/>
                    <a:pt x="8764" y="23777"/>
                    <a:pt x="9014" y="23944"/>
                  </a:cubicBezTo>
                  <a:lnTo>
                    <a:pt x="9014" y="24039"/>
                  </a:lnTo>
                  <a:lnTo>
                    <a:pt x="9014" y="24909"/>
                  </a:lnTo>
                  <a:lnTo>
                    <a:pt x="9014" y="25897"/>
                  </a:lnTo>
                  <a:lnTo>
                    <a:pt x="9014" y="26766"/>
                  </a:lnTo>
                  <a:lnTo>
                    <a:pt x="9014" y="27040"/>
                  </a:lnTo>
                  <a:cubicBezTo>
                    <a:pt x="8014" y="27302"/>
                    <a:pt x="7287" y="28207"/>
                    <a:pt x="7287" y="29290"/>
                  </a:cubicBezTo>
                  <a:lnTo>
                    <a:pt x="15658" y="29290"/>
                  </a:lnTo>
                  <a:cubicBezTo>
                    <a:pt x="15658" y="28195"/>
                    <a:pt x="14907" y="27278"/>
                    <a:pt x="13883" y="27028"/>
                  </a:cubicBezTo>
                  <a:lnTo>
                    <a:pt x="13883" y="26671"/>
                  </a:lnTo>
                  <a:lnTo>
                    <a:pt x="13883" y="25802"/>
                  </a:lnTo>
                  <a:lnTo>
                    <a:pt x="13883" y="24813"/>
                  </a:lnTo>
                  <a:lnTo>
                    <a:pt x="13883" y="23968"/>
                  </a:lnTo>
                  <a:cubicBezTo>
                    <a:pt x="14157" y="23801"/>
                    <a:pt x="14360" y="23527"/>
                    <a:pt x="14419" y="23206"/>
                  </a:cubicBezTo>
                  <a:cubicBezTo>
                    <a:pt x="15634" y="22849"/>
                    <a:pt x="16420" y="22289"/>
                    <a:pt x="16420" y="21813"/>
                  </a:cubicBezTo>
                  <a:cubicBezTo>
                    <a:pt x="16420" y="21670"/>
                    <a:pt x="16348" y="21527"/>
                    <a:pt x="16217" y="21396"/>
                  </a:cubicBezTo>
                  <a:cubicBezTo>
                    <a:pt x="16384" y="21218"/>
                    <a:pt x="16491" y="21051"/>
                    <a:pt x="16491" y="20872"/>
                  </a:cubicBezTo>
                  <a:cubicBezTo>
                    <a:pt x="16491" y="20658"/>
                    <a:pt x="16324" y="20444"/>
                    <a:pt x="16027" y="20265"/>
                  </a:cubicBezTo>
                  <a:cubicBezTo>
                    <a:pt x="18039" y="19086"/>
                    <a:pt x="19551" y="17134"/>
                    <a:pt x="20158" y="14824"/>
                  </a:cubicBezTo>
                  <a:cubicBezTo>
                    <a:pt x="21908" y="16860"/>
                    <a:pt x="21956" y="20622"/>
                    <a:pt x="20253" y="22730"/>
                  </a:cubicBezTo>
                  <a:lnTo>
                    <a:pt x="19503" y="21980"/>
                  </a:lnTo>
                  <a:lnTo>
                    <a:pt x="18670" y="22813"/>
                  </a:lnTo>
                  <a:lnTo>
                    <a:pt x="20777" y="24920"/>
                  </a:lnTo>
                  <a:lnTo>
                    <a:pt x="21611" y="24087"/>
                  </a:lnTo>
                  <a:lnTo>
                    <a:pt x="20884" y="23361"/>
                  </a:lnTo>
                  <a:cubicBezTo>
                    <a:pt x="23051" y="20718"/>
                    <a:pt x="22825" y="15991"/>
                    <a:pt x="20372" y="13752"/>
                  </a:cubicBezTo>
                  <a:cubicBezTo>
                    <a:pt x="20396" y="13574"/>
                    <a:pt x="20420" y="13383"/>
                    <a:pt x="20432" y="13193"/>
                  </a:cubicBezTo>
                  <a:lnTo>
                    <a:pt x="20849" y="13193"/>
                  </a:lnTo>
                  <a:cubicBezTo>
                    <a:pt x="20861" y="13014"/>
                    <a:pt x="20861" y="12848"/>
                    <a:pt x="20861" y="12669"/>
                  </a:cubicBezTo>
                  <a:cubicBezTo>
                    <a:pt x="20861" y="11038"/>
                    <a:pt x="20444" y="9490"/>
                    <a:pt x="19694" y="8157"/>
                  </a:cubicBezTo>
                  <a:lnTo>
                    <a:pt x="19313" y="8157"/>
                  </a:lnTo>
                  <a:cubicBezTo>
                    <a:pt x="19146" y="7859"/>
                    <a:pt x="18956" y="7573"/>
                    <a:pt x="18753" y="7287"/>
                  </a:cubicBezTo>
                  <a:cubicBezTo>
                    <a:pt x="17205" y="5156"/>
                    <a:pt x="14741" y="3739"/>
                    <a:pt x="11943" y="3608"/>
                  </a:cubicBezTo>
                  <a:lnTo>
                    <a:pt x="11943" y="2573"/>
                  </a:lnTo>
                  <a:cubicBezTo>
                    <a:pt x="12467" y="2394"/>
                    <a:pt x="12836" y="1906"/>
                    <a:pt x="12836" y="1322"/>
                  </a:cubicBezTo>
                  <a:cubicBezTo>
                    <a:pt x="12836" y="584"/>
                    <a:pt x="12252" y="1"/>
                    <a:pt x="11526"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982;p35">
              <a:extLst>
                <a:ext uri="{FF2B5EF4-FFF2-40B4-BE49-F238E27FC236}">
                  <a16:creationId xmlns:a16="http://schemas.microsoft.com/office/drawing/2014/main" id="{23C24EAA-EEE4-EF26-F087-C55EB8CBBFDF}"/>
                </a:ext>
              </a:extLst>
            </p:cNvPr>
            <p:cNvGrpSpPr/>
            <p:nvPr/>
          </p:nvGrpSpPr>
          <p:grpSpPr>
            <a:xfrm>
              <a:off x="2184900" y="2377963"/>
              <a:ext cx="614400" cy="732250"/>
              <a:chOff x="2184900" y="1025550"/>
              <a:chExt cx="614400" cy="732250"/>
            </a:xfrm>
          </p:grpSpPr>
          <p:sp>
            <p:nvSpPr>
              <p:cNvPr id="5" name="Google Shape;983;p35">
                <a:extLst>
                  <a:ext uri="{FF2B5EF4-FFF2-40B4-BE49-F238E27FC236}">
                    <a16:creationId xmlns:a16="http://schemas.microsoft.com/office/drawing/2014/main" id="{7320267E-BEB5-C810-FB19-989C3537B702}"/>
                  </a:ext>
                </a:extLst>
              </p:cNvPr>
              <p:cNvSpPr/>
              <p:nvPr/>
            </p:nvSpPr>
            <p:spPr>
              <a:xfrm>
                <a:off x="2612525" y="1338875"/>
                <a:ext cx="186775" cy="277075"/>
              </a:xfrm>
              <a:custGeom>
                <a:avLst/>
                <a:gdLst/>
                <a:ahLst/>
                <a:cxnLst/>
                <a:rect l="l" t="t" r="r" b="b"/>
                <a:pathLst>
                  <a:path w="7471" h="11083" extrusionOk="0">
                    <a:moveTo>
                      <a:pt x="798" y="0"/>
                    </a:moveTo>
                    <a:cubicBezTo>
                      <a:pt x="724" y="0"/>
                      <a:pt x="648" y="2"/>
                      <a:pt x="572" y="5"/>
                    </a:cubicBezTo>
                    <a:cubicBezTo>
                      <a:pt x="8" y="28"/>
                      <a:pt x="0" y="898"/>
                      <a:pt x="549" y="898"/>
                    </a:cubicBezTo>
                    <a:cubicBezTo>
                      <a:pt x="557" y="898"/>
                      <a:pt x="564" y="898"/>
                      <a:pt x="572" y="898"/>
                    </a:cubicBezTo>
                    <a:cubicBezTo>
                      <a:pt x="634" y="895"/>
                      <a:pt x="695" y="894"/>
                      <a:pt x="756" y="894"/>
                    </a:cubicBezTo>
                    <a:cubicBezTo>
                      <a:pt x="5281" y="894"/>
                      <a:pt x="6372" y="7367"/>
                      <a:pt x="3834" y="10304"/>
                    </a:cubicBezTo>
                    <a:cubicBezTo>
                      <a:pt x="3543" y="10631"/>
                      <a:pt x="3842" y="11083"/>
                      <a:pt x="4169" y="11083"/>
                    </a:cubicBezTo>
                    <a:cubicBezTo>
                      <a:pt x="4270" y="11083"/>
                      <a:pt x="4375" y="11039"/>
                      <a:pt x="4465" y="10935"/>
                    </a:cubicBezTo>
                    <a:cubicBezTo>
                      <a:pt x="7471" y="7448"/>
                      <a:pt x="6123" y="0"/>
                      <a:pt x="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84;p35">
                <a:extLst>
                  <a:ext uri="{FF2B5EF4-FFF2-40B4-BE49-F238E27FC236}">
                    <a16:creationId xmlns:a16="http://schemas.microsoft.com/office/drawing/2014/main" id="{BDE800C6-0086-5A4C-7C08-56279DEB18B8}"/>
                  </a:ext>
                </a:extLst>
              </p:cNvPr>
              <p:cNvSpPr/>
              <p:nvPr/>
            </p:nvSpPr>
            <p:spPr>
              <a:xfrm>
                <a:off x="2184900" y="1338875"/>
                <a:ext cx="187125" cy="277075"/>
              </a:xfrm>
              <a:custGeom>
                <a:avLst/>
                <a:gdLst/>
                <a:ahLst/>
                <a:cxnLst/>
                <a:rect l="l" t="t" r="r" b="b"/>
                <a:pathLst>
                  <a:path w="7485" h="11083" extrusionOk="0">
                    <a:moveTo>
                      <a:pt x="6699" y="1"/>
                    </a:moveTo>
                    <a:cubicBezTo>
                      <a:pt x="1364" y="1"/>
                      <a:pt x="0" y="7445"/>
                      <a:pt x="3020" y="10935"/>
                    </a:cubicBezTo>
                    <a:cubicBezTo>
                      <a:pt x="3110" y="11039"/>
                      <a:pt x="3215" y="11083"/>
                      <a:pt x="3316" y="11083"/>
                    </a:cubicBezTo>
                    <a:cubicBezTo>
                      <a:pt x="3643" y="11083"/>
                      <a:pt x="3942" y="10631"/>
                      <a:pt x="3651" y="10304"/>
                    </a:cubicBezTo>
                    <a:cubicBezTo>
                      <a:pt x="1102" y="7367"/>
                      <a:pt x="2204" y="894"/>
                      <a:pt x="6729" y="894"/>
                    </a:cubicBezTo>
                    <a:cubicBezTo>
                      <a:pt x="6790" y="894"/>
                      <a:pt x="6851" y="895"/>
                      <a:pt x="6913" y="898"/>
                    </a:cubicBezTo>
                    <a:cubicBezTo>
                      <a:pt x="6921" y="898"/>
                      <a:pt x="6928" y="898"/>
                      <a:pt x="6936" y="898"/>
                    </a:cubicBezTo>
                    <a:cubicBezTo>
                      <a:pt x="7485" y="898"/>
                      <a:pt x="7477" y="28"/>
                      <a:pt x="6913" y="5"/>
                    </a:cubicBezTo>
                    <a:cubicBezTo>
                      <a:pt x="6841" y="2"/>
                      <a:pt x="6770" y="1"/>
                      <a:pt x="6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5;p35">
                <a:extLst>
                  <a:ext uri="{FF2B5EF4-FFF2-40B4-BE49-F238E27FC236}">
                    <a16:creationId xmlns:a16="http://schemas.microsoft.com/office/drawing/2014/main" id="{F3C69A04-04A2-1B7C-7015-072F5423682E}"/>
                  </a:ext>
                </a:extLst>
              </p:cNvPr>
              <p:cNvSpPr/>
              <p:nvPr/>
            </p:nvSpPr>
            <p:spPr>
              <a:xfrm>
                <a:off x="2429750" y="1565500"/>
                <a:ext cx="30100" cy="153925"/>
              </a:xfrm>
              <a:custGeom>
                <a:avLst/>
                <a:gdLst/>
                <a:ahLst/>
                <a:cxnLst/>
                <a:rect l="l" t="t" r="r" b="b"/>
                <a:pathLst>
                  <a:path w="1204" h="6157" extrusionOk="0">
                    <a:moveTo>
                      <a:pt x="1" y="1"/>
                    </a:moveTo>
                    <a:lnTo>
                      <a:pt x="1" y="6156"/>
                    </a:lnTo>
                    <a:lnTo>
                      <a:pt x="1203" y="6156"/>
                    </a:lnTo>
                    <a:lnTo>
                      <a:pt x="1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86;p35">
                <a:extLst>
                  <a:ext uri="{FF2B5EF4-FFF2-40B4-BE49-F238E27FC236}">
                    <a16:creationId xmlns:a16="http://schemas.microsoft.com/office/drawing/2014/main" id="{AD77B944-3B9C-76E2-ABCB-CD7A6C9BFE46}"/>
                  </a:ext>
                </a:extLst>
              </p:cNvPr>
              <p:cNvSpPr/>
              <p:nvPr/>
            </p:nvSpPr>
            <p:spPr>
              <a:xfrm>
                <a:off x="2429750" y="1694675"/>
                <a:ext cx="30100" cy="24750"/>
              </a:xfrm>
              <a:custGeom>
                <a:avLst/>
                <a:gdLst/>
                <a:ahLst/>
                <a:cxnLst/>
                <a:rect l="l" t="t" r="r" b="b"/>
                <a:pathLst>
                  <a:path w="1204" h="990" extrusionOk="0">
                    <a:moveTo>
                      <a:pt x="1" y="1"/>
                    </a:moveTo>
                    <a:lnTo>
                      <a:pt x="1" y="989"/>
                    </a:lnTo>
                    <a:lnTo>
                      <a:pt x="1203" y="989"/>
                    </a:lnTo>
                    <a:lnTo>
                      <a:pt x="1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87;p35">
                <a:extLst>
                  <a:ext uri="{FF2B5EF4-FFF2-40B4-BE49-F238E27FC236}">
                    <a16:creationId xmlns:a16="http://schemas.microsoft.com/office/drawing/2014/main" id="{7215E0B6-F74C-39B8-F4B4-5C0A9568F51D}"/>
                  </a:ext>
                </a:extLst>
              </p:cNvPr>
              <p:cNvSpPr/>
              <p:nvPr/>
            </p:nvSpPr>
            <p:spPr>
              <a:xfrm>
                <a:off x="2429750" y="1647950"/>
                <a:ext cx="30100" cy="25025"/>
              </a:xfrm>
              <a:custGeom>
                <a:avLst/>
                <a:gdLst/>
                <a:ahLst/>
                <a:cxnLst/>
                <a:rect l="l" t="t" r="r" b="b"/>
                <a:pathLst>
                  <a:path w="1204" h="1001" extrusionOk="0">
                    <a:moveTo>
                      <a:pt x="1" y="1"/>
                    </a:moveTo>
                    <a:lnTo>
                      <a:pt x="1" y="1001"/>
                    </a:lnTo>
                    <a:lnTo>
                      <a:pt x="1203" y="1001"/>
                    </a:lnTo>
                    <a:lnTo>
                      <a:pt x="1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88;p35">
                <a:extLst>
                  <a:ext uri="{FF2B5EF4-FFF2-40B4-BE49-F238E27FC236}">
                    <a16:creationId xmlns:a16="http://schemas.microsoft.com/office/drawing/2014/main" id="{E0611ACA-6B83-FBDA-C554-2E75922A019A}"/>
                  </a:ext>
                </a:extLst>
              </p:cNvPr>
              <p:cNvSpPr/>
              <p:nvPr/>
            </p:nvSpPr>
            <p:spPr>
              <a:xfrm>
                <a:off x="2429750" y="1601525"/>
                <a:ext cx="30100" cy="25025"/>
              </a:xfrm>
              <a:custGeom>
                <a:avLst/>
                <a:gdLst/>
                <a:ahLst/>
                <a:cxnLst/>
                <a:rect l="l" t="t" r="r" b="b"/>
                <a:pathLst>
                  <a:path w="1204" h="1001" extrusionOk="0">
                    <a:moveTo>
                      <a:pt x="1" y="0"/>
                    </a:moveTo>
                    <a:lnTo>
                      <a:pt x="1" y="1000"/>
                    </a:lnTo>
                    <a:lnTo>
                      <a:pt x="1203" y="1000"/>
                    </a:lnTo>
                    <a:lnTo>
                      <a:pt x="1203" y="0"/>
                    </a:lnTo>
                    <a:close/>
                  </a:path>
                </a:pathLst>
              </a:custGeom>
              <a:solidFill>
                <a:srgbClr val="CCC1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89;p35">
                <a:extLst>
                  <a:ext uri="{FF2B5EF4-FFF2-40B4-BE49-F238E27FC236}">
                    <a16:creationId xmlns:a16="http://schemas.microsoft.com/office/drawing/2014/main" id="{28501357-90AD-3370-C4DD-9C2E293A6D69}"/>
                  </a:ext>
                </a:extLst>
              </p:cNvPr>
              <p:cNvSpPr/>
              <p:nvPr/>
            </p:nvSpPr>
            <p:spPr>
              <a:xfrm>
                <a:off x="2521125" y="1563425"/>
                <a:ext cx="30400" cy="153600"/>
              </a:xfrm>
              <a:custGeom>
                <a:avLst/>
                <a:gdLst/>
                <a:ahLst/>
                <a:cxnLst/>
                <a:rect l="l" t="t" r="r" b="b"/>
                <a:pathLst>
                  <a:path w="1216" h="6144" extrusionOk="0">
                    <a:moveTo>
                      <a:pt x="1" y="0"/>
                    </a:moveTo>
                    <a:lnTo>
                      <a:pt x="1" y="6144"/>
                    </a:lnTo>
                    <a:lnTo>
                      <a:pt x="1215" y="6144"/>
                    </a:lnTo>
                    <a:lnTo>
                      <a:pt x="12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90;p35">
                <a:extLst>
                  <a:ext uri="{FF2B5EF4-FFF2-40B4-BE49-F238E27FC236}">
                    <a16:creationId xmlns:a16="http://schemas.microsoft.com/office/drawing/2014/main" id="{89A32D7D-15A5-E271-694F-14ACF3EE93AC}"/>
                  </a:ext>
                </a:extLst>
              </p:cNvPr>
              <p:cNvSpPr/>
              <p:nvPr/>
            </p:nvSpPr>
            <p:spPr>
              <a:xfrm>
                <a:off x="2521125" y="1692300"/>
                <a:ext cx="30400" cy="24725"/>
              </a:xfrm>
              <a:custGeom>
                <a:avLst/>
                <a:gdLst/>
                <a:ahLst/>
                <a:cxnLst/>
                <a:rect l="l" t="t" r="r" b="b"/>
                <a:pathLst>
                  <a:path w="1216" h="989" extrusionOk="0">
                    <a:moveTo>
                      <a:pt x="1" y="1"/>
                    </a:moveTo>
                    <a:lnTo>
                      <a:pt x="1" y="989"/>
                    </a:lnTo>
                    <a:lnTo>
                      <a:pt x="1215" y="989"/>
                    </a:lnTo>
                    <a:lnTo>
                      <a:pt x="1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91;p35">
                <a:extLst>
                  <a:ext uri="{FF2B5EF4-FFF2-40B4-BE49-F238E27FC236}">
                    <a16:creationId xmlns:a16="http://schemas.microsoft.com/office/drawing/2014/main" id="{61A54BC3-F550-2F3E-185A-FF93C26773A6}"/>
                  </a:ext>
                </a:extLst>
              </p:cNvPr>
              <p:cNvSpPr/>
              <p:nvPr/>
            </p:nvSpPr>
            <p:spPr>
              <a:xfrm>
                <a:off x="2521125" y="1645875"/>
                <a:ext cx="30400" cy="24725"/>
              </a:xfrm>
              <a:custGeom>
                <a:avLst/>
                <a:gdLst/>
                <a:ahLst/>
                <a:cxnLst/>
                <a:rect l="l" t="t" r="r" b="b"/>
                <a:pathLst>
                  <a:path w="1216" h="989" extrusionOk="0">
                    <a:moveTo>
                      <a:pt x="1" y="0"/>
                    </a:moveTo>
                    <a:lnTo>
                      <a:pt x="1" y="988"/>
                    </a:lnTo>
                    <a:lnTo>
                      <a:pt x="1215" y="988"/>
                    </a:lnTo>
                    <a:lnTo>
                      <a:pt x="1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92;p35">
                <a:extLst>
                  <a:ext uri="{FF2B5EF4-FFF2-40B4-BE49-F238E27FC236}">
                    <a16:creationId xmlns:a16="http://schemas.microsoft.com/office/drawing/2014/main" id="{E06C3611-21BF-C0F8-057F-1550FEFCE193}"/>
                  </a:ext>
                </a:extLst>
              </p:cNvPr>
              <p:cNvSpPr/>
              <p:nvPr/>
            </p:nvSpPr>
            <p:spPr>
              <a:xfrm>
                <a:off x="2521125" y="1599425"/>
                <a:ext cx="30400" cy="24750"/>
              </a:xfrm>
              <a:custGeom>
                <a:avLst/>
                <a:gdLst/>
                <a:ahLst/>
                <a:cxnLst/>
                <a:rect l="l" t="t" r="r" b="b"/>
                <a:pathLst>
                  <a:path w="1216" h="990" extrusionOk="0">
                    <a:moveTo>
                      <a:pt x="1" y="1"/>
                    </a:moveTo>
                    <a:lnTo>
                      <a:pt x="1" y="989"/>
                    </a:lnTo>
                    <a:lnTo>
                      <a:pt x="1215" y="989"/>
                    </a:lnTo>
                    <a:lnTo>
                      <a:pt x="1215" y="1"/>
                    </a:lnTo>
                    <a:close/>
                  </a:path>
                </a:pathLst>
              </a:custGeom>
              <a:solidFill>
                <a:srgbClr val="CCC1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93;p35">
                <a:extLst>
                  <a:ext uri="{FF2B5EF4-FFF2-40B4-BE49-F238E27FC236}">
                    <a16:creationId xmlns:a16="http://schemas.microsoft.com/office/drawing/2014/main" id="{A7D58068-7258-4626-CEAE-11C58CD0DFFF}"/>
                  </a:ext>
                </a:extLst>
              </p:cNvPr>
              <p:cNvSpPr/>
              <p:nvPr/>
            </p:nvSpPr>
            <p:spPr>
              <a:xfrm>
                <a:off x="2416350" y="1570550"/>
                <a:ext cx="58375" cy="58375"/>
              </a:xfrm>
              <a:custGeom>
                <a:avLst/>
                <a:gdLst/>
                <a:ahLst/>
                <a:cxnLst/>
                <a:rect l="l" t="t" r="r" b="b"/>
                <a:pathLst>
                  <a:path w="2335" h="2335" extrusionOk="0">
                    <a:moveTo>
                      <a:pt x="1168" y="1"/>
                    </a:moveTo>
                    <a:cubicBezTo>
                      <a:pt x="525" y="1"/>
                      <a:pt x="1" y="525"/>
                      <a:pt x="1" y="1168"/>
                    </a:cubicBezTo>
                    <a:cubicBezTo>
                      <a:pt x="1" y="1811"/>
                      <a:pt x="525" y="2335"/>
                      <a:pt x="1168" y="2335"/>
                    </a:cubicBezTo>
                    <a:cubicBezTo>
                      <a:pt x="1811" y="2335"/>
                      <a:pt x="2335" y="1811"/>
                      <a:pt x="2335" y="1168"/>
                    </a:cubicBezTo>
                    <a:cubicBezTo>
                      <a:pt x="2335" y="525"/>
                      <a:pt x="1811" y="1"/>
                      <a:pt x="1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94;p35">
                <a:extLst>
                  <a:ext uri="{FF2B5EF4-FFF2-40B4-BE49-F238E27FC236}">
                    <a16:creationId xmlns:a16="http://schemas.microsoft.com/office/drawing/2014/main" id="{77E1EF96-321C-4AA6-1EBA-C18B34F16D91}"/>
                  </a:ext>
                </a:extLst>
              </p:cNvPr>
              <p:cNvSpPr/>
              <p:nvPr/>
            </p:nvSpPr>
            <p:spPr>
              <a:xfrm>
                <a:off x="2507150" y="1570550"/>
                <a:ext cx="58350" cy="58375"/>
              </a:xfrm>
              <a:custGeom>
                <a:avLst/>
                <a:gdLst/>
                <a:ahLst/>
                <a:cxnLst/>
                <a:rect l="l" t="t" r="r" b="b"/>
                <a:pathLst>
                  <a:path w="2334" h="2335" extrusionOk="0">
                    <a:moveTo>
                      <a:pt x="1167" y="1"/>
                    </a:moveTo>
                    <a:cubicBezTo>
                      <a:pt x="524" y="1"/>
                      <a:pt x="0" y="525"/>
                      <a:pt x="0" y="1168"/>
                    </a:cubicBezTo>
                    <a:cubicBezTo>
                      <a:pt x="0" y="1811"/>
                      <a:pt x="524" y="2335"/>
                      <a:pt x="1167" y="2335"/>
                    </a:cubicBezTo>
                    <a:cubicBezTo>
                      <a:pt x="1810" y="2335"/>
                      <a:pt x="2334" y="1811"/>
                      <a:pt x="2334" y="1168"/>
                    </a:cubicBezTo>
                    <a:cubicBezTo>
                      <a:pt x="2334" y="525"/>
                      <a:pt x="1810"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95;p35">
                <a:extLst>
                  <a:ext uri="{FF2B5EF4-FFF2-40B4-BE49-F238E27FC236}">
                    <a16:creationId xmlns:a16="http://schemas.microsoft.com/office/drawing/2014/main" id="{906E160F-D489-8CEB-1C62-630FF7517652}"/>
                  </a:ext>
                </a:extLst>
              </p:cNvPr>
              <p:cNvSpPr/>
              <p:nvPr/>
            </p:nvSpPr>
            <p:spPr>
              <a:xfrm>
                <a:off x="2366350" y="1533950"/>
                <a:ext cx="248275" cy="82175"/>
              </a:xfrm>
              <a:custGeom>
                <a:avLst/>
                <a:gdLst/>
                <a:ahLst/>
                <a:cxnLst/>
                <a:rect l="l" t="t" r="r" b="b"/>
                <a:pathLst>
                  <a:path w="9931" h="3287" extrusionOk="0">
                    <a:moveTo>
                      <a:pt x="4966" y="0"/>
                    </a:moveTo>
                    <a:cubicBezTo>
                      <a:pt x="2227" y="0"/>
                      <a:pt x="1" y="667"/>
                      <a:pt x="1" y="1477"/>
                    </a:cubicBezTo>
                    <a:cubicBezTo>
                      <a:pt x="1" y="2286"/>
                      <a:pt x="2227" y="3287"/>
                      <a:pt x="4966" y="3287"/>
                    </a:cubicBezTo>
                    <a:cubicBezTo>
                      <a:pt x="7704" y="3287"/>
                      <a:pt x="9931" y="2286"/>
                      <a:pt x="9931" y="1477"/>
                    </a:cubicBezTo>
                    <a:cubicBezTo>
                      <a:pt x="9931" y="667"/>
                      <a:pt x="7704" y="0"/>
                      <a:pt x="4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96;p35">
                <a:extLst>
                  <a:ext uri="{FF2B5EF4-FFF2-40B4-BE49-F238E27FC236}">
                    <a16:creationId xmlns:a16="http://schemas.microsoft.com/office/drawing/2014/main" id="{3130506A-C006-4558-D700-1692C04B750D}"/>
                  </a:ext>
                </a:extLst>
              </p:cNvPr>
              <p:cNvSpPr/>
              <p:nvPr/>
            </p:nvSpPr>
            <p:spPr>
              <a:xfrm>
                <a:off x="2368150" y="1510725"/>
                <a:ext cx="248250" cy="82175"/>
              </a:xfrm>
              <a:custGeom>
                <a:avLst/>
                <a:gdLst/>
                <a:ahLst/>
                <a:cxnLst/>
                <a:rect l="l" t="t" r="r" b="b"/>
                <a:pathLst>
                  <a:path w="9930" h="3287" extrusionOk="0">
                    <a:moveTo>
                      <a:pt x="4965" y="1"/>
                    </a:moveTo>
                    <a:cubicBezTo>
                      <a:pt x="2215" y="1"/>
                      <a:pt x="0" y="656"/>
                      <a:pt x="0" y="1477"/>
                    </a:cubicBezTo>
                    <a:cubicBezTo>
                      <a:pt x="0" y="2287"/>
                      <a:pt x="2215" y="3287"/>
                      <a:pt x="4965" y="3287"/>
                    </a:cubicBezTo>
                    <a:cubicBezTo>
                      <a:pt x="7703" y="3287"/>
                      <a:pt x="9930" y="2287"/>
                      <a:pt x="9930" y="1477"/>
                    </a:cubicBezTo>
                    <a:cubicBezTo>
                      <a:pt x="9930" y="656"/>
                      <a:pt x="7703" y="1"/>
                      <a:pt x="4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97;p35">
                <a:extLst>
                  <a:ext uri="{FF2B5EF4-FFF2-40B4-BE49-F238E27FC236}">
                    <a16:creationId xmlns:a16="http://schemas.microsoft.com/office/drawing/2014/main" id="{E5F20FB5-19A8-AD90-8158-9B564927AB12}"/>
                  </a:ext>
                </a:extLst>
              </p:cNvPr>
              <p:cNvSpPr/>
              <p:nvPr/>
            </p:nvSpPr>
            <p:spPr>
              <a:xfrm>
                <a:off x="2481850" y="1080325"/>
                <a:ext cx="20850" cy="94075"/>
              </a:xfrm>
              <a:custGeom>
                <a:avLst/>
                <a:gdLst/>
                <a:ahLst/>
                <a:cxnLst/>
                <a:rect l="l" t="t" r="r" b="b"/>
                <a:pathLst>
                  <a:path w="834" h="3763" extrusionOk="0">
                    <a:moveTo>
                      <a:pt x="0" y="0"/>
                    </a:moveTo>
                    <a:lnTo>
                      <a:pt x="0" y="3763"/>
                    </a:lnTo>
                    <a:lnTo>
                      <a:pt x="834" y="3763"/>
                    </a:lnTo>
                    <a:lnTo>
                      <a:pt x="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98;p35">
                <a:extLst>
                  <a:ext uri="{FF2B5EF4-FFF2-40B4-BE49-F238E27FC236}">
                    <a16:creationId xmlns:a16="http://schemas.microsoft.com/office/drawing/2014/main" id="{40C79783-13E7-15F4-C25F-D099EFE0E753}"/>
                  </a:ext>
                </a:extLst>
              </p:cNvPr>
              <p:cNvSpPr/>
              <p:nvPr/>
            </p:nvSpPr>
            <p:spPr>
              <a:xfrm>
                <a:off x="2269025" y="1351475"/>
                <a:ext cx="446500" cy="23250"/>
              </a:xfrm>
              <a:custGeom>
                <a:avLst/>
                <a:gdLst/>
                <a:ahLst/>
                <a:cxnLst/>
                <a:rect l="l" t="t" r="r" b="b"/>
                <a:pathLst>
                  <a:path w="17860" h="930" extrusionOk="0">
                    <a:moveTo>
                      <a:pt x="0" y="1"/>
                    </a:moveTo>
                    <a:cubicBezTo>
                      <a:pt x="12" y="311"/>
                      <a:pt x="48" y="620"/>
                      <a:pt x="96" y="930"/>
                    </a:cubicBezTo>
                    <a:lnTo>
                      <a:pt x="17753" y="930"/>
                    </a:lnTo>
                    <a:cubicBezTo>
                      <a:pt x="17800" y="620"/>
                      <a:pt x="17836" y="311"/>
                      <a:pt x="17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99;p35">
                <a:extLst>
                  <a:ext uri="{FF2B5EF4-FFF2-40B4-BE49-F238E27FC236}">
                    <a16:creationId xmlns:a16="http://schemas.microsoft.com/office/drawing/2014/main" id="{0D64748B-3DAC-9512-5E5B-6C7BBEB79BDC}"/>
                  </a:ext>
                </a:extLst>
              </p:cNvPr>
              <p:cNvSpPr/>
              <p:nvPr/>
            </p:nvSpPr>
            <p:spPr>
              <a:xfrm>
                <a:off x="2271700" y="1374700"/>
                <a:ext cx="441150" cy="187850"/>
              </a:xfrm>
              <a:custGeom>
                <a:avLst/>
                <a:gdLst/>
                <a:ahLst/>
                <a:cxnLst/>
                <a:rect l="l" t="t" r="r" b="b"/>
                <a:pathLst>
                  <a:path w="17646" h="7514" extrusionOk="0">
                    <a:moveTo>
                      <a:pt x="1" y="1"/>
                    </a:moveTo>
                    <a:cubicBezTo>
                      <a:pt x="679" y="4263"/>
                      <a:pt x="4370" y="7513"/>
                      <a:pt x="8823" y="7513"/>
                    </a:cubicBezTo>
                    <a:cubicBezTo>
                      <a:pt x="13276" y="7513"/>
                      <a:pt x="16967" y="4263"/>
                      <a:pt x="176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00;p35">
                <a:extLst>
                  <a:ext uri="{FF2B5EF4-FFF2-40B4-BE49-F238E27FC236}">
                    <a16:creationId xmlns:a16="http://schemas.microsoft.com/office/drawing/2014/main" id="{17BAA635-D5A9-4170-BC1D-E36075EAC13C}"/>
                  </a:ext>
                </a:extLst>
              </p:cNvPr>
              <p:cNvSpPr/>
              <p:nvPr/>
            </p:nvSpPr>
            <p:spPr>
              <a:xfrm>
                <a:off x="2311300" y="1115450"/>
                <a:ext cx="361675" cy="92300"/>
              </a:xfrm>
              <a:custGeom>
                <a:avLst/>
                <a:gdLst/>
                <a:ahLst/>
                <a:cxnLst/>
                <a:rect l="l" t="t" r="r" b="b"/>
                <a:pathLst>
                  <a:path w="14467" h="3692" extrusionOk="0">
                    <a:moveTo>
                      <a:pt x="7239" y="0"/>
                    </a:moveTo>
                    <a:cubicBezTo>
                      <a:pt x="4262" y="0"/>
                      <a:pt x="1631" y="1465"/>
                      <a:pt x="0" y="3691"/>
                    </a:cubicBezTo>
                    <a:lnTo>
                      <a:pt x="14466" y="3691"/>
                    </a:lnTo>
                    <a:cubicBezTo>
                      <a:pt x="12847" y="1465"/>
                      <a:pt x="10216" y="0"/>
                      <a:pt x="7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01;p35">
                <a:extLst>
                  <a:ext uri="{FF2B5EF4-FFF2-40B4-BE49-F238E27FC236}">
                    <a16:creationId xmlns:a16="http://schemas.microsoft.com/office/drawing/2014/main" id="{E7554411-EF9C-4023-740D-1EBA3BE0C403}"/>
                  </a:ext>
                </a:extLst>
              </p:cNvPr>
              <p:cNvSpPr/>
              <p:nvPr/>
            </p:nvSpPr>
            <p:spPr>
              <a:xfrm>
                <a:off x="2296700" y="1207725"/>
                <a:ext cx="391150" cy="23225"/>
              </a:xfrm>
              <a:custGeom>
                <a:avLst/>
                <a:gdLst/>
                <a:ahLst/>
                <a:cxnLst/>
                <a:rect l="l" t="t" r="r" b="b"/>
                <a:pathLst>
                  <a:path w="15646" h="929" extrusionOk="0">
                    <a:moveTo>
                      <a:pt x="584" y="0"/>
                    </a:moveTo>
                    <a:cubicBezTo>
                      <a:pt x="370" y="298"/>
                      <a:pt x="179" y="607"/>
                      <a:pt x="1" y="929"/>
                    </a:cubicBezTo>
                    <a:lnTo>
                      <a:pt x="15645" y="929"/>
                    </a:lnTo>
                    <a:cubicBezTo>
                      <a:pt x="15467" y="607"/>
                      <a:pt x="15276" y="298"/>
                      <a:pt x="15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02;p35">
                <a:extLst>
                  <a:ext uri="{FF2B5EF4-FFF2-40B4-BE49-F238E27FC236}">
                    <a16:creationId xmlns:a16="http://schemas.microsoft.com/office/drawing/2014/main" id="{26543841-6FBD-5718-5C7F-D51E6DC2B596}"/>
                  </a:ext>
                </a:extLst>
              </p:cNvPr>
              <p:cNvSpPr/>
              <p:nvPr/>
            </p:nvSpPr>
            <p:spPr>
              <a:xfrm>
                <a:off x="2258600" y="1229450"/>
                <a:ext cx="467050" cy="125925"/>
              </a:xfrm>
              <a:custGeom>
                <a:avLst/>
                <a:gdLst/>
                <a:ahLst/>
                <a:cxnLst/>
                <a:rect l="l" t="t" r="r" b="b"/>
                <a:pathLst>
                  <a:path w="18682" h="5037" extrusionOk="0">
                    <a:moveTo>
                      <a:pt x="1167" y="0"/>
                    </a:moveTo>
                    <a:cubicBezTo>
                      <a:pt x="429" y="1334"/>
                      <a:pt x="1" y="2882"/>
                      <a:pt x="1" y="4513"/>
                    </a:cubicBezTo>
                    <a:cubicBezTo>
                      <a:pt x="1" y="4691"/>
                      <a:pt x="13" y="4858"/>
                      <a:pt x="24" y="5037"/>
                    </a:cubicBezTo>
                    <a:lnTo>
                      <a:pt x="18670" y="5037"/>
                    </a:lnTo>
                    <a:cubicBezTo>
                      <a:pt x="18682" y="4858"/>
                      <a:pt x="18682" y="4691"/>
                      <a:pt x="18682" y="4513"/>
                    </a:cubicBezTo>
                    <a:cubicBezTo>
                      <a:pt x="18682" y="2882"/>
                      <a:pt x="18265" y="1334"/>
                      <a:pt x="17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03;p35">
                <a:extLst>
                  <a:ext uri="{FF2B5EF4-FFF2-40B4-BE49-F238E27FC236}">
                    <a16:creationId xmlns:a16="http://schemas.microsoft.com/office/drawing/2014/main" id="{F952CF8A-C7C2-E13D-6B6D-0C44EAF2EB7B}"/>
                  </a:ext>
                </a:extLst>
              </p:cNvPr>
              <p:cNvSpPr/>
              <p:nvPr/>
            </p:nvSpPr>
            <p:spPr>
              <a:xfrm>
                <a:off x="2459225" y="1025550"/>
                <a:ext cx="66100" cy="66100"/>
              </a:xfrm>
              <a:custGeom>
                <a:avLst/>
                <a:gdLst/>
                <a:ahLst/>
                <a:cxnLst/>
                <a:rect l="l" t="t" r="r" b="b"/>
                <a:pathLst>
                  <a:path w="2644" h="2644" extrusionOk="0">
                    <a:moveTo>
                      <a:pt x="1322" y="608"/>
                    </a:moveTo>
                    <a:cubicBezTo>
                      <a:pt x="1715" y="608"/>
                      <a:pt x="2036" y="929"/>
                      <a:pt x="2036" y="1322"/>
                    </a:cubicBezTo>
                    <a:cubicBezTo>
                      <a:pt x="2036" y="1715"/>
                      <a:pt x="1715" y="2037"/>
                      <a:pt x="1322" y="2037"/>
                    </a:cubicBezTo>
                    <a:cubicBezTo>
                      <a:pt x="929" y="2037"/>
                      <a:pt x="608" y="1715"/>
                      <a:pt x="608" y="1322"/>
                    </a:cubicBezTo>
                    <a:cubicBezTo>
                      <a:pt x="608" y="929"/>
                      <a:pt x="929" y="608"/>
                      <a:pt x="1322" y="608"/>
                    </a:cubicBezTo>
                    <a:close/>
                    <a:moveTo>
                      <a:pt x="1322" y="1"/>
                    </a:moveTo>
                    <a:cubicBezTo>
                      <a:pt x="596" y="1"/>
                      <a:pt x="0" y="596"/>
                      <a:pt x="0" y="1322"/>
                    </a:cubicBezTo>
                    <a:cubicBezTo>
                      <a:pt x="0" y="2049"/>
                      <a:pt x="596" y="2644"/>
                      <a:pt x="1322" y="2644"/>
                    </a:cubicBezTo>
                    <a:cubicBezTo>
                      <a:pt x="2048" y="2644"/>
                      <a:pt x="2644" y="2049"/>
                      <a:pt x="2644" y="1322"/>
                    </a:cubicBezTo>
                    <a:cubicBezTo>
                      <a:pt x="2644" y="596"/>
                      <a:pt x="2048" y="1"/>
                      <a:pt x="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04;p35">
                <a:extLst>
                  <a:ext uri="{FF2B5EF4-FFF2-40B4-BE49-F238E27FC236}">
                    <a16:creationId xmlns:a16="http://schemas.microsoft.com/office/drawing/2014/main" id="{C49875BC-A26A-353A-558E-C4EDA4F1B7A8}"/>
                  </a:ext>
                </a:extLst>
              </p:cNvPr>
              <p:cNvSpPr/>
              <p:nvPr/>
            </p:nvSpPr>
            <p:spPr>
              <a:xfrm>
                <a:off x="2578575" y="1286600"/>
                <a:ext cx="44375" cy="68775"/>
              </a:xfrm>
              <a:custGeom>
                <a:avLst/>
                <a:gdLst/>
                <a:ahLst/>
                <a:cxnLst/>
                <a:rect l="l" t="t" r="r" b="b"/>
                <a:pathLst>
                  <a:path w="1775" h="2751" extrusionOk="0">
                    <a:moveTo>
                      <a:pt x="1656" y="0"/>
                    </a:moveTo>
                    <a:lnTo>
                      <a:pt x="1" y="2751"/>
                    </a:lnTo>
                    <a:lnTo>
                      <a:pt x="1775" y="2751"/>
                    </a:lnTo>
                    <a:lnTo>
                      <a:pt x="1775" y="631"/>
                    </a:lnTo>
                    <a:cubicBezTo>
                      <a:pt x="1775" y="417"/>
                      <a:pt x="1739" y="203"/>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05;p35">
                <a:extLst>
                  <a:ext uri="{FF2B5EF4-FFF2-40B4-BE49-F238E27FC236}">
                    <a16:creationId xmlns:a16="http://schemas.microsoft.com/office/drawing/2014/main" id="{1A6CCC29-7AC4-A08C-D160-CDEB07E25839}"/>
                  </a:ext>
                </a:extLst>
              </p:cNvPr>
              <p:cNvSpPr/>
              <p:nvPr/>
            </p:nvSpPr>
            <p:spPr>
              <a:xfrm>
                <a:off x="2479175" y="1259225"/>
                <a:ext cx="99425" cy="96150"/>
              </a:xfrm>
              <a:custGeom>
                <a:avLst/>
                <a:gdLst/>
                <a:ahLst/>
                <a:cxnLst/>
                <a:rect l="l" t="t" r="r" b="b"/>
                <a:pathLst>
                  <a:path w="3977" h="3846" extrusionOk="0">
                    <a:moveTo>
                      <a:pt x="2322" y="0"/>
                    </a:moveTo>
                    <a:lnTo>
                      <a:pt x="0" y="3846"/>
                    </a:lnTo>
                    <a:lnTo>
                      <a:pt x="1655" y="3846"/>
                    </a:lnTo>
                    <a:lnTo>
                      <a:pt x="3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06;p35">
                <a:extLst>
                  <a:ext uri="{FF2B5EF4-FFF2-40B4-BE49-F238E27FC236}">
                    <a16:creationId xmlns:a16="http://schemas.microsoft.com/office/drawing/2014/main" id="{603F7D73-66AA-6A4E-21B0-01E15048574F}"/>
                  </a:ext>
                </a:extLst>
              </p:cNvPr>
              <p:cNvSpPr/>
              <p:nvPr/>
            </p:nvSpPr>
            <p:spPr>
              <a:xfrm>
                <a:off x="2361300" y="1259225"/>
                <a:ext cx="175925" cy="96150"/>
              </a:xfrm>
              <a:custGeom>
                <a:avLst/>
                <a:gdLst/>
                <a:ahLst/>
                <a:cxnLst/>
                <a:rect l="l" t="t" r="r" b="b"/>
                <a:pathLst>
                  <a:path w="7037" h="3846" extrusionOk="0">
                    <a:moveTo>
                      <a:pt x="1739" y="0"/>
                    </a:moveTo>
                    <a:cubicBezTo>
                      <a:pt x="786" y="0"/>
                      <a:pt x="0" y="774"/>
                      <a:pt x="0" y="1726"/>
                    </a:cubicBezTo>
                    <a:lnTo>
                      <a:pt x="0" y="3846"/>
                    </a:lnTo>
                    <a:lnTo>
                      <a:pt x="4715" y="3846"/>
                    </a:lnTo>
                    <a:lnTo>
                      <a:pt x="70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07;p35">
                <a:extLst>
                  <a:ext uri="{FF2B5EF4-FFF2-40B4-BE49-F238E27FC236}">
                    <a16:creationId xmlns:a16="http://schemas.microsoft.com/office/drawing/2014/main" id="{1666F812-3E87-2739-1059-78DD7B132970}"/>
                  </a:ext>
                </a:extLst>
              </p:cNvPr>
              <p:cNvSpPr/>
              <p:nvPr/>
            </p:nvSpPr>
            <p:spPr>
              <a:xfrm>
                <a:off x="2561925" y="1273200"/>
                <a:ext cx="58050" cy="82175"/>
              </a:xfrm>
              <a:custGeom>
                <a:avLst/>
                <a:gdLst/>
                <a:ahLst/>
                <a:cxnLst/>
                <a:rect l="l" t="t" r="r" b="b"/>
                <a:pathLst>
                  <a:path w="2322" h="3287" extrusionOk="0">
                    <a:moveTo>
                      <a:pt x="1977" y="1"/>
                    </a:moveTo>
                    <a:lnTo>
                      <a:pt x="0" y="3287"/>
                    </a:lnTo>
                    <a:lnTo>
                      <a:pt x="667" y="3287"/>
                    </a:lnTo>
                    <a:lnTo>
                      <a:pt x="2322" y="536"/>
                    </a:lnTo>
                    <a:cubicBezTo>
                      <a:pt x="2238" y="334"/>
                      <a:pt x="2131" y="155"/>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08;p35">
                <a:extLst>
                  <a:ext uri="{FF2B5EF4-FFF2-40B4-BE49-F238E27FC236}">
                    <a16:creationId xmlns:a16="http://schemas.microsoft.com/office/drawing/2014/main" id="{D7503A00-F418-258F-669C-8299426F0F21}"/>
                  </a:ext>
                </a:extLst>
              </p:cNvPr>
              <p:cNvSpPr/>
              <p:nvPr/>
            </p:nvSpPr>
            <p:spPr>
              <a:xfrm>
                <a:off x="2520550" y="1259225"/>
                <a:ext cx="90800" cy="96150"/>
              </a:xfrm>
              <a:custGeom>
                <a:avLst/>
                <a:gdLst/>
                <a:ahLst/>
                <a:cxnLst/>
                <a:rect l="l" t="t" r="r" b="b"/>
                <a:pathLst>
                  <a:path w="3632" h="3846" extrusionOk="0">
                    <a:moveTo>
                      <a:pt x="2322" y="0"/>
                    </a:moveTo>
                    <a:lnTo>
                      <a:pt x="0" y="3846"/>
                    </a:lnTo>
                    <a:lnTo>
                      <a:pt x="1655" y="3846"/>
                    </a:lnTo>
                    <a:lnTo>
                      <a:pt x="3632" y="560"/>
                    </a:lnTo>
                    <a:cubicBezTo>
                      <a:pt x="3322" y="214"/>
                      <a:pt x="2870" y="0"/>
                      <a:pt x="2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09;p35">
                <a:extLst>
                  <a:ext uri="{FF2B5EF4-FFF2-40B4-BE49-F238E27FC236}">
                    <a16:creationId xmlns:a16="http://schemas.microsoft.com/office/drawing/2014/main" id="{0C45ABA5-01D4-5846-5446-7AF467623C8D}"/>
                  </a:ext>
                </a:extLst>
              </p:cNvPr>
              <p:cNvSpPr/>
              <p:nvPr/>
            </p:nvSpPr>
            <p:spPr>
              <a:xfrm>
                <a:off x="2348500" y="1409825"/>
                <a:ext cx="34850" cy="34550"/>
              </a:xfrm>
              <a:custGeom>
                <a:avLst/>
                <a:gdLst/>
                <a:ahLst/>
                <a:cxnLst/>
                <a:rect l="l" t="t" r="r" b="b"/>
                <a:pathLst>
                  <a:path w="1394" h="1382" extrusionOk="0">
                    <a:moveTo>
                      <a:pt x="703" y="1"/>
                    </a:moveTo>
                    <a:cubicBezTo>
                      <a:pt x="310" y="1"/>
                      <a:pt x="0" y="310"/>
                      <a:pt x="0" y="691"/>
                    </a:cubicBezTo>
                    <a:cubicBezTo>
                      <a:pt x="0" y="1072"/>
                      <a:pt x="310" y="1382"/>
                      <a:pt x="703" y="1382"/>
                    </a:cubicBezTo>
                    <a:cubicBezTo>
                      <a:pt x="1084" y="1382"/>
                      <a:pt x="1393" y="1072"/>
                      <a:pt x="1393" y="691"/>
                    </a:cubicBezTo>
                    <a:cubicBezTo>
                      <a:pt x="1393" y="310"/>
                      <a:pt x="1084"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010;p35">
                <a:extLst>
                  <a:ext uri="{FF2B5EF4-FFF2-40B4-BE49-F238E27FC236}">
                    <a16:creationId xmlns:a16="http://schemas.microsoft.com/office/drawing/2014/main" id="{69DA630E-1D32-929A-2A0E-28DEB40E5146}"/>
                  </a:ext>
                </a:extLst>
              </p:cNvPr>
              <p:cNvSpPr/>
              <p:nvPr/>
            </p:nvSpPr>
            <p:spPr>
              <a:xfrm>
                <a:off x="2399100" y="1409825"/>
                <a:ext cx="34550" cy="34550"/>
              </a:xfrm>
              <a:custGeom>
                <a:avLst/>
                <a:gdLst/>
                <a:ahLst/>
                <a:cxnLst/>
                <a:rect l="l" t="t" r="r" b="b"/>
                <a:pathLst>
                  <a:path w="1382" h="1382" extrusionOk="0">
                    <a:moveTo>
                      <a:pt x="691" y="1"/>
                    </a:moveTo>
                    <a:cubicBezTo>
                      <a:pt x="310" y="1"/>
                      <a:pt x="0" y="310"/>
                      <a:pt x="0" y="691"/>
                    </a:cubicBezTo>
                    <a:cubicBezTo>
                      <a:pt x="0" y="1072"/>
                      <a:pt x="310" y="1382"/>
                      <a:pt x="691" y="1382"/>
                    </a:cubicBezTo>
                    <a:cubicBezTo>
                      <a:pt x="1072" y="1382"/>
                      <a:pt x="1382" y="1072"/>
                      <a:pt x="1382" y="691"/>
                    </a:cubicBezTo>
                    <a:cubicBezTo>
                      <a:pt x="1382"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011;p35">
                <a:extLst>
                  <a:ext uri="{FF2B5EF4-FFF2-40B4-BE49-F238E27FC236}">
                    <a16:creationId xmlns:a16="http://schemas.microsoft.com/office/drawing/2014/main" id="{C8025E54-1618-EA6F-9C81-4818C2B5DADE}"/>
                  </a:ext>
                </a:extLst>
              </p:cNvPr>
              <p:cNvSpPr/>
              <p:nvPr/>
            </p:nvSpPr>
            <p:spPr>
              <a:xfrm>
                <a:off x="2449700" y="1409825"/>
                <a:ext cx="34550" cy="34550"/>
              </a:xfrm>
              <a:custGeom>
                <a:avLst/>
                <a:gdLst/>
                <a:ahLst/>
                <a:cxnLst/>
                <a:rect l="l" t="t" r="r" b="b"/>
                <a:pathLst>
                  <a:path w="1382" h="1382" extrusionOk="0">
                    <a:moveTo>
                      <a:pt x="691" y="1"/>
                    </a:moveTo>
                    <a:cubicBezTo>
                      <a:pt x="310" y="1"/>
                      <a:pt x="0" y="310"/>
                      <a:pt x="0" y="691"/>
                    </a:cubicBezTo>
                    <a:cubicBezTo>
                      <a:pt x="0" y="1072"/>
                      <a:pt x="310" y="1382"/>
                      <a:pt x="691" y="1382"/>
                    </a:cubicBezTo>
                    <a:cubicBezTo>
                      <a:pt x="1072" y="1382"/>
                      <a:pt x="1382" y="1072"/>
                      <a:pt x="1382" y="691"/>
                    </a:cubicBezTo>
                    <a:cubicBezTo>
                      <a:pt x="1382" y="310"/>
                      <a:pt x="1072"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012;p35">
                <a:extLst>
                  <a:ext uri="{FF2B5EF4-FFF2-40B4-BE49-F238E27FC236}">
                    <a16:creationId xmlns:a16="http://schemas.microsoft.com/office/drawing/2014/main" id="{35C1F722-EC2B-15C0-3380-7EC5FB6CE989}"/>
                  </a:ext>
                </a:extLst>
              </p:cNvPr>
              <p:cNvSpPr/>
              <p:nvPr/>
            </p:nvSpPr>
            <p:spPr>
              <a:xfrm>
                <a:off x="2500300" y="1409825"/>
                <a:ext cx="34550" cy="34550"/>
              </a:xfrm>
              <a:custGeom>
                <a:avLst/>
                <a:gdLst/>
                <a:ahLst/>
                <a:cxnLst/>
                <a:rect l="l" t="t" r="r" b="b"/>
                <a:pathLst>
                  <a:path w="1382" h="1382" extrusionOk="0">
                    <a:moveTo>
                      <a:pt x="691" y="1"/>
                    </a:moveTo>
                    <a:cubicBezTo>
                      <a:pt x="310" y="1"/>
                      <a:pt x="1" y="310"/>
                      <a:pt x="1" y="691"/>
                    </a:cubicBezTo>
                    <a:cubicBezTo>
                      <a:pt x="1" y="1072"/>
                      <a:pt x="310" y="1382"/>
                      <a:pt x="691" y="1382"/>
                    </a:cubicBezTo>
                    <a:cubicBezTo>
                      <a:pt x="1072" y="1382"/>
                      <a:pt x="1382" y="1072"/>
                      <a:pt x="1382" y="691"/>
                    </a:cubicBezTo>
                    <a:cubicBezTo>
                      <a:pt x="1382"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013;p35">
                <a:extLst>
                  <a:ext uri="{FF2B5EF4-FFF2-40B4-BE49-F238E27FC236}">
                    <a16:creationId xmlns:a16="http://schemas.microsoft.com/office/drawing/2014/main" id="{B6AC06CC-5A84-99A0-8C3F-24077DB1F98A}"/>
                  </a:ext>
                </a:extLst>
              </p:cNvPr>
              <p:cNvSpPr/>
              <p:nvPr/>
            </p:nvSpPr>
            <p:spPr>
              <a:xfrm>
                <a:off x="2550600" y="1409825"/>
                <a:ext cx="34850" cy="34550"/>
              </a:xfrm>
              <a:custGeom>
                <a:avLst/>
                <a:gdLst/>
                <a:ahLst/>
                <a:cxnLst/>
                <a:rect l="l" t="t" r="r" b="b"/>
                <a:pathLst>
                  <a:path w="1394" h="1382" extrusionOk="0">
                    <a:moveTo>
                      <a:pt x="691" y="1"/>
                    </a:moveTo>
                    <a:cubicBezTo>
                      <a:pt x="310" y="1"/>
                      <a:pt x="1" y="310"/>
                      <a:pt x="1" y="691"/>
                    </a:cubicBezTo>
                    <a:cubicBezTo>
                      <a:pt x="1" y="1072"/>
                      <a:pt x="310" y="1382"/>
                      <a:pt x="691" y="1382"/>
                    </a:cubicBezTo>
                    <a:cubicBezTo>
                      <a:pt x="1084" y="1382"/>
                      <a:pt x="1394" y="1072"/>
                      <a:pt x="1394" y="691"/>
                    </a:cubicBezTo>
                    <a:cubicBezTo>
                      <a:pt x="1394" y="310"/>
                      <a:pt x="1084"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014;p35">
                <a:extLst>
                  <a:ext uri="{FF2B5EF4-FFF2-40B4-BE49-F238E27FC236}">
                    <a16:creationId xmlns:a16="http://schemas.microsoft.com/office/drawing/2014/main" id="{2E7D437C-B95E-D121-3D76-796151C45C49}"/>
                  </a:ext>
                </a:extLst>
              </p:cNvPr>
              <p:cNvSpPr/>
              <p:nvPr/>
            </p:nvSpPr>
            <p:spPr>
              <a:xfrm>
                <a:off x="2601200" y="1409825"/>
                <a:ext cx="34550" cy="34550"/>
              </a:xfrm>
              <a:custGeom>
                <a:avLst/>
                <a:gdLst/>
                <a:ahLst/>
                <a:cxnLst/>
                <a:rect l="l" t="t" r="r" b="b"/>
                <a:pathLst>
                  <a:path w="1382" h="1382" extrusionOk="0">
                    <a:moveTo>
                      <a:pt x="691" y="1"/>
                    </a:moveTo>
                    <a:cubicBezTo>
                      <a:pt x="310" y="1"/>
                      <a:pt x="1" y="310"/>
                      <a:pt x="1" y="691"/>
                    </a:cubicBezTo>
                    <a:cubicBezTo>
                      <a:pt x="1" y="1072"/>
                      <a:pt x="310" y="1382"/>
                      <a:pt x="691" y="1382"/>
                    </a:cubicBezTo>
                    <a:cubicBezTo>
                      <a:pt x="1072" y="1382"/>
                      <a:pt x="1382" y="1072"/>
                      <a:pt x="1382" y="691"/>
                    </a:cubicBezTo>
                    <a:cubicBezTo>
                      <a:pt x="1382"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015;p35">
                <a:extLst>
                  <a:ext uri="{FF2B5EF4-FFF2-40B4-BE49-F238E27FC236}">
                    <a16:creationId xmlns:a16="http://schemas.microsoft.com/office/drawing/2014/main" id="{7956B7C7-F831-CD58-AB85-90A91D70E90F}"/>
                  </a:ext>
                </a:extLst>
              </p:cNvPr>
              <p:cNvSpPr/>
              <p:nvPr/>
            </p:nvSpPr>
            <p:spPr>
              <a:xfrm>
                <a:off x="2392850" y="1468775"/>
                <a:ext cx="198850" cy="11325"/>
              </a:xfrm>
              <a:custGeom>
                <a:avLst/>
                <a:gdLst/>
                <a:ahLst/>
                <a:cxnLst/>
                <a:rect l="l" t="t" r="r" b="b"/>
                <a:pathLst>
                  <a:path w="7954" h="453" extrusionOk="0">
                    <a:moveTo>
                      <a:pt x="0" y="0"/>
                    </a:moveTo>
                    <a:lnTo>
                      <a:pt x="0" y="452"/>
                    </a:lnTo>
                    <a:lnTo>
                      <a:pt x="7954" y="452"/>
                    </a:lnTo>
                    <a:lnTo>
                      <a:pt x="7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016;p35">
                <a:extLst>
                  <a:ext uri="{FF2B5EF4-FFF2-40B4-BE49-F238E27FC236}">
                    <a16:creationId xmlns:a16="http://schemas.microsoft.com/office/drawing/2014/main" id="{A6A5221C-858C-1A5F-DB19-6C69BC66AC57}"/>
                  </a:ext>
                </a:extLst>
              </p:cNvPr>
              <p:cNvSpPr/>
              <p:nvPr/>
            </p:nvSpPr>
            <p:spPr>
              <a:xfrm>
                <a:off x="2392850" y="1494950"/>
                <a:ext cx="198850" cy="11350"/>
              </a:xfrm>
              <a:custGeom>
                <a:avLst/>
                <a:gdLst/>
                <a:ahLst/>
                <a:cxnLst/>
                <a:rect l="l" t="t" r="r" b="b"/>
                <a:pathLst>
                  <a:path w="7954" h="454" extrusionOk="0">
                    <a:moveTo>
                      <a:pt x="0" y="1"/>
                    </a:moveTo>
                    <a:lnTo>
                      <a:pt x="0" y="453"/>
                    </a:lnTo>
                    <a:lnTo>
                      <a:pt x="7954" y="453"/>
                    </a:ln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017;p35">
                <a:extLst>
                  <a:ext uri="{FF2B5EF4-FFF2-40B4-BE49-F238E27FC236}">
                    <a16:creationId xmlns:a16="http://schemas.microsoft.com/office/drawing/2014/main" id="{6889B574-6636-3261-C1F2-0CC77EDDE39F}"/>
                  </a:ext>
                </a:extLst>
              </p:cNvPr>
              <p:cNvSpPr/>
              <p:nvPr/>
            </p:nvSpPr>
            <p:spPr>
              <a:xfrm>
                <a:off x="2386300" y="1699450"/>
                <a:ext cx="117000" cy="58350"/>
              </a:xfrm>
              <a:custGeom>
                <a:avLst/>
                <a:gdLst/>
                <a:ahLst/>
                <a:cxnLst/>
                <a:rect l="l" t="t" r="r" b="b"/>
                <a:pathLst>
                  <a:path w="4680" h="2334" extrusionOk="0">
                    <a:moveTo>
                      <a:pt x="2334" y="0"/>
                    </a:moveTo>
                    <a:cubicBezTo>
                      <a:pt x="1048" y="0"/>
                      <a:pt x="0" y="1048"/>
                      <a:pt x="0" y="2334"/>
                    </a:cubicBezTo>
                    <a:lnTo>
                      <a:pt x="4680" y="2334"/>
                    </a:lnTo>
                    <a:cubicBezTo>
                      <a:pt x="4680" y="1048"/>
                      <a:pt x="3632" y="0"/>
                      <a:pt x="2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018;p35">
                <a:extLst>
                  <a:ext uri="{FF2B5EF4-FFF2-40B4-BE49-F238E27FC236}">
                    <a16:creationId xmlns:a16="http://schemas.microsoft.com/office/drawing/2014/main" id="{E5DF0E11-9A4D-FE18-23CD-422928E83DD4}"/>
                  </a:ext>
                </a:extLst>
              </p:cNvPr>
              <p:cNvSpPr/>
              <p:nvPr/>
            </p:nvSpPr>
            <p:spPr>
              <a:xfrm>
                <a:off x="2478575" y="1699450"/>
                <a:ext cx="117000" cy="58350"/>
              </a:xfrm>
              <a:custGeom>
                <a:avLst/>
                <a:gdLst/>
                <a:ahLst/>
                <a:cxnLst/>
                <a:rect l="l" t="t" r="r" b="b"/>
                <a:pathLst>
                  <a:path w="4680" h="2334" extrusionOk="0">
                    <a:moveTo>
                      <a:pt x="2346" y="0"/>
                    </a:moveTo>
                    <a:cubicBezTo>
                      <a:pt x="1048" y="0"/>
                      <a:pt x="0" y="1048"/>
                      <a:pt x="0" y="2334"/>
                    </a:cubicBezTo>
                    <a:lnTo>
                      <a:pt x="4680" y="2334"/>
                    </a:lnTo>
                    <a:cubicBezTo>
                      <a:pt x="4680" y="1048"/>
                      <a:pt x="3632" y="0"/>
                      <a:pt x="2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019;p35">
                <a:extLst>
                  <a:ext uri="{FF2B5EF4-FFF2-40B4-BE49-F238E27FC236}">
                    <a16:creationId xmlns:a16="http://schemas.microsoft.com/office/drawing/2014/main" id="{A81D2B47-92B5-C0BF-80B0-282701FA035D}"/>
                  </a:ext>
                </a:extLst>
              </p:cNvPr>
              <p:cNvSpPr/>
              <p:nvPr/>
            </p:nvSpPr>
            <p:spPr>
              <a:xfrm>
                <a:off x="2232100" y="1575025"/>
                <a:ext cx="73850" cy="73550"/>
              </a:xfrm>
              <a:custGeom>
                <a:avLst/>
                <a:gdLst/>
                <a:ahLst/>
                <a:cxnLst/>
                <a:rect l="l" t="t" r="r" b="b"/>
                <a:pathLst>
                  <a:path w="2954" h="2942" extrusionOk="0">
                    <a:moveTo>
                      <a:pt x="2120" y="1"/>
                    </a:moveTo>
                    <a:lnTo>
                      <a:pt x="1" y="2108"/>
                    </a:lnTo>
                    <a:lnTo>
                      <a:pt x="834" y="2941"/>
                    </a:lnTo>
                    <a:lnTo>
                      <a:pt x="2954" y="834"/>
                    </a:lnTo>
                    <a:lnTo>
                      <a:pt x="21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020;p35">
                <a:extLst>
                  <a:ext uri="{FF2B5EF4-FFF2-40B4-BE49-F238E27FC236}">
                    <a16:creationId xmlns:a16="http://schemas.microsoft.com/office/drawing/2014/main" id="{0083D015-BE9F-4FCC-D4D6-377E9CEEDD8C}"/>
                  </a:ext>
                </a:extLst>
              </p:cNvPr>
              <p:cNvSpPr/>
              <p:nvPr/>
            </p:nvSpPr>
            <p:spPr>
              <a:xfrm>
                <a:off x="2670850" y="1575025"/>
                <a:ext cx="73550" cy="73550"/>
              </a:xfrm>
              <a:custGeom>
                <a:avLst/>
                <a:gdLst/>
                <a:ahLst/>
                <a:cxnLst/>
                <a:rect l="l" t="t" r="r" b="b"/>
                <a:pathLst>
                  <a:path w="2942" h="2942" extrusionOk="0">
                    <a:moveTo>
                      <a:pt x="834" y="1"/>
                    </a:moveTo>
                    <a:lnTo>
                      <a:pt x="1" y="834"/>
                    </a:lnTo>
                    <a:lnTo>
                      <a:pt x="2108" y="2941"/>
                    </a:lnTo>
                    <a:lnTo>
                      <a:pt x="2942" y="2108"/>
                    </a:lnTo>
                    <a:lnTo>
                      <a:pt x="8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 name="Google Shape;926;p35">
            <a:extLst>
              <a:ext uri="{FF2B5EF4-FFF2-40B4-BE49-F238E27FC236}">
                <a16:creationId xmlns:a16="http://schemas.microsoft.com/office/drawing/2014/main" id="{93E2442B-E6D6-C225-0DFA-BC8AA23AF119}"/>
              </a:ext>
            </a:extLst>
          </p:cNvPr>
          <p:cNvGrpSpPr/>
          <p:nvPr/>
        </p:nvGrpSpPr>
        <p:grpSpPr>
          <a:xfrm rot="866130">
            <a:off x="6128551" y="362518"/>
            <a:ext cx="1498719" cy="2192273"/>
            <a:chOff x="1463275" y="2373500"/>
            <a:chExt cx="484900" cy="711125"/>
          </a:xfrm>
        </p:grpSpPr>
        <p:sp>
          <p:nvSpPr>
            <p:cNvPr id="460" name="Google Shape;927;p35">
              <a:extLst>
                <a:ext uri="{FF2B5EF4-FFF2-40B4-BE49-F238E27FC236}">
                  <a16:creationId xmlns:a16="http://schemas.microsoft.com/office/drawing/2014/main" id="{E57B9BC9-F342-2D34-4179-B981E0B683AC}"/>
                </a:ext>
              </a:extLst>
            </p:cNvPr>
            <p:cNvSpPr/>
            <p:nvPr/>
          </p:nvSpPr>
          <p:spPr>
            <a:xfrm>
              <a:off x="1463275" y="2373650"/>
              <a:ext cx="484300" cy="710825"/>
            </a:xfrm>
            <a:custGeom>
              <a:avLst/>
              <a:gdLst/>
              <a:ahLst/>
              <a:cxnLst/>
              <a:rect l="l" t="t" r="r" b="b"/>
              <a:pathLst>
                <a:path w="19372" h="28433" extrusionOk="0">
                  <a:moveTo>
                    <a:pt x="9049" y="0"/>
                  </a:moveTo>
                  <a:cubicBezTo>
                    <a:pt x="8263" y="0"/>
                    <a:pt x="7632" y="631"/>
                    <a:pt x="7632" y="1405"/>
                  </a:cubicBezTo>
                  <a:lnTo>
                    <a:pt x="7632" y="1417"/>
                  </a:lnTo>
                  <a:cubicBezTo>
                    <a:pt x="5596" y="2215"/>
                    <a:pt x="4155" y="4191"/>
                    <a:pt x="4155" y="6501"/>
                  </a:cubicBezTo>
                  <a:lnTo>
                    <a:pt x="4155" y="9870"/>
                  </a:lnTo>
                  <a:cubicBezTo>
                    <a:pt x="3763" y="10025"/>
                    <a:pt x="3489" y="10406"/>
                    <a:pt x="3489" y="10847"/>
                  </a:cubicBezTo>
                  <a:lnTo>
                    <a:pt x="3489" y="11156"/>
                  </a:lnTo>
                  <a:cubicBezTo>
                    <a:pt x="3298" y="11299"/>
                    <a:pt x="3120" y="11454"/>
                    <a:pt x="2953" y="11621"/>
                  </a:cubicBezTo>
                  <a:cubicBezTo>
                    <a:pt x="2786" y="11799"/>
                    <a:pt x="2631" y="11978"/>
                    <a:pt x="2477" y="12156"/>
                  </a:cubicBezTo>
                  <a:cubicBezTo>
                    <a:pt x="2143" y="12597"/>
                    <a:pt x="1869" y="13061"/>
                    <a:pt x="1655" y="13549"/>
                  </a:cubicBezTo>
                  <a:cubicBezTo>
                    <a:pt x="1441" y="14038"/>
                    <a:pt x="1286" y="14561"/>
                    <a:pt x="1167" y="15097"/>
                  </a:cubicBezTo>
                  <a:cubicBezTo>
                    <a:pt x="1048" y="15681"/>
                    <a:pt x="976" y="16276"/>
                    <a:pt x="941" y="16871"/>
                  </a:cubicBezTo>
                  <a:cubicBezTo>
                    <a:pt x="905" y="17324"/>
                    <a:pt x="893" y="17764"/>
                    <a:pt x="881" y="18217"/>
                  </a:cubicBezTo>
                  <a:cubicBezTo>
                    <a:pt x="0" y="18669"/>
                    <a:pt x="0" y="20264"/>
                    <a:pt x="0" y="20943"/>
                  </a:cubicBezTo>
                  <a:lnTo>
                    <a:pt x="2834" y="20943"/>
                  </a:lnTo>
                  <a:cubicBezTo>
                    <a:pt x="2834" y="20264"/>
                    <a:pt x="2917" y="18645"/>
                    <a:pt x="1953" y="18205"/>
                  </a:cubicBezTo>
                  <a:cubicBezTo>
                    <a:pt x="1965" y="17800"/>
                    <a:pt x="1977" y="17383"/>
                    <a:pt x="2000" y="16978"/>
                  </a:cubicBezTo>
                  <a:cubicBezTo>
                    <a:pt x="2036" y="16454"/>
                    <a:pt x="2096" y="15943"/>
                    <a:pt x="2191" y="15442"/>
                  </a:cubicBezTo>
                  <a:cubicBezTo>
                    <a:pt x="2298" y="14919"/>
                    <a:pt x="2453" y="14419"/>
                    <a:pt x="2667" y="13930"/>
                  </a:cubicBezTo>
                  <a:cubicBezTo>
                    <a:pt x="2846" y="13537"/>
                    <a:pt x="3072" y="13156"/>
                    <a:pt x="3346" y="12799"/>
                  </a:cubicBezTo>
                  <a:cubicBezTo>
                    <a:pt x="3393" y="12752"/>
                    <a:pt x="3441" y="12692"/>
                    <a:pt x="3489" y="12644"/>
                  </a:cubicBezTo>
                  <a:lnTo>
                    <a:pt x="3489" y="12692"/>
                  </a:lnTo>
                  <a:cubicBezTo>
                    <a:pt x="3489" y="12942"/>
                    <a:pt x="3572" y="13168"/>
                    <a:pt x="3727" y="13347"/>
                  </a:cubicBezTo>
                  <a:lnTo>
                    <a:pt x="3727" y="14359"/>
                  </a:lnTo>
                  <a:lnTo>
                    <a:pt x="4155" y="14359"/>
                  </a:lnTo>
                  <a:lnTo>
                    <a:pt x="4155" y="19169"/>
                  </a:lnTo>
                  <a:lnTo>
                    <a:pt x="3727" y="19169"/>
                  </a:lnTo>
                  <a:lnTo>
                    <a:pt x="3727" y="20193"/>
                  </a:lnTo>
                  <a:lnTo>
                    <a:pt x="8954" y="20193"/>
                  </a:lnTo>
                  <a:lnTo>
                    <a:pt x="8954" y="20205"/>
                  </a:lnTo>
                  <a:lnTo>
                    <a:pt x="8954" y="20943"/>
                  </a:lnTo>
                  <a:lnTo>
                    <a:pt x="8954" y="21562"/>
                  </a:lnTo>
                  <a:lnTo>
                    <a:pt x="8954" y="22300"/>
                  </a:lnTo>
                  <a:lnTo>
                    <a:pt x="8954" y="22931"/>
                  </a:lnTo>
                  <a:lnTo>
                    <a:pt x="8954" y="23670"/>
                  </a:lnTo>
                  <a:lnTo>
                    <a:pt x="7823" y="23670"/>
                  </a:lnTo>
                  <a:cubicBezTo>
                    <a:pt x="7573" y="23670"/>
                    <a:pt x="7382" y="23908"/>
                    <a:pt x="7382" y="24194"/>
                  </a:cubicBezTo>
                  <a:cubicBezTo>
                    <a:pt x="7382" y="24491"/>
                    <a:pt x="7573" y="24717"/>
                    <a:pt x="7823" y="24717"/>
                  </a:cubicBezTo>
                  <a:lnTo>
                    <a:pt x="8418" y="24717"/>
                  </a:lnTo>
                  <a:lnTo>
                    <a:pt x="8418" y="28432"/>
                  </a:lnTo>
                  <a:lnTo>
                    <a:pt x="10894" y="28432"/>
                  </a:lnTo>
                  <a:lnTo>
                    <a:pt x="10894" y="24729"/>
                  </a:lnTo>
                  <a:lnTo>
                    <a:pt x="11490" y="24729"/>
                  </a:lnTo>
                  <a:cubicBezTo>
                    <a:pt x="11728" y="24729"/>
                    <a:pt x="11930" y="24491"/>
                    <a:pt x="11930" y="24194"/>
                  </a:cubicBezTo>
                  <a:cubicBezTo>
                    <a:pt x="11930" y="23908"/>
                    <a:pt x="11728" y="23670"/>
                    <a:pt x="11490" y="23670"/>
                  </a:cubicBezTo>
                  <a:lnTo>
                    <a:pt x="10370" y="23670"/>
                  </a:lnTo>
                  <a:lnTo>
                    <a:pt x="10370" y="22931"/>
                  </a:lnTo>
                  <a:lnTo>
                    <a:pt x="10370" y="22312"/>
                  </a:lnTo>
                  <a:lnTo>
                    <a:pt x="10370" y="21574"/>
                  </a:lnTo>
                  <a:lnTo>
                    <a:pt x="10370" y="20943"/>
                  </a:lnTo>
                  <a:lnTo>
                    <a:pt x="10370" y="20205"/>
                  </a:lnTo>
                  <a:lnTo>
                    <a:pt x="10370" y="20193"/>
                  </a:lnTo>
                  <a:lnTo>
                    <a:pt x="15597" y="20193"/>
                  </a:lnTo>
                  <a:lnTo>
                    <a:pt x="15597" y="19169"/>
                  </a:lnTo>
                  <a:lnTo>
                    <a:pt x="15097" y="19169"/>
                  </a:lnTo>
                  <a:lnTo>
                    <a:pt x="15097" y="14371"/>
                  </a:lnTo>
                  <a:lnTo>
                    <a:pt x="15597" y="14371"/>
                  </a:lnTo>
                  <a:lnTo>
                    <a:pt x="15597" y="13335"/>
                  </a:lnTo>
                  <a:lnTo>
                    <a:pt x="15550" y="13335"/>
                  </a:lnTo>
                  <a:cubicBezTo>
                    <a:pt x="15693" y="13168"/>
                    <a:pt x="15776" y="12942"/>
                    <a:pt x="15776" y="12692"/>
                  </a:cubicBezTo>
                  <a:lnTo>
                    <a:pt x="15776" y="12573"/>
                  </a:lnTo>
                  <a:cubicBezTo>
                    <a:pt x="15835" y="12644"/>
                    <a:pt x="15907" y="12728"/>
                    <a:pt x="15966" y="12799"/>
                  </a:cubicBezTo>
                  <a:cubicBezTo>
                    <a:pt x="16252" y="13156"/>
                    <a:pt x="16478" y="13526"/>
                    <a:pt x="16657" y="13930"/>
                  </a:cubicBezTo>
                  <a:cubicBezTo>
                    <a:pt x="16871" y="14407"/>
                    <a:pt x="17026" y="14919"/>
                    <a:pt x="17121" y="15442"/>
                  </a:cubicBezTo>
                  <a:cubicBezTo>
                    <a:pt x="17228" y="15943"/>
                    <a:pt x="17276" y="16454"/>
                    <a:pt x="17312" y="16978"/>
                  </a:cubicBezTo>
                  <a:cubicBezTo>
                    <a:pt x="17336" y="17383"/>
                    <a:pt x="17348" y="17800"/>
                    <a:pt x="17348" y="18217"/>
                  </a:cubicBezTo>
                  <a:cubicBezTo>
                    <a:pt x="16443" y="18657"/>
                    <a:pt x="16443" y="20264"/>
                    <a:pt x="16443" y="20943"/>
                  </a:cubicBezTo>
                  <a:lnTo>
                    <a:pt x="19288" y="20943"/>
                  </a:lnTo>
                  <a:cubicBezTo>
                    <a:pt x="19288" y="20264"/>
                    <a:pt x="19372" y="18657"/>
                    <a:pt x="18419" y="18217"/>
                  </a:cubicBezTo>
                  <a:cubicBezTo>
                    <a:pt x="18419" y="17764"/>
                    <a:pt x="18395" y="17312"/>
                    <a:pt x="18371" y="16871"/>
                  </a:cubicBezTo>
                  <a:cubicBezTo>
                    <a:pt x="18324" y="16264"/>
                    <a:pt x="18252" y="15681"/>
                    <a:pt x="18121" y="15097"/>
                  </a:cubicBezTo>
                  <a:cubicBezTo>
                    <a:pt x="18014" y="14573"/>
                    <a:pt x="17848" y="14049"/>
                    <a:pt x="17633" y="13549"/>
                  </a:cubicBezTo>
                  <a:cubicBezTo>
                    <a:pt x="17419" y="13073"/>
                    <a:pt x="17157" y="12609"/>
                    <a:pt x="16824" y="12168"/>
                  </a:cubicBezTo>
                  <a:cubicBezTo>
                    <a:pt x="16681" y="11978"/>
                    <a:pt x="16526" y="11799"/>
                    <a:pt x="16359" y="11621"/>
                  </a:cubicBezTo>
                  <a:cubicBezTo>
                    <a:pt x="16169" y="11430"/>
                    <a:pt x="15978" y="11251"/>
                    <a:pt x="15776" y="11097"/>
                  </a:cubicBezTo>
                  <a:lnTo>
                    <a:pt x="15776" y="10847"/>
                  </a:lnTo>
                  <a:cubicBezTo>
                    <a:pt x="15776" y="10394"/>
                    <a:pt x="15502" y="10025"/>
                    <a:pt x="15109" y="9870"/>
                  </a:cubicBezTo>
                  <a:lnTo>
                    <a:pt x="15109" y="6501"/>
                  </a:lnTo>
                  <a:cubicBezTo>
                    <a:pt x="15109" y="4132"/>
                    <a:pt x="13597" y="2119"/>
                    <a:pt x="11490" y="1357"/>
                  </a:cubicBezTo>
                  <a:cubicBezTo>
                    <a:pt x="11454" y="595"/>
                    <a:pt x="10835" y="0"/>
                    <a:pt x="10073"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 name="Google Shape;928;p35">
              <a:extLst>
                <a:ext uri="{FF2B5EF4-FFF2-40B4-BE49-F238E27FC236}">
                  <a16:creationId xmlns:a16="http://schemas.microsoft.com/office/drawing/2014/main" id="{90AD36C6-7049-D130-F6D4-E02A4D7FBFCA}"/>
                </a:ext>
              </a:extLst>
            </p:cNvPr>
            <p:cNvGrpSpPr/>
            <p:nvPr/>
          </p:nvGrpSpPr>
          <p:grpSpPr>
            <a:xfrm>
              <a:off x="1463275" y="2373500"/>
              <a:ext cx="484900" cy="711125"/>
              <a:chOff x="1463275" y="1021100"/>
              <a:chExt cx="484900" cy="711125"/>
            </a:xfrm>
          </p:grpSpPr>
          <p:sp>
            <p:nvSpPr>
              <p:cNvPr id="462" name="Google Shape;929;p35">
                <a:extLst>
                  <a:ext uri="{FF2B5EF4-FFF2-40B4-BE49-F238E27FC236}">
                    <a16:creationId xmlns:a16="http://schemas.microsoft.com/office/drawing/2014/main" id="{9E1C7959-AFEB-1CB6-BA7A-18E9A14438E3}"/>
                  </a:ext>
                </a:extLst>
              </p:cNvPr>
              <p:cNvSpPr/>
              <p:nvPr/>
            </p:nvSpPr>
            <p:spPr>
              <a:xfrm>
                <a:off x="1654075" y="1021100"/>
                <a:ext cx="96450" cy="70850"/>
              </a:xfrm>
              <a:custGeom>
                <a:avLst/>
                <a:gdLst/>
                <a:ahLst/>
                <a:cxnLst/>
                <a:rect l="l" t="t" r="r" b="b"/>
                <a:pathLst>
                  <a:path w="3858" h="2834" extrusionOk="0">
                    <a:moveTo>
                      <a:pt x="1417" y="0"/>
                    </a:moveTo>
                    <a:cubicBezTo>
                      <a:pt x="631" y="0"/>
                      <a:pt x="0" y="643"/>
                      <a:pt x="0" y="1417"/>
                    </a:cubicBezTo>
                    <a:cubicBezTo>
                      <a:pt x="0" y="2203"/>
                      <a:pt x="631" y="2834"/>
                      <a:pt x="1417" y="2834"/>
                    </a:cubicBezTo>
                    <a:lnTo>
                      <a:pt x="2441" y="2834"/>
                    </a:lnTo>
                    <a:cubicBezTo>
                      <a:pt x="3227" y="2834"/>
                      <a:pt x="3858" y="2203"/>
                      <a:pt x="3858" y="1417"/>
                    </a:cubicBezTo>
                    <a:cubicBezTo>
                      <a:pt x="3858" y="643"/>
                      <a:pt x="3227" y="12"/>
                      <a:pt x="2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930;p35">
                <a:extLst>
                  <a:ext uri="{FF2B5EF4-FFF2-40B4-BE49-F238E27FC236}">
                    <a16:creationId xmlns:a16="http://schemas.microsoft.com/office/drawing/2014/main" id="{762EA4D1-0199-4068-1121-0CA2246A0320}"/>
                  </a:ext>
                </a:extLst>
              </p:cNvPr>
              <p:cNvSpPr/>
              <p:nvPr/>
            </p:nvSpPr>
            <p:spPr>
              <a:xfrm>
                <a:off x="1687100" y="1476800"/>
                <a:ext cx="35450" cy="153900"/>
              </a:xfrm>
              <a:custGeom>
                <a:avLst/>
                <a:gdLst/>
                <a:ahLst/>
                <a:cxnLst/>
                <a:rect l="l" t="t" r="r" b="b"/>
                <a:pathLst>
                  <a:path w="1418" h="6156" extrusionOk="0">
                    <a:moveTo>
                      <a:pt x="1" y="0"/>
                    </a:moveTo>
                    <a:lnTo>
                      <a:pt x="1" y="6156"/>
                    </a:lnTo>
                    <a:lnTo>
                      <a:pt x="1417" y="6156"/>
                    </a:lnTo>
                    <a:lnTo>
                      <a:pt x="14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931;p35">
                <a:extLst>
                  <a:ext uri="{FF2B5EF4-FFF2-40B4-BE49-F238E27FC236}">
                    <a16:creationId xmlns:a16="http://schemas.microsoft.com/office/drawing/2014/main" id="{E4627965-50AE-7EFD-B02A-3F51C1A9A4F2}"/>
                  </a:ext>
                </a:extLst>
              </p:cNvPr>
              <p:cNvSpPr/>
              <p:nvPr/>
            </p:nvSpPr>
            <p:spPr>
              <a:xfrm>
                <a:off x="1687100" y="1476800"/>
                <a:ext cx="35450" cy="15800"/>
              </a:xfrm>
              <a:custGeom>
                <a:avLst/>
                <a:gdLst/>
                <a:ahLst/>
                <a:cxnLst/>
                <a:rect l="l" t="t" r="r" b="b"/>
                <a:pathLst>
                  <a:path w="1418" h="632" extrusionOk="0">
                    <a:moveTo>
                      <a:pt x="1" y="0"/>
                    </a:moveTo>
                    <a:lnTo>
                      <a:pt x="1" y="632"/>
                    </a:lnTo>
                    <a:lnTo>
                      <a:pt x="1417" y="632"/>
                    </a:lnTo>
                    <a:lnTo>
                      <a:pt x="1417"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932;p35">
                <a:extLst>
                  <a:ext uri="{FF2B5EF4-FFF2-40B4-BE49-F238E27FC236}">
                    <a16:creationId xmlns:a16="http://schemas.microsoft.com/office/drawing/2014/main" id="{7600B4D2-5A71-3318-8184-124B0D99D5B5}"/>
                  </a:ext>
                </a:extLst>
              </p:cNvPr>
              <p:cNvSpPr/>
              <p:nvPr/>
            </p:nvSpPr>
            <p:spPr>
              <a:xfrm>
                <a:off x="1687100" y="15110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933;p35">
                <a:extLst>
                  <a:ext uri="{FF2B5EF4-FFF2-40B4-BE49-F238E27FC236}">
                    <a16:creationId xmlns:a16="http://schemas.microsoft.com/office/drawing/2014/main" id="{6AC71F78-392A-EA55-DD3E-8F409781B1FD}"/>
                  </a:ext>
                </a:extLst>
              </p:cNvPr>
              <p:cNvSpPr/>
              <p:nvPr/>
            </p:nvSpPr>
            <p:spPr>
              <a:xfrm>
                <a:off x="1687100" y="1544975"/>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934;p35">
                <a:extLst>
                  <a:ext uri="{FF2B5EF4-FFF2-40B4-BE49-F238E27FC236}">
                    <a16:creationId xmlns:a16="http://schemas.microsoft.com/office/drawing/2014/main" id="{FF0738EF-AA4E-E863-04B9-519F16852534}"/>
                  </a:ext>
                </a:extLst>
              </p:cNvPr>
              <p:cNvSpPr/>
              <p:nvPr/>
            </p:nvSpPr>
            <p:spPr>
              <a:xfrm>
                <a:off x="1687100" y="1578900"/>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935;p35">
                <a:extLst>
                  <a:ext uri="{FF2B5EF4-FFF2-40B4-BE49-F238E27FC236}">
                    <a16:creationId xmlns:a16="http://schemas.microsoft.com/office/drawing/2014/main" id="{D61C512C-BF77-1A91-A010-331DEDD6BE35}"/>
                  </a:ext>
                </a:extLst>
              </p:cNvPr>
              <p:cNvSpPr/>
              <p:nvPr/>
            </p:nvSpPr>
            <p:spPr>
              <a:xfrm>
                <a:off x="1687100" y="16131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936;p35">
                <a:extLst>
                  <a:ext uri="{FF2B5EF4-FFF2-40B4-BE49-F238E27FC236}">
                    <a16:creationId xmlns:a16="http://schemas.microsoft.com/office/drawing/2014/main" id="{BA6B919D-A5B5-4692-46F5-636498C8C441}"/>
                  </a:ext>
                </a:extLst>
              </p:cNvPr>
              <p:cNvSpPr/>
              <p:nvPr/>
            </p:nvSpPr>
            <p:spPr>
              <a:xfrm>
                <a:off x="1673700" y="1619675"/>
                <a:ext cx="61950" cy="112550"/>
              </a:xfrm>
              <a:custGeom>
                <a:avLst/>
                <a:gdLst/>
                <a:ahLst/>
                <a:cxnLst/>
                <a:rect l="l" t="t" r="r" b="b"/>
                <a:pathLst>
                  <a:path w="2478" h="4502" extrusionOk="0">
                    <a:moveTo>
                      <a:pt x="1" y="0"/>
                    </a:moveTo>
                    <a:lnTo>
                      <a:pt x="1" y="4501"/>
                    </a:lnTo>
                    <a:lnTo>
                      <a:pt x="2477" y="4501"/>
                    </a:lnTo>
                    <a:lnTo>
                      <a:pt x="2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937;p35">
                <a:extLst>
                  <a:ext uri="{FF2B5EF4-FFF2-40B4-BE49-F238E27FC236}">
                    <a16:creationId xmlns:a16="http://schemas.microsoft.com/office/drawing/2014/main" id="{A0E19E2A-683C-65AB-B232-5AD51AF303E4}"/>
                  </a:ext>
                </a:extLst>
              </p:cNvPr>
              <p:cNvSpPr/>
              <p:nvPr/>
            </p:nvSpPr>
            <p:spPr>
              <a:xfrm>
                <a:off x="1647825" y="1613125"/>
                <a:ext cx="113725" cy="26525"/>
              </a:xfrm>
              <a:custGeom>
                <a:avLst/>
                <a:gdLst/>
                <a:ahLst/>
                <a:cxnLst/>
                <a:rect l="l" t="t" r="r" b="b"/>
                <a:pathLst>
                  <a:path w="4549" h="1061" extrusionOk="0">
                    <a:moveTo>
                      <a:pt x="441" y="1"/>
                    </a:moveTo>
                    <a:cubicBezTo>
                      <a:pt x="202" y="1"/>
                      <a:pt x="0" y="239"/>
                      <a:pt x="0" y="524"/>
                    </a:cubicBezTo>
                    <a:cubicBezTo>
                      <a:pt x="0" y="822"/>
                      <a:pt x="202" y="1060"/>
                      <a:pt x="441" y="1060"/>
                    </a:cubicBezTo>
                    <a:lnTo>
                      <a:pt x="4108" y="1060"/>
                    </a:lnTo>
                    <a:cubicBezTo>
                      <a:pt x="4358" y="1060"/>
                      <a:pt x="4548" y="822"/>
                      <a:pt x="4548" y="524"/>
                    </a:cubicBezTo>
                    <a:cubicBezTo>
                      <a:pt x="4548" y="239"/>
                      <a:pt x="4358" y="1"/>
                      <a:pt x="4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938;p35">
                <a:extLst>
                  <a:ext uri="{FF2B5EF4-FFF2-40B4-BE49-F238E27FC236}">
                    <a16:creationId xmlns:a16="http://schemas.microsoft.com/office/drawing/2014/main" id="{36F6EAFE-98B1-0017-CB93-144917AFBA1B}"/>
                  </a:ext>
                </a:extLst>
              </p:cNvPr>
              <p:cNvSpPr/>
              <p:nvPr/>
            </p:nvSpPr>
            <p:spPr>
              <a:xfrm>
                <a:off x="1704675" y="1256500"/>
                <a:ext cx="152700" cy="64650"/>
              </a:xfrm>
              <a:custGeom>
                <a:avLst/>
                <a:gdLst/>
                <a:ahLst/>
                <a:cxnLst/>
                <a:rect l="l" t="t" r="r" b="b"/>
                <a:pathLst>
                  <a:path w="6108" h="2586" extrusionOk="0">
                    <a:moveTo>
                      <a:pt x="201" y="1"/>
                    </a:moveTo>
                    <a:cubicBezTo>
                      <a:pt x="134" y="1"/>
                      <a:pt x="67" y="1"/>
                      <a:pt x="0" y="2"/>
                    </a:cubicBezTo>
                    <a:cubicBezTo>
                      <a:pt x="131" y="2"/>
                      <a:pt x="262" y="2"/>
                      <a:pt x="393" y="14"/>
                    </a:cubicBezTo>
                    <a:cubicBezTo>
                      <a:pt x="1048" y="26"/>
                      <a:pt x="1084" y="990"/>
                      <a:pt x="500" y="1073"/>
                    </a:cubicBezTo>
                    <a:cubicBezTo>
                      <a:pt x="2298" y="1109"/>
                      <a:pt x="4096" y="1443"/>
                      <a:pt x="5513" y="2586"/>
                    </a:cubicBezTo>
                    <a:lnTo>
                      <a:pt x="6108" y="1681"/>
                    </a:lnTo>
                    <a:cubicBezTo>
                      <a:pt x="4470" y="366"/>
                      <a:pt x="2274" y="1"/>
                      <a:pt x="201"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939;p35">
                <a:extLst>
                  <a:ext uri="{FF2B5EF4-FFF2-40B4-BE49-F238E27FC236}">
                    <a16:creationId xmlns:a16="http://schemas.microsoft.com/office/drawing/2014/main" id="{62E86D0F-1C64-8A0D-4B50-244131C2CE6A}"/>
                  </a:ext>
                </a:extLst>
              </p:cNvPr>
              <p:cNvSpPr/>
              <p:nvPr/>
            </p:nvSpPr>
            <p:spPr>
              <a:xfrm>
                <a:off x="1842475" y="1298500"/>
                <a:ext cx="41100" cy="42900"/>
              </a:xfrm>
              <a:custGeom>
                <a:avLst/>
                <a:gdLst/>
                <a:ahLst/>
                <a:cxnLst/>
                <a:rect l="l" t="t" r="r" b="b"/>
                <a:pathLst>
                  <a:path w="1644" h="1716" extrusionOk="0">
                    <a:moveTo>
                      <a:pt x="596" y="1"/>
                    </a:moveTo>
                    <a:lnTo>
                      <a:pt x="1" y="906"/>
                    </a:lnTo>
                    <a:cubicBezTo>
                      <a:pt x="144" y="1025"/>
                      <a:pt x="286" y="1156"/>
                      <a:pt x="429" y="1298"/>
                    </a:cubicBezTo>
                    <a:cubicBezTo>
                      <a:pt x="560" y="1429"/>
                      <a:pt x="691" y="1572"/>
                      <a:pt x="798" y="1715"/>
                    </a:cubicBezTo>
                    <a:lnTo>
                      <a:pt x="1644" y="1084"/>
                    </a:lnTo>
                    <a:cubicBezTo>
                      <a:pt x="1513" y="894"/>
                      <a:pt x="1358" y="715"/>
                      <a:pt x="1191" y="536"/>
                    </a:cubicBezTo>
                    <a:cubicBezTo>
                      <a:pt x="1001" y="346"/>
                      <a:pt x="798" y="167"/>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940;p35">
                <a:extLst>
                  <a:ext uri="{FF2B5EF4-FFF2-40B4-BE49-F238E27FC236}">
                    <a16:creationId xmlns:a16="http://schemas.microsoft.com/office/drawing/2014/main" id="{DA7CFF99-1F11-6080-D8ED-DCC11F7F220E}"/>
                  </a:ext>
                </a:extLst>
              </p:cNvPr>
              <p:cNvSpPr/>
              <p:nvPr/>
            </p:nvSpPr>
            <p:spPr>
              <a:xfrm>
                <a:off x="1862425" y="1325600"/>
                <a:ext cx="41700" cy="43775"/>
              </a:xfrm>
              <a:custGeom>
                <a:avLst/>
                <a:gdLst/>
                <a:ahLst/>
                <a:cxnLst/>
                <a:rect l="l" t="t" r="r" b="b"/>
                <a:pathLst>
                  <a:path w="1668" h="1751" extrusionOk="0">
                    <a:moveTo>
                      <a:pt x="846" y="0"/>
                    </a:moveTo>
                    <a:lnTo>
                      <a:pt x="0" y="631"/>
                    </a:lnTo>
                    <a:cubicBezTo>
                      <a:pt x="286" y="988"/>
                      <a:pt x="512" y="1357"/>
                      <a:pt x="691" y="1750"/>
                    </a:cubicBezTo>
                    <a:lnTo>
                      <a:pt x="1667" y="1381"/>
                    </a:lnTo>
                    <a:cubicBezTo>
                      <a:pt x="1453" y="905"/>
                      <a:pt x="1191" y="441"/>
                      <a:pt x="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941;p35">
                <a:extLst>
                  <a:ext uri="{FF2B5EF4-FFF2-40B4-BE49-F238E27FC236}">
                    <a16:creationId xmlns:a16="http://schemas.microsoft.com/office/drawing/2014/main" id="{D5C88FD3-BD8E-0BBF-6947-3F35BEF323DB}"/>
                  </a:ext>
                </a:extLst>
              </p:cNvPr>
              <p:cNvSpPr/>
              <p:nvPr/>
            </p:nvSpPr>
            <p:spPr>
              <a:xfrm>
                <a:off x="1692175" y="1283325"/>
                <a:ext cx="12525" cy="325"/>
              </a:xfrm>
              <a:custGeom>
                <a:avLst/>
                <a:gdLst/>
                <a:ahLst/>
                <a:cxnLst/>
                <a:rect l="l" t="t" r="r" b="b"/>
                <a:pathLst>
                  <a:path w="501" h="13" extrusionOk="0">
                    <a:moveTo>
                      <a:pt x="0" y="0"/>
                    </a:moveTo>
                    <a:cubicBezTo>
                      <a:pt x="36" y="12"/>
                      <a:pt x="71" y="12"/>
                      <a:pt x="107" y="12"/>
                    </a:cubicBezTo>
                    <a:cubicBezTo>
                      <a:pt x="238" y="0"/>
                      <a:pt x="369" y="0"/>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942;p35">
                <a:extLst>
                  <a:ext uri="{FF2B5EF4-FFF2-40B4-BE49-F238E27FC236}">
                    <a16:creationId xmlns:a16="http://schemas.microsoft.com/office/drawing/2014/main" id="{8EEADCAD-8324-D2E2-B418-B8DCC341A207}"/>
                  </a:ext>
                </a:extLst>
              </p:cNvPr>
              <p:cNvSpPr/>
              <p:nvPr/>
            </p:nvSpPr>
            <p:spPr>
              <a:xfrm>
                <a:off x="1879675" y="1360125"/>
                <a:ext cx="36650" cy="47050"/>
              </a:xfrm>
              <a:custGeom>
                <a:avLst/>
                <a:gdLst/>
                <a:ahLst/>
                <a:cxnLst/>
                <a:rect l="l" t="t" r="r" b="b"/>
                <a:pathLst>
                  <a:path w="1466" h="1882" extrusionOk="0">
                    <a:moveTo>
                      <a:pt x="977" y="0"/>
                    </a:moveTo>
                    <a:lnTo>
                      <a:pt x="1" y="369"/>
                    </a:lnTo>
                    <a:cubicBezTo>
                      <a:pt x="227" y="857"/>
                      <a:pt x="370" y="1369"/>
                      <a:pt x="477" y="1881"/>
                    </a:cubicBezTo>
                    <a:lnTo>
                      <a:pt x="1465" y="1548"/>
                    </a:lnTo>
                    <a:cubicBezTo>
                      <a:pt x="1358" y="1024"/>
                      <a:pt x="1204" y="50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943;p35">
                <a:extLst>
                  <a:ext uri="{FF2B5EF4-FFF2-40B4-BE49-F238E27FC236}">
                    <a16:creationId xmlns:a16="http://schemas.microsoft.com/office/drawing/2014/main" id="{20EB2401-C335-DEC1-176D-32FAF7AD7B60}"/>
                  </a:ext>
                </a:extLst>
              </p:cNvPr>
              <p:cNvSpPr/>
              <p:nvPr/>
            </p:nvSpPr>
            <p:spPr>
              <a:xfrm>
                <a:off x="189725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cubicBezTo>
                      <a:pt x="1072" y="429"/>
                      <a:pt x="1072" y="215"/>
                      <a:pt x="1072"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944;p35">
                <a:extLst>
                  <a:ext uri="{FF2B5EF4-FFF2-40B4-BE49-F238E27FC236}">
                    <a16:creationId xmlns:a16="http://schemas.microsoft.com/office/drawing/2014/main" id="{42A578AB-FB1E-B9A4-5AFB-9CA290BB7EBF}"/>
                  </a:ext>
                </a:extLst>
              </p:cNvPr>
              <p:cNvSpPr/>
              <p:nvPr/>
            </p:nvSpPr>
            <p:spPr>
              <a:xfrm>
                <a:off x="1896350" y="1443175"/>
                <a:ext cx="27700" cy="43175"/>
              </a:xfrm>
              <a:custGeom>
                <a:avLst/>
                <a:gdLst/>
                <a:ahLst/>
                <a:cxnLst/>
                <a:rect l="l" t="t" r="r" b="b"/>
                <a:pathLst>
                  <a:path w="1108" h="1727" extrusionOk="0">
                    <a:moveTo>
                      <a:pt x="1048" y="0"/>
                    </a:moveTo>
                    <a:lnTo>
                      <a:pt x="1" y="107"/>
                    </a:lnTo>
                    <a:cubicBezTo>
                      <a:pt x="25" y="643"/>
                      <a:pt x="36" y="1191"/>
                      <a:pt x="36" y="1726"/>
                    </a:cubicBezTo>
                    <a:lnTo>
                      <a:pt x="1108" y="1726"/>
                    </a:lnTo>
                    <a:cubicBezTo>
                      <a:pt x="1096" y="1143"/>
                      <a:pt x="1084" y="572"/>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945;p35">
                <a:extLst>
                  <a:ext uri="{FF2B5EF4-FFF2-40B4-BE49-F238E27FC236}">
                    <a16:creationId xmlns:a16="http://schemas.microsoft.com/office/drawing/2014/main" id="{1344B030-E5F4-1C25-A756-300583E5831A}"/>
                  </a:ext>
                </a:extLst>
              </p:cNvPr>
              <p:cNvSpPr/>
              <p:nvPr/>
            </p:nvSpPr>
            <p:spPr>
              <a:xfrm>
                <a:off x="1891600" y="1398825"/>
                <a:ext cx="30975" cy="47050"/>
              </a:xfrm>
              <a:custGeom>
                <a:avLst/>
                <a:gdLst/>
                <a:ahLst/>
                <a:cxnLst/>
                <a:rect l="l" t="t" r="r" b="b"/>
                <a:pathLst>
                  <a:path w="1239" h="1882" extrusionOk="0">
                    <a:moveTo>
                      <a:pt x="988" y="0"/>
                    </a:moveTo>
                    <a:lnTo>
                      <a:pt x="0" y="345"/>
                    </a:lnTo>
                    <a:cubicBezTo>
                      <a:pt x="95" y="845"/>
                      <a:pt x="155" y="1357"/>
                      <a:pt x="191" y="1881"/>
                    </a:cubicBezTo>
                    <a:lnTo>
                      <a:pt x="1238" y="1774"/>
                    </a:lnTo>
                    <a:cubicBezTo>
                      <a:pt x="1191" y="1167"/>
                      <a:pt x="1119" y="583"/>
                      <a:pt x="9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946;p35">
                <a:extLst>
                  <a:ext uri="{FF2B5EF4-FFF2-40B4-BE49-F238E27FC236}">
                    <a16:creationId xmlns:a16="http://schemas.microsoft.com/office/drawing/2014/main" id="{031E8584-B606-ABAB-1832-708930FB5027}"/>
                  </a:ext>
                </a:extLst>
              </p:cNvPr>
              <p:cNvSpPr/>
              <p:nvPr/>
            </p:nvSpPr>
            <p:spPr>
              <a:xfrm>
                <a:off x="1486775" y="1398825"/>
                <a:ext cx="31275" cy="47050"/>
              </a:xfrm>
              <a:custGeom>
                <a:avLst/>
                <a:gdLst/>
                <a:ahLst/>
                <a:cxnLst/>
                <a:rect l="l" t="t" r="r" b="b"/>
                <a:pathLst>
                  <a:path w="1251" h="1882" extrusionOk="0">
                    <a:moveTo>
                      <a:pt x="239" y="0"/>
                    </a:moveTo>
                    <a:cubicBezTo>
                      <a:pt x="108" y="583"/>
                      <a:pt x="36" y="1179"/>
                      <a:pt x="1" y="1774"/>
                    </a:cubicBezTo>
                    <a:lnTo>
                      <a:pt x="1060" y="1881"/>
                    </a:lnTo>
                    <a:cubicBezTo>
                      <a:pt x="1096" y="1357"/>
                      <a:pt x="1156" y="845"/>
                      <a:pt x="1251" y="345"/>
                    </a:cubicBezTo>
                    <a:lnTo>
                      <a:pt x="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947;p35">
                <a:extLst>
                  <a:ext uri="{FF2B5EF4-FFF2-40B4-BE49-F238E27FC236}">
                    <a16:creationId xmlns:a16="http://schemas.microsoft.com/office/drawing/2014/main" id="{D468AF68-4C60-5714-97E2-1E98C52E681E}"/>
                  </a:ext>
                </a:extLst>
              </p:cNvPr>
              <p:cNvSpPr/>
              <p:nvPr/>
            </p:nvSpPr>
            <p:spPr>
              <a:xfrm>
                <a:off x="1485300" y="1443175"/>
                <a:ext cx="28000" cy="43175"/>
              </a:xfrm>
              <a:custGeom>
                <a:avLst/>
                <a:gdLst/>
                <a:ahLst/>
                <a:cxnLst/>
                <a:rect l="l" t="t" r="r" b="b"/>
                <a:pathLst>
                  <a:path w="1120" h="1727" extrusionOk="0">
                    <a:moveTo>
                      <a:pt x="60" y="0"/>
                    </a:moveTo>
                    <a:cubicBezTo>
                      <a:pt x="24" y="572"/>
                      <a:pt x="12" y="1155"/>
                      <a:pt x="0" y="1726"/>
                    </a:cubicBezTo>
                    <a:lnTo>
                      <a:pt x="1072" y="1726"/>
                    </a:lnTo>
                    <a:cubicBezTo>
                      <a:pt x="1072" y="1179"/>
                      <a:pt x="1084" y="643"/>
                      <a:pt x="1119" y="107"/>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948;p35">
                <a:extLst>
                  <a:ext uri="{FF2B5EF4-FFF2-40B4-BE49-F238E27FC236}">
                    <a16:creationId xmlns:a16="http://schemas.microsoft.com/office/drawing/2014/main" id="{8BF2F2E0-04FF-CCBE-E9AF-F9747F27B795}"/>
                  </a:ext>
                </a:extLst>
              </p:cNvPr>
              <p:cNvSpPr/>
              <p:nvPr/>
            </p:nvSpPr>
            <p:spPr>
              <a:xfrm>
                <a:off x="1492725" y="1360125"/>
                <a:ext cx="37250" cy="47350"/>
              </a:xfrm>
              <a:custGeom>
                <a:avLst/>
                <a:gdLst/>
                <a:ahLst/>
                <a:cxnLst/>
                <a:rect l="l" t="t" r="r" b="b"/>
                <a:pathLst>
                  <a:path w="1490" h="1894" extrusionOk="0">
                    <a:moveTo>
                      <a:pt x="477" y="0"/>
                    </a:moveTo>
                    <a:cubicBezTo>
                      <a:pt x="263" y="488"/>
                      <a:pt x="108" y="1012"/>
                      <a:pt x="1" y="1548"/>
                    </a:cubicBezTo>
                    <a:lnTo>
                      <a:pt x="1013" y="1893"/>
                    </a:lnTo>
                    <a:cubicBezTo>
                      <a:pt x="1120" y="1369"/>
                      <a:pt x="1275" y="869"/>
                      <a:pt x="1489" y="381"/>
                    </a:cubicBezTo>
                    <a:lnTo>
                      <a:pt x="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949;p35">
                <a:extLst>
                  <a:ext uri="{FF2B5EF4-FFF2-40B4-BE49-F238E27FC236}">
                    <a16:creationId xmlns:a16="http://schemas.microsoft.com/office/drawing/2014/main" id="{02BCCD98-40C1-24C0-22D1-9D75B1DF63EE}"/>
                  </a:ext>
                </a:extLst>
              </p:cNvPr>
              <p:cNvSpPr/>
              <p:nvPr/>
            </p:nvSpPr>
            <p:spPr>
              <a:xfrm>
                <a:off x="148530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lnTo>
                      <a:pt x="1072"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950;p35">
                <a:extLst>
                  <a:ext uri="{FF2B5EF4-FFF2-40B4-BE49-F238E27FC236}">
                    <a16:creationId xmlns:a16="http://schemas.microsoft.com/office/drawing/2014/main" id="{E4B08AF4-57AE-0294-AF6B-1F7CE3B453AF}"/>
                  </a:ext>
                </a:extLst>
              </p:cNvPr>
              <p:cNvSpPr/>
              <p:nvPr/>
            </p:nvSpPr>
            <p:spPr>
              <a:xfrm>
                <a:off x="1525475" y="1298800"/>
                <a:ext cx="41400" cy="42900"/>
              </a:xfrm>
              <a:custGeom>
                <a:avLst/>
                <a:gdLst/>
                <a:ahLst/>
                <a:cxnLst/>
                <a:rect l="l" t="t" r="r" b="b"/>
                <a:pathLst>
                  <a:path w="1656" h="1716" extrusionOk="0">
                    <a:moveTo>
                      <a:pt x="1072" y="1"/>
                    </a:moveTo>
                    <a:cubicBezTo>
                      <a:pt x="858" y="167"/>
                      <a:pt x="655" y="334"/>
                      <a:pt x="465" y="524"/>
                    </a:cubicBezTo>
                    <a:cubicBezTo>
                      <a:pt x="298" y="703"/>
                      <a:pt x="143" y="882"/>
                      <a:pt x="1" y="1060"/>
                    </a:cubicBezTo>
                    <a:lnTo>
                      <a:pt x="870" y="1715"/>
                    </a:lnTo>
                    <a:cubicBezTo>
                      <a:pt x="977" y="1572"/>
                      <a:pt x="1096" y="1429"/>
                      <a:pt x="1227" y="1286"/>
                    </a:cubicBezTo>
                    <a:cubicBezTo>
                      <a:pt x="1370" y="1144"/>
                      <a:pt x="1513" y="1013"/>
                      <a:pt x="1656" y="894"/>
                    </a:cubicBezTo>
                    <a:lnTo>
                      <a:pt x="1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951;p35">
                <a:extLst>
                  <a:ext uri="{FF2B5EF4-FFF2-40B4-BE49-F238E27FC236}">
                    <a16:creationId xmlns:a16="http://schemas.microsoft.com/office/drawing/2014/main" id="{2CC6E0C1-2284-A58A-4A03-7B4BA40DD172}"/>
                  </a:ext>
                </a:extLst>
              </p:cNvPr>
              <p:cNvSpPr/>
              <p:nvPr/>
            </p:nvSpPr>
            <p:spPr>
              <a:xfrm>
                <a:off x="1704675" y="1283325"/>
                <a:ext cx="12525" cy="325"/>
              </a:xfrm>
              <a:custGeom>
                <a:avLst/>
                <a:gdLst/>
                <a:ahLst/>
                <a:cxnLst/>
                <a:rect l="l" t="t" r="r" b="b"/>
                <a:pathLst>
                  <a:path w="501" h="13" extrusionOk="0">
                    <a:moveTo>
                      <a:pt x="0" y="0"/>
                    </a:moveTo>
                    <a:cubicBezTo>
                      <a:pt x="131" y="0"/>
                      <a:pt x="274" y="0"/>
                      <a:pt x="393" y="12"/>
                    </a:cubicBezTo>
                    <a:cubicBezTo>
                      <a:pt x="429" y="12"/>
                      <a:pt x="464" y="12"/>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952;p35">
                <a:extLst>
                  <a:ext uri="{FF2B5EF4-FFF2-40B4-BE49-F238E27FC236}">
                    <a16:creationId xmlns:a16="http://schemas.microsoft.com/office/drawing/2014/main" id="{EA302B0A-E0FE-03B4-DAF3-BB68398B2257}"/>
                  </a:ext>
                </a:extLst>
              </p:cNvPr>
              <p:cNvSpPr/>
              <p:nvPr/>
            </p:nvSpPr>
            <p:spPr>
              <a:xfrm>
                <a:off x="1504650" y="1325300"/>
                <a:ext cx="42575" cy="44375"/>
              </a:xfrm>
              <a:custGeom>
                <a:avLst/>
                <a:gdLst/>
                <a:ahLst/>
                <a:cxnLst/>
                <a:rect l="l" t="t" r="r" b="b"/>
                <a:pathLst>
                  <a:path w="1703" h="1775" extrusionOk="0">
                    <a:moveTo>
                      <a:pt x="834" y="0"/>
                    </a:moveTo>
                    <a:cubicBezTo>
                      <a:pt x="488" y="441"/>
                      <a:pt x="214" y="905"/>
                      <a:pt x="0" y="1393"/>
                    </a:cubicBezTo>
                    <a:lnTo>
                      <a:pt x="1012" y="1774"/>
                    </a:lnTo>
                    <a:cubicBezTo>
                      <a:pt x="1191" y="1381"/>
                      <a:pt x="1417" y="1012"/>
                      <a:pt x="1703" y="643"/>
                    </a:cubicBezTo>
                    <a:lnTo>
                      <a:pt x="8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953;p35">
                <a:extLst>
                  <a:ext uri="{FF2B5EF4-FFF2-40B4-BE49-F238E27FC236}">
                    <a16:creationId xmlns:a16="http://schemas.microsoft.com/office/drawing/2014/main" id="{B5E5370D-0503-5CAF-9B3A-7BB662ED5880}"/>
                  </a:ext>
                </a:extLst>
              </p:cNvPr>
              <p:cNvSpPr/>
              <p:nvPr/>
            </p:nvSpPr>
            <p:spPr>
              <a:xfrm>
                <a:off x="1552275" y="1256500"/>
                <a:ext cx="152425" cy="64650"/>
              </a:xfrm>
              <a:custGeom>
                <a:avLst/>
                <a:gdLst/>
                <a:ahLst/>
                <a:cxnLst/>
                <a:rect l="l" t="t" r="r" b="b"/>
                <a:pathLst>
                  <a:path w="6097" h="2586" extrusionOk="0">
                    <a:moveTo>
                      <a:pt x="5902" y="1"/>
                    </a:moveTo>
                    <a:cubicBezTo>
                      <a:pt x="3787" y="1"/>
                      <a:pt x="1664" y="387"/>
                      <a:pt x="0" y="1693"/>
                    </a:cubicBezTo>
                    <a:lnTo>
                      <a:pt x="584" y="2586"/>
                    </a:lnTo>
                    <a:cubicBezTo>
                      <a:pt x="1965" y="1431"/>
                      <a:pt x="3810" y="1109"/>
                      <a:pt x="5596" y="1073"/>
                    </a:cubicBezTo>
                    <a:cubicBezTo>
                      <a:pt x="5013" y="990"/>
                      <a:pt x="5048" y="26"/>
                      <a:pt x="5703" y="14"/>
                    </a:cubicBezTo>
                    <a:cubicBezTo>
                      <a:pt x="5834" y="2"/>
                      <a:pt x="5965" y="2"/>
                      <a:pt x="6096" y="2"/>
                    </a:cubicBezTo>
                    <a:cubicBezTo>
                      <a:pt x="6031" y="1"/>
                      <a:pt x="5967" y="1"/>
                      <a:pt x="5902"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954;p35">
                <a:extLst>
                  <a:ext uri="{FF2B5EF4-FFF2-40B4-BE49-F238E27FC236}">
                    <a16:creationId xmlns:a16="http://schemas.microsoft.com/office/drawing/2014/main" id="{0AA97AA8-8167-6DDC-1238-C9ADC78C2048}"/>
                  </a:ext>
                </a:extLst>
              </p:cNvPr>
              <p:cNvSpPr/>
              <p:nvPr/>
            </p:nvSpPr>
            <p:spPr>
              <a:xfrm>
                <a:off x="1677575" y="1256525"/>
                <a:ext cx="54200" cy="26825"/>
              </a:xfrm>
              <a:custGeom>
                <a:avLst/>
                <a:gdLst/>
                <a:ahLst/>
                <a:cxnLst/>
                <a:rect l="l" t="t" r="r" b="b"/>
                <a:pathLst>
                  <a:path w="2168" h="1073" extrusionOk="0">
                    <a:moveTo>
                      <a:pt x="1084" y="1"/>
                    </a:moveTo>
                    <a:cubicBezTo>
                      <a:pt x="953" y="1"/>
                      <a:pt x="822" y="13"/>
                      <a:pt x="691" y="13"/>
                    </a:cubicBezTo>
                    <a:cubicBezTo>
                      <a:pt x="36" y="37"/>
                      <a:pt x="1" y="989"/>
                      <a:pt x="584" y="1072"/>
                    </a:cubicBezTo>
                    <a:lnTo>
                      <a:pt x="1584" y="1072"/>
                    </a:lnTo>
                    <a:cubicBezTo>
                      <a:pt x="2168" y="1001"/>
                      <a:pt x="2132" y="25"/>
                      <a:pt x="1477" y="13"/>
                    </a:cubicBezTo>
                    <a:cubicBezTo>
                      <a:pt x="1346" y="1"/>
                      <a:pt x="1215" y="1"/>
                      <a:pt x="1084"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955;p35">
                <a:extLst>
                  <a:ext uri="{FF2B5EF4-FFF2-40B4-BE49-F238E27FC236}">
                    <a16:creationId xmlns:a16="http://schemas.microsoft.com/office/drawing/2014/main" id="{4132EC50-290A-AAD3-1B47-3D24E4D4187A}"/>
                  </a:ext>
                </a:extLst>
              </p:cNvPr>
              <p:cNvSpPr/>
              <p:nvPr/>
            </p:nvSpPr>
            <p:spPr>
              <a:xfrm>
                <a:off x="1463275" y="1473825"/>
                <a:ext cx="73525" cy="71175"/>
              </a:xfrm>
              <a:custGeom>
                <a:avLst/>
                <a:gdLst/>
                <a:ahLst/>
                <a:cxnLst/>
                <a:rect l="l" t="t" r="r" b="b"/>
                <a:pathLst>
                  <a:path w="2941" h="2847" extrusionOk="0">
                    <a:moveTo>
                      <a:pt x="1417" y="0"/>
                    </a:moveTo>
                    <a:cubicBezTo>
                      <a:pt x="0" y="0"/>
                      <a:pt x="0" y="2060"/>
                      <a:pt x="0"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956;p35">
                <a:extLst>
                  <a:ext uri="{FF2B5EF4-FFF2-40B4-BE49-F238E27FC236}">
                    <a16:creationId xmlns:a16="http://schemas.microsoft.com/office/drawing/2014/main" id="{ED6A7396-068C-5574-1CAF-E85741A94403}"/>
                  </a:ext>
                </a:extLst>
              </p:cNvPr>
              <p:cNvSpPr/>
              <p:nvPr/>
            </p:nvSpPr>
            <p:spPr>
              <a:xfrm>
                <a:off x="1874625" y="1473825"/>
                <a:ext cx="73550" cy="71175"/>
              </a:xfrm>
              <a:custGeom>
                <a:avLst/>
                <a:gdLst/>
                <a:ahLst/>
                <a:cxnLst/>
                <a:rect l="l" t="t" r="r" b="b"/>
                <a:pathLst>
                  <a:path w="2942" h="2847" extrusionOk="0">
                    <a:moveTo>
                      <a:pt x="1417" y="0"/>
                    </a:moveTo>
                    <a:cubicBezTo>
                      <a:pt x="1" y="0"/>
                      <a:pt x="1" y="2060"/>
                      <a:pt x="1"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957;p35">
                <a:extLst>
                  <a:ext uri="{FF2B5EF4-FFF2-40B4-BE49-F238E27FC236}">
                    <a16:creationId xmlns:a16="http://schemas.microsoft.com/office/drawing/2014/main" id="{7EAD8A73-750C-6AA8-0C09-96C77B8A834F}"/>
                  </a:ext>
                </a:extLst>
              </p:cNvPr>
              <p:cNvSpPr/>
              <p:nvPr/>
            </p:nvSpPr>
            <p:spPr>
              <a:xfrm>
                <a:off x="1550475" y="1266650"/>
                <a:ext cx="51825" cy="97950"/>
              </a:xfrm>
              <a:custGeom>
                <a:avLst/>
                <a:gdLst/>
                <a:ahLst/>
                <a:cxnLst/>
                <a:rect l="l" t="t" r="r" b="b"/>
                <a:pathLst>
                  <a:path w="2073" h="3918" extrusionOk="0">
                    <a:moveTo>
                      <a:pt x="1037" y="1"/>
                    </a:moveTo>
                    <a:cubicBezTo>
                      <a:pt x="465" y="1"/>
                      <a:pt x="1" y="465"/>
                      <a:pt x="1" y="1037"/>
                    </a:cubicBezTo>
                    <a:lnTo>
                      <a:pt x="1" y="2882"/>
                    </a:lnTo>
                    <a:cubicBezTo>
                      <a:pt x="1" y="3453"/>
                      <a:pt x="465" y="3918"/>
                      <a:pt x="1037" y="3918"/>
                    </a:cubicBezTo>
                    <a:cubicBezTo>
                      <a:pt x="1608" y="3918"/>
                      <a:pt x="2072" y="3453"/>
                      <a:pt x="2072" y="2882"/>
                    </a:cubicBezTo>
                    <a:lnTo>
                      <a:pt x="2072" y="1037"/>
                    </a:lnTo>
                    <a:cubicBezTo>
                      <a:pt x="2072" y="465"/>
                      <a:pt x="1608" y="1"/>
                      <a:pt x="1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958;p35">
                <a:extLst>
                  <a:ext uri="{FF2B5EF4-FFF2-40B4-BE49-F238E27FC236}">
                    <a16:creationId xmlns:a16="http://schemas.microsoft.com/office/drawing/2014/main" id="{FC577C89-9FFA-C140-F40B-76947245A5F0}"/>
                  </a:ext>
                </a:extLst>
              </p:cNvPr>
              <p:cNvSpPr/>
              <p:nvPr/>
            </p:nvSpPr>
            <p:spPr>
              <a:xfrm>
                <a:off x="1805875" y="1266650"/>
                <a:ext cx="51800" cy="97950"/>
              </a:xfrm>
              <a:custGeom>
                <a:avLst/>
                <a:gdLst/>
                <a:ahLst/>
                <a:cxnLst/>
                <a:rect l="l" t="t" r="r" b="b"/>
                <a:pathLst>
                  <a:path w="2072" h="3918" extrusionOk="0">
                    <a:moveTo>
                      <a:pt x="1036" y="1"/>
                    </a:moveTo>
                    <a:cubicBezTo>
                      <a:pt x="465" y="1"/>
                      <a:pt x="0" y="465"/>
                      <a:pt x="0" y="1037"/>
                    </a:cubicBezTo>
                    <a:lnTo>
                      <a:pt x="0" y="2882"/>
                    </a:lnTo>
                    <a:cubicBezTo>
                      <a:pt x="0" y="3453"/>
                      <a:pt x="465" y="3918"/>
                      <a:pt x="1036" y="3918"/>
                    </a:cubicBezTo>
                    <a:cubicBezTo>
                      <a:pt x="1608" y="3918"/>
                      <a:pt x="2072" y="3453"/>
                      <a:pt x="2072" y="2882"/>
                    </a:cubicBezTo>
                    <a:lnTo>
                      <a:pt x="2072" y="1037"/>
                    </a:lnTo>
                    <a:cubicBezTo>
                      <a:pt x="2072" y="465"/>
                      <a:pt x="1608" y="1"/>
                      <a:pt x="10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959;p35">
                <a:extLst>
                  <a:ext uri="{FF2B5EF4-FFF2-40B4-BE49-F238E27FC236}">
                    <a16:creationId xmlns:a16="http://schemas.microsoft.com/office/drawing/2014/main" id="{0FB62FC8-A50E-A1A1-23A3-3C472904C7BB}"/>
                  </a:ext>
                </a:extLst>
              </p:cNvPr>
              <p:cNvSpPr/>
              <p:nvPr/>
            </p:nvSpPr>
            <p:spPr>
              <a:xfrm>
                <a:off x="1567450" y="1047275"/>
                <a:ext cx="273575" cy="307500"/>
              </a:xfrm>
              <a:custGeom>
                <a:avLst/>
                <a:gdLst/>
                <a:ahLst/>
                <a:cxnLst/>
                <a:rect l="l" t="t" r="r" b="b"/>
                <a:pathLst>
                  <a:path w="10943" h="12300" extrusionOk="0">
                    <a:moveTo>
                      <a:pt x="5465" y="1"/>
                    </a:moveTo>
                    <a:cubicBezTo>
                      <a:pt x="2441" y="1"/>
                      <a:pt x="0" y="2442"/>
                      <a:pt x="0" y="5466"/>
                    </a:cubicBezTo>
                    <a:lnTo>
                      <a:pt x="0" y="12300"/>
                    </a:lnTo>
                    <a:lnTo>
                      <a:pt x="10942" y="12300"/>
                    </a:lnTo>
                    <a:lnTo>
                      <a:pt x="10942" y="5466"/>
                    </a:lnTo>
                    <a:cubicBezTo>
                      <a:pt x="10942" y="2442"/>
                      <a:pt x="8489" y="1"/>
                      <a:pt x="5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960;p35">
                <a:extLst>
                  <a:ext uri="{FF2B5EF4-FFF2-40B4-BE49-F238E27FC236}">
                    <a16:creationId xmlns:a16="http://schemas.microsoft.com/office/drawing/2014/main" id="{4EA7B627-2EA0-FE71-48AE-AEAA4CFE15FF}"/>
                  </a:ext>
                </a:extLst>
              </p:cNvPr>
              <p:cNvSpPr/>
              <p:nvPr/>
            </p:nvSpPr>
            <p:spPr>
              <a:xfrm>
                <a:off x="1567150" y="1380350"/>
                <a:ext cx="273875" cy="120275"/>
              </a:xfrm>
              <a:custGeom>
                <a:avLst/>
                <a:gdLst/>
                <a:ahLst/>
                <a:cxnLst/>
                <a:rect l="l" t="t" r="r" b="b"/>
                <a:pathLst>
                  <a:path w="10955" h="4811" extrusionOk="0">
                    <a:moveTo>
                      <a:pt x="0" y="1"/>
                    </a:moveTo>
                    <a:lnTo>
                      <a:pt x="0" y="4811"/>
                    </a:lnTo>
                    <a:lnTo>
                      <a:pt x="10954" y="4811"/>
                    </a:lnTo>
                    <a:lnTo>
                      <a:pt x="10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961;p35">
                <a:extLst>
                  <a:ext uri="{FF2B5EF4-FFF2-40B4-BE49-F238E27FC236}">
                    <a16:creationId xmlns:a16="http://schemas.microsoft.com/office/drawing/2014/main" id="{2B9E23FF-7188-45B6-FDDE-F8610AE413D8}"/>
                  </a:ext>
                </a:extLst>
              </p:cNvPr>
              <p:cNvSpPr/>
              <p:nvPr/>
            </p:nvSpPr>
            <p:spPr>
              <a:xfrm>
                <a:off x="1556425" y="1354750"/>
                <a:ext cx="10750" cy="25925"/>
              </a:xfrm>
              <a:custGeom>
                <a:avLst/>
                <a:gdLst/>
                <a:ahLst/>
                <a:cxnLst/>
                <a:rect l="l" t="t" r="r" b="b"/>
                <a:pathLst>
                  <a:path w="430" h="1037" extrusionOk="0">
                    <a:moveTo>
                      <a:pt x="1" y="1"/>
                    </a:moveTo>
                    <a:lnTo>
                      <a:pt x="1" y="1037"/>
                    </a:lnTo>
                    <a:lnTo>
                      <a:pt x="429" y="1037"/>
                    </a:lnTo>
                    <a:lnTo>
                      <a:pt x="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962;p35">
                <a:extLst>
                  <a:ext uri="{FF2B5EF4-FFF2-40B4-BE49-F238E27FC236}">
                    <a16:creationId xmlns:a16="http://schemas.microsoft.com/office/drawing/2014/main" id="{1DA17262-AEC7-C018-FF19-900FF80EE0CB}"/>
                  </a:ext>
                </a:extLst>
              </p:cNvPr>
              <p:cNvSpPr/>
              <p:nvPr/>
            </p:nvSpPr>
            <p:spPr>
              <a:xfrm>
                <a:off x="1841000" y="1354750"/>
                <a:ext cx="12225" cy="25925"/>
              </a:xfrm>
              <a:custGeom>
                <a:avLst/>
                <a:gdLst/>
                <a:ahLst/>
                <a:cxnLst/>
                <a:rect l="l" t="t" r="r" b="b"/>
                <a:pathLst>
                  <a:path w="489" h="1037" extrusionOk="0">
                    <a:moveTo>
                      <a:pt x="0" y="1"/>
                    </a:moveTo>
                    <a:lnTo>
                      <a:pt x="0" y="1037"/>
                    </a:lnTo>
                    <a:lnTo>
                      <a:pt x="488" y="103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963;p35">
                <a:extLst>
                  <a:ext uri="{FF2B5EF4-FFF2-40B4-BE49-F238E27FC236}">
                    <a16:creationId xmlns:a16="http://schemas.microsoft.com/office/drawing/2014/main" id="{D7C5AF05-F95B-A453-9FC9-3438E80A66CD}"/>
                  </a:ext>
                </a:extLst>
              </p:cNvPr>
              <p:cNvSpPr/>
              <p:nvPr/>
            </p:nvSpPr>
            <p:spPr>
              <a:xfrm>
                <a:off x="1567150" y="1354750"/>
                <a:ext cx="273875" cy="25925"/>
              </a:xfrm>
              <a:custGeom>
                <a:avLst/>
                <a:gdLst/>
                <a:ahLst/>
                <a:cxnLst/>
                <a:rect l="l" t="t" r="r" b="b"/>
                <a:pathLst>
                  <a:path w="10955" h="1037" extrusionOk="0">
                    <a:moveTo>
                      <a:pt x="0" y="1"/>
                    </a:moveTo>
                    <a:lnTo>
                      <a:pt x="0" y="1037"/>
                    </a:lnTo>
                    <a:lnTo>
                      <a:pt x="10954" y="1037"/>
                    </a:lnTo>
                    <a:lnTo>
                      <a:pt x="109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964;p35">
                <a:extLst>
                  <a:ext uri="{FF2B5EF4-FFF2-40B4-BE49-F238E27FC236}">
                    <a16:creationId xmlns:a16="http://schemas.microsoft.com/office/drawing/2014/main" id="{A9CF41D2-B31B-E816-982B-EF605083F87A}"/>
                  </a:ext>
                </a:extLst>
              </p:cNvPr>
              <p:cNvSpPr/>
              <p:nvPr/>
            </p:nvSpPr>
            <p:spPr>
              <a:xfrm>
                <a:off x="1556425" y="1500600"/>
                <a:ext cx="296800" cy="25625"/>
              </a:xfrm>
              <a:custGeom>
                <a:avLst/>
                <a:gdLst/>
                <a:ahLst/>
                <a:cxnLst/>
                <a:rect l="l" t="t" r="r" b="b"/>
                <a:pathLst>
                  <a:path w="11872" h="1025" extrusionOk="0">
                    <a:moveTo>
                      <a:pt x="1" y="1"/>
                    </a:moveTo>
                    <a:lnTo>
                      <a:pt x="1" y="1025"/>
                    </a:lnTo>
                    <a:lnTo>
                      <a:pt x="441" y="1025"/>
                    </a:lnTo>
                    <a:lnTo>
                      <a:pt x="441" y="1"/>
                    </a:lnTo>
                    <a:close/>
                    <a:moveTo>
                      <a:pt x="11383" y="1"/>
                    </a:moveTo>
                    <a:lnTo>
                      <a:pt x="11383" y="1025"/>
                    </a:lnTo>
                    <a:lnTo>
                      <a:pt x="11871" y="1025"/>
                    </a:lnTo>
                    <a:lnTo>
                      <a:pt x="118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965;p35">
                <a:extLst>
                  <a:ext uri="{FF2B5EF4-FFF2-40B4-BE49-F238E27FC236}">
                    <a16:creationId xmlns:a16="http://schemas.microsoft.com/office/drawing/2014/main" id="{69E5DCFE-1861-973B-5622-7645DECC087C}"/>
                  </a:ext>
                </a:extLst>
              </p:cNvPr>
              <p:cNvSpPr/>
              <p:nvPr/>
            </p:nvSpPr>
            <p:spPr>
              <a:xfrm>
                <a:off x="1567150" y="1500600"/>
                <a:ext cx="273875" cy="25625"/>
              </a:xfrm>
              <a:custGeom>
                <a:avLst/>
                <a:gdLst/>
                <a:ahLst/>
                <a:cxnLst/>
                <a:rect l="l" t="t" r="r" b="b"/>
                <a:pathLst>
                  <a:path w="10955" h="1025" extrusionOk="0">
                    <a:moveTo>
                      <a:pt x="0" y="1"/>
                    </a:moveTo>
                    <a:lnTo>
                      <a:pt x="0" y="1025"/>
                    </a:lnTo>
                    <a:lnTo>
                      <a:pt x="10954" y="1025"/>
                    </a:lnTo>
                    <a:lnTo>
                      <a:pt x="109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966;p35">
                <a:extLst>
                  <a:ext uri="{FF2B5EF4-FFF2-40B4-BE49-F238E27FC236}">
                    <a16:creationId xmlns:a16="http://schemas.microsoft.com/office/drawing/2014/main" id="{4805B282-3481-0D87-67F5-590EB9F25E71}"/>
                  </a:ext>
                </a:extLst>
              </p:cNvPr>
              <p:cNvSpPr/>
              <p:nvPr/>
            </p:nvSpPr>
            <p:spPr>
              <a:xfrm>
                <a:off x="1629950"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967;p35">
                <a:extLst>
                  <a:ext uri="{FF2B5EF4-FFF2-40B4-BE49-F238E27FC236}">
                    <a16:creationId xmlns:a16="http://schemas.microsoft.com/office/drawing/2014/main" id="{51335783-F81F-93B2-7B98-837BA1B2C988}"/>
                  </a:ext>
                </a:extLst>
              </p:cNvPr>
              <p:cNvSpPr/>
              <p:nvPr/>
            </p:nvSpPr>
            <p:spPr>
              <a:xfrm>
                <a:off x="1660600"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968;p35">
                <a:extLst>
                  <a:ext uri="{FF2B5EF4-FFF2-40B4-BE49-F238E27FC236}">
                    <a16:creationId xmlns:a16="http://schemas.microsoft.com/office/drawing/2014/main" id="{DFC1223A-D333-5D4B-26BC-66AB9BD88D9F}"/>
                  </a:ext>
                </a:extLst>
              </p:cNvPr>
              <p:cNvSpPr/>
              <p:nvPr/>
            </p:nvSpPr>
            <p:spPr>
              <a:xfrm>
                <a:off x="1691575" y="1269325"/>
                <a:ext cx="25025" cy="25025"/>
              </a:xfrm>
              <a:custGeom>
                <a:avLst/>
                <a:gdLst/>
                <a:ahLst/>
                <a:cxnLst/>
                <a:rect l="l" t="t" r="r" b="b"/>
                <a:pathLst>
                  <a:path w="1001" h="1001" extrusionOk="0">
                    <a:moveTo>
                      <a:pt x="0" y="1"/>
                    </a:moveTo>
                    <a:lnTo>
                      <a:pt x="1000" y="1"/>
                    </a:lnTo>
                    <a:lnTo>
                      <a:pt x="1000" y="1001"/>
                    </a:lnTo>
                    <a:lnTo>
                      <a:pt x="0"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969;p35">
                <a:extLst>
                  <a:ext uri="{FF2B5EF4-FFF2-40B4-BE49-F238E27FC236}">
                    <a16:creationId xmlns:a16="http://schemas.microsoft.com/office/drawing/2014/main" id="{F68F9741-0F13-E0D1-F999-23CB88C93981}"/>
                  </a:ext>
                </a:extLst>
              </p:cNvPr>
              <p:cNvSpPr/>
              <p:nvPr/>
            </p:nvSpPr>
            <p:spPr>
              <a:xfrm>
                <a:off x="1722225"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970;p35">
                <a:extLst>
                  <a:ext uri="{FF2B5EF4-FFF2-40B4-BE49-F238E27FC236}">
                    <a16:creationId xmlns:a16="http://schemas.microsoft.com/office/drawing/2014/main" id="{5F6BE103-A28D-8F82-DAF1-C5D7502341F0}"/>
                  </a:ext>
                </a:extLst>
              </p:cNvPr>
              <p:cNvSpPr/>
              <p:nvPr/>
            </p:nvSpPr>
            <p:spPr>
              <a:xfrm>
                <a:off x="1753175"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971;p35">
                <a:extLst>
                  <a:ext uri="{FF2B5EF4-FFF2-40B4-BE49-F238E27FC236}">
                    <a16:creationId xmlns:a16="http://schemas.microsoft.com/office/drawing/2014/main" id="{C4024B4C-E0E7-74B4-6915-FAA9B54AD521}"/>
                  </a:ext>
                </a:extLst>
              </p:cNvPr>
              <p:cNvSpPr/>
              <p:nvPr/>
            </p:nvSpPr>
            <p:spPr>
              <a:xfrm>
                <a:off x="1607025"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972;p35">
                <a:extLst>
                  <a:ext uri="{FF2B5EF4-FFF2-40B4-BE49-F238E27FC236}">
                    <a16:creationId xmlns:a16="http://schemas.microsoft.com/office/drawing/2014/main" id="{44A8D1F0-C817-20CA-7FE9-95A74B4F0273}"/>
                  </a:ext>
                </a:extLst>
              </p:cNvPr>
              <p:cNvSpPr/>
              <p:nvPr/>
            </p:nvSpPr>
            <p:spPr>
              <a:xfrm>
                <a:off x="1638575" y="1183900"/>
                <a:ext cx="19075" cy="19075"/>
              </a:xfrm>
              <a:custGeom>
                <a:avLst/>
                <a:gdLst/>
                <a:ahLst/>
                <a:cxnLst/>
                <a:rect l="l" t="t" r="r" b="b"/>
                <a:pathLst>
                  <a:path w="763" h="763" extrusionOk="0">
                    <a:moveTo>
                      <a:pt x="382" y="1"/>
                    </a:moveTo>
                    <a:cubicBezTo>
                      <a:pt x="168" y="1"/>
                      <a:pt x="1" y="167"/>
                      <a:pt x="1" y="382"/>
                    </a:cubicBezTo>
                    <a:cubicBezTo>
                      <a:pt x="1" y="596"/>
                      <a:pt x="168"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973;p35">
                <a:extLst>
                  <a:ext uri="{FF2B5EF4-FFF2-40B4-BE49-F238E27FC236}">
                    <a16:creationId xmlns:a16="http://schemas.microsoft.com/office/drawing/2014/main" id="{045BCB0E-68B9-D255-FD05-A30A00536DE5}"/>
                  </a:ext>
                </a:extLst>
              </p:cNvPr>
              <p:cNvSpPr/>
              <p:nvPr/>
            </p:nvSpPr>
            <p:spPr>
              <a:xfrm>
                <a:off x="1718950"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974;p35">
                <a:extLst>
                  <a:ext uri="{FF2B5EF4-FFF2-40B4-BE49-F238E27FC236}">
                    <a16:creationId xmlns:a16="http://schemas.microsoft.com/office/drawing/2014/main" id="{C4ADE10A-189F-83DA-5313-512BB00D182B}"/>
                  </a:ext>
                </a:extLst>
              </p:cNvPr>
              <p:cNvSpPr/>
              <p:nvPr/>
            </p:nvSpPr>
            <p:spPr>
              <a:xfrm>
                <a:off x="1750500" y="1183900"/>
                <a:ext cx="19075" cy="19075"/>
              </a:xfrm>
              <a:custGeom>
                <a:avLst/>
                <a:gdLst/>
                <a:ahLst/>
                <a:cxnLst/>
                <a:rect l="l" t="t" r="r" b="b"/>
                <a:pathLst>
                  <a:path w="763" h="763" extrusionOk="0">
                    <a:moveTo>
                      <a:pt x="382" y="1"/>
                    </a:moveTo>
                    <a:cubicBezTo>
                      <a:pt x="167" y="1"/>
                      <a:pt x="1" y="167"/>
                      <a:pt x="1" y="382"/>
                    </a:cubicBezTo>
                    <a:cubicBezTo>
                      <a:pt x="1" y="596"/>
                      <a:pt x="167"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975;p35">
                <a:extLst>
                  <a:ext uri="{FF2B5EF4-FFF2-40B4-BE49-F238E27FC236}">
                    <a16:creationId xmlns:a16="http://schemas.microsoft.com/office/drawing/2014/main" id="{DA189FBA-63C0-441D-92C7-56F70BCEB81E}"/>
                  </a:ext>
                </a:extLst>
              </p:cNvPr>
              <p:cNvSpPr/>
              <p:nvPr/>
            </p:nvSpPr>
            <p:spPr>
              <a:xfrm>
                <a:off x="1589175" y="1403575"/>
                <a:ext cx="20850" cy="20850"/>
              </a:xfrm>
              <a:custGeom>
                <a:avLst/>
                <a:gdLst/>
                <a:ahLst/>
                <a:cxnLst/>
                <a:rect l="l" t="t" r="r" b="b"/>
                <a:pathLst>
                  <a:path w="834" h="834" extrusionOk="0">
                    <a:moveTo>
                      <a:pt x="834" y="417"/>
                    </a:moveTo>
                    <a:cubicBezTo>
                      <a:pt x="834" y="655"/>
                      <a:pt x="643" y="834"/>
                      <a:pt x="417" y="834"/>
                    </a:cubicBezTo>
                    <a:cubicBezTo>
                      <a:pt x="179" y="834"/>
                      <a:pt x="0" y="655"/>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976;p35">
                <a:extLst>
                  <a:ext uri="{FF2B5EF4-FFF2-40B4-BE49-F238E27FC236}">
                    <a16:creationId xmlns:a16="http://schemas.microsoft.com/office/drawing/2014/main" id="{4D0887AD-EB8B-4472-A03A-D1835239C56E}"/>
                  </a:ext>
                </a:extLst>
              </p:cNvPr>
              <p:cNvSpPr/>
              <p:nvPr/>
            </p:nvSpPr>
            <p:spPr>
              <a:xfrm>
                <a:off x="1799625" y="1403575"/>
                <a:ext cx="20850" cy="20850"/>
              </a:xfrm>
              <a:custGeom>
                <a:avLst/>
                <a:gdLst/>
                <a:ahLst/>
                <a:cxnLst/>
                <a:rect l="l" t="t" r="r" b="b"/>
                <a:pathLst>
                  <a:path w="834" h="834" extrusionOk="0">
                    <a:moveTo>
                      <a:pt x="834" y="417"/>
                    </a:moveTo>
                    <a:cubicBezTo>
                      <a:pt x="834" y="655"/>
                      <a:pt x="655" y="834"/>
                      <a:pt x="417" y="834"/>
                    </a:cubicBezTo>
                    <a:cubicBezTo>
                      <a:pt x="191" y="834"/>
                      <a:pt x="0" y="655"/>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977;p35">
                <a:extLst>
                  <a:ext uri="{FF2B5EF4-FFF2-40B4-BE49-F238E27FC236}">
                    <a16:creationId xmlns:a16="http://schemas.microsoft.com/office/drawing/2014/main" id="{D0DA78FE-A28E-4B5E-1131-EF39FB48E246}"/>
                  </a:ext>
                </a:extLst>
              </p:cNvPr>
              <p:cNvSpPr/>
              <p:nvPr/>
            </p:nvSpPr>
            <p:spPr>
              <a:xfrm>
                <a:off x="1589175" y="1457150"/>
                <a:ext cx="20850" cy="20875"/>
              </a:xfrm>
              <a:custGeom>
                <a:avLst/>
                <a:gdLst/>
                <a:ahLst/>
                <a:cxnLst/>
                <a:rect l="l" t="t" r="r" b="b"/>
                <a:pathLst>
                  <a:path w="834" h="835" extrusionOk="0">
                    <a:moveTo>
                      <a:pt x="834" y="417"/>
                    </a:moveTo>
                    <a:cubicBezTo>
                      <a:pt x="834" y="656"/>
                      <a:pt x="643" y="834"/>
                      <a:pt x="417" y="834"/>
                    </a:cubicBezTo>
                    <a:cubicBezTo>
                      <a:pt x="179" y="834"/>
                      <a:pt x="0" y="656"/>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978;p35">
                <a:extLst>
                  <a:ext uri="{FF2B5EF4-FFF2-40B4-BE49-F238E27FC236}">
                    <a16:creationId xmlns:a16="http://schemas.microsoft.com/office/drawing/2014/main" id="{7243D3CE-69DF-3DCE-9B5D-FFC8CD858AB5}"/>
                  </a:ext>
                </a:extLst>
              </p:cNvPr>
              <p:cNvSpPr/>
              <p:nvPr/>
            </p:nvSpPr>
            <p:spPr>
              <a:xfrm>
                <a:off x="1799625" y="1457150"/>
                <a:ext cx="20850" cy="20875"/>
              </a:xfrm>
              <a:custGeom>
                <a:avLst/>
                <a:gdLst/>
                <a:ahLst/>
                <a:cxnLst/>
                <a:rect l="l" t="t" r="r" b="b"/>
                <a:pathLst>
                  <a:path w="834" h="835" extrusionOk="0">
                    <a:moveTo>
                      <a:pt x="834" y="417"/>
                    </a:moveTo>
                    <a:cubicBezTo>
                      <a:pt x="834" y="656"/>
                      <a:pt x="655" y="834"/>
                      <a:pt x="417" y="834"/>
                    </a:cubicBezTo>
                    <a:cubicBezTo>
                      <a:pt x="191" y="834"/>
                      <a:pt x="0" y="656"/>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979;p35">
                <a:extLst>
                  <a:ext uri="{FF2B5EF4-FFF2-40B4-BE49-F238E27FC236}">
                    <a16:creationId xmlns:a16="http://schemas.microsoft.com/office/drawing/2014/main" id="{001BA9D1-DF2B-5EA7-F4C7-EFC8256FEB27}"/>
                  </a:ext>
                </a:extLst>
              </p:cNvPr>
              <p:cNvSpPr/>
              <p:nvPr/>
            </p:nvSpPr>
            <p:spPr>
              <a:xfrm>
                <a:off x="1626975" y="1404475"/>
                <a:ext cx="155700" cy="72650"/>
              </a:xfrm>
              <a:custGeom>
                <a:avLst/>
                <a:gdLst/>
                <a:ahLst/>
                <a:cxnLst/>
                <a:rect l="l" t="t" r="r" b="b"/>
                <a:pathLst>
                  <a:path w="6228" h="2906" extrusionOk="0">
                    <a:moveTo>
                      <a:pt x="1" y="0"/>
                    </a:moveTo>
                    <a:lnTo>
                      <a:pt x="1" y="2905"/>
                    </a:lnTo>
                    <a:lnTo>
                      <a:pt x="6228" y="2905"/>
                    </a:lnTo>
                    <a:lnTo>
                      <a:pt x="6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7787322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935774" y="1741407"/>
            <a:ext cx="3758490" cy="952236"/>
          </a:xfrm>
          <a:prstGeom prst="rect">
            <a:avLst/>
          </a:prstGeom>
        </p:spPr>
        <p:txBody>
          <a:bodyPr spcFirstLastPara="1" wrap="square" lIns="91425" tIns="91425" rIns="91425" bIns="91425" anchor="b" anchorCtr="0">
            <a:noAutofit/>
          </a:bodyPr>
          <a:lstStyle/>
          <a:p>
            <a:pPr marL="0" indent="0"/>
            <a:r>
              <a:rPr lang="en-US" dirty="0" err="1"/>
              <a:t>Tiến</a:t>
            </a:r>
            <a:r>
              <a:rPr lang="en-US" dirty="0"/>
              <a:t> </a:t>
            </a:r>
            <a:r>
              <a:rPr lang="en-US" dirty="0" err="1"/>
              <a:t>độ</a:t>
            </a:r>
            <a:r>
              <a:rPr lang="en-US" dirty="0"/>
              <a:t> </a:t>
            </a:r>
            <a:r>
              <a:rPr lang="en-US" dirty="0" err="1"/>
              <a:t>đề</a:t>
            </a:r>
            <a:r>
              <a:rPr lang="en-US" dirty="0"/>
              <a:t> </a:t>
            </a:r>
            <a:r>
              <a:rPr lang="en-US" dirty="0" err="1"/>
              <a:t>tài</a:t>
            </a:r>
            <a:endParaRPr lang="en-US" dirty="0"/>
          </a:p>
        </p:txBody>
      </p:sp>
      <p:sp>
        <p:nvSpPr>
          <p:cNvPr id="467" name="Google Shape;467;p36"/>
          <p:cNvSpPr txBox="1">
            <a:spLocks noGrp="1"/>
          </p:cNvSpPr>
          <p:nvPr>
            <p:ph type="subTitle" idx="1"/>
          </p:nvPr>
        </p:nvSpPr>
        <p:spPr>
          <a:xfrm>
            <a:off x="726715" y="3216776"/>
            <a:ext cx="4165699" cy="583370"/>
          </a:xfrm>
          <a:prstGeom prst="rect">
            <a:avLst/>
          </a:prstGeom>
        </p:spPr>
        <p:txBody>
          <a:bodyPr spcFirstLastPara="1" wrap="square" lIns="91425" tIns="91425" rIns="91425" bIns="91425" anchor="ctr" anchorCtr="0">
            <a:noAutofit/>
          </a:bodyPr>
          <a:lstStyle/>
          <a:p>
            <a:pPr marL="0" indent="0" algn="ctr"/>
            <a:r>
              <a:rPr lang="en-US" dirty="0" err="1"/>
              <a:t>Thực</a:t>
            </a:r>
            <a:r>
              <a:rPr lang="en-US" dirty="0"/>
              <a:t> </a:t>
            </a:r>
            <a:r>
              <a:rPr lang="en-US" dirty="0" err="1"/>
              <a:t>hiện</a:t>
            </a:r>
            <a:r>
              <a:rPr lang="en-US" dirty="0"/>
              <a:t> </a:t>
            </a:r>
            <a:r>
              <a:rPr lang="en-US" dirty="0" err="1"/>
              <a:t>phân</a:t>
            </a:r>
            <a:r>
              <a:rPr lang="en-US" dirty="0"/>
              <a:t> </a:t>
            </a:r>
            <a:r>
              <a:rPr lang="en-US" dirty="0" err="1"/>
              <a:t>công</a:t>
            </a:r>
            <a:r>
              <a:rPr lang="en-US" dirty="0"/>
              <a:t> </a:t>
            </a:r>
            <a:r>
              <a:rPr lang="en-US" dirty="0" err="1"/>
              <a:t>công</a:t>
            </a:r>
            <a:r>
              <a:rPr lang="en-US" dirty="0"/>
              <a:t> </a:t>
            </a:r>
            <a:r>
              <a:rPr lang="en-US" dirty="0" err="1"/>
              <a:t>việc</a:t>
            </a:r>
            <a:r>
              <a:rPr lang="en-US" dirty="0"/>
              <a:t> </a:t>
            </a:r>
          </a:p>
          <a:p>
            <a:pPr marL="0" indent="0" algn="ctr"/>
            <a:r>
              <a:rPr lang="en-US" dirty="0" err="1"/>
              <a:t>giữa</a:t>
            </a:r>
            <a:r>
              <a:rPr lang="en-US" dirty="0"/>
              <a:t> </a:t>
            </a:r>
            <a:r>
              <a:rPr lang="en-US" dirty="0" err="1"/>
              <a:t>các</a:t>
            </a:r>
            <a:r>
              <a:rPr lang="en-US" dirty="0"/>
              <a:t> </a:t>
            </a:r>
            <a:r>
              <a:rPr lang="en-US" dirty="0" err="1"/>
              <a:t>thành</a:t>
            </a:r>
            <a:r>
              <a:rPr lang="en-US" dirty="0"/>
              <a:t> </a:t>
            </a:r>
            <a:r>
              <a:rPr lang="en-US" dirty="0" err="1"/>
              <a:t>viên</a:t>
            </a:r>
            <a:r>
              <a:rPr lang="en-US" dirty="0"/>
              <a:t> </a:t>
            </a:r>
            <a:r>
              <a:rPr lang="en-US" dirty="0" err="1"/>
              <a:t>nhóm</a:t>
            </a:r>
            <a:endParaRPr lang="en-US" dirty="0"/>
          </a:p>
        </p:txBody>
      </p:sp>
      <p:sp>
        <p:nvSpPr>
          <p:cNvPr id="468" name="Google Shape;468;p36"/>
          <p:cNvSpPr txBox="1">
            <a:spLocks noGrp="1"/>
          </p:cNvSpPr>
          <p:nvPr>
            <p:ph type="title" idx="2"/>
          </p:nvPr>
        </p:nvSpPr>
        <p:spPr>
          <a:xfrm>
            <a:off x="4299900" y="298682"/>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10</a:t>
            </a:r>
            <a:endParaRPr dirty="0"/>
          </a:p>
        </p:txBody>
      </p:sp>
      <p:cxnSp>
        <p:nvCxnSpPr>
          <p:cNvPr id="502" name="Google Shape;502;p36"/>
          <p:cNvCxnSpPr>
            <a:cxnSpLocks/>
            <a:stCxn id="467" idx="3"/>
          </p:cNvCxnSpPr>
          <p:nvPr/>
        </p:nvCxnSpPr>
        <p:spPr>
          <a:xfrm flipV="1">
            <a:off x="4892414" y="1180996"/>
            <a:ext cx="120102" cy="2327465"/>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4" name="Google Shape;826;p47">
            <a:extLst>
              <a:ext uri="{FF2B5EF4-FFF2-40B4-BE49-F238E27FC236}">
                <a16:creationId xmlns:a16="http://schemas.microsoft.com/office/drawing/2014/main" id="{BE5714FB-CE20-39AC-4199-6D601AEA9FEC}"/>
              </a:ext>
            </a:extLst>
          </p:cNvPr>
          <p:cNvGrpSpPr/>
          <p:nvPr/>
        </p:nvGrpSpPr>
        <p:grpSpPr>
          <a:xfrm>
            <a:off x="5521324" y="1147314"/>
            <a:ext cx="3338639" cy="3282989"/>
            <a:chOff x="5577299" y="769535"/>
            <a:chExt cx="3338639" cy="3282989"/>
          </a:xfrm>
        </p:grpSpPr>
        <p:grpSp>
          <p:nvGrpSpPr>
            <p:cNvPr id="5" name="Google Shape;827;p47">
              <a:extLst>
                <a:ext uri="{FF2B5EF4-FFF2-40B4-BE49-F238E27FC236}">
                  <a16:creationId xmlns:a16="http://schemas.microsoft.com/office/drawing/2014/main" id="{E774CBBB-02FE-6FDE-92A3-A1EA31F35AFD}"/>
                </a:ext>
              </a:extLst>
            </p:cNvPr>
            <p:cNvGrpSpPr/>
            <p:nvPr/>
          </p:nvGrpSpPr>
          <p:grpSpPr>
            <a:xfrm>
              <a:off x="5577299" y="1652817"/>
              <a:ext cx="3338639" cy="2399708"/>
              <a:chOff x="5577299" y="1652817"/>
              <a:chExt cx="3338639" cy="2399708"/>
            </a:xfrm>
          </p:grpSpPr>
          <p:sp>
            <p:nvSpPr>
              <p:cNvPr id="14" name="Google Shape;828;p47">
                <a:extLst>
                  <a:ext uri="{FF2B5EF4-FFF2-40B4-BE49-F238E27FC236}">
                    <a16:creationId xmlns:a16="http://schemas.microsoft.com/office/drawing/2014/main" id="{117FD4F3-22A1-9E73-416C-2B2FE7083B5A}"/>
                  </a:ext>
                </a:extLst>
              </p:cNvPr>
              <p:cNvSpPr/>
              <p:nvPr/>
            </p:nvSpPr>
            <p:spPr>
              <a:xfrm>
                <a:off x="5577299" y="3926350"/>
                <a:ext cx="3338639"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29;p47">
                <a:extLst>
                  <a:ext uri="{FF2B5EF4-FFF2-40B4-BE49-F238E27FC236}">
                    <a16:creationId xmlns:a16="http://schemas.microsoft.com/office/drawing/2014/main" id="{F102498D-F054-DFC5-F3D5-A38F511B8E40}"/>
                  </a:ext>
                </a:extLst>
              </p:cNvPr>
              <p:cNvSpPr/>
              <p:nvPr/>
            </p:nvSpPr>
            <p:spPr>
              <a:xfrm>
                <a:off x="6228754" y="2129902"/>
                <a:ext cx="1911687" cy="1257580"/>
              </a:xfrm>
              <a:custGeom>
                <a:avLst/>
                <a:gdLst/>
                <a:ahLst/>
                <a:cxnLst/>
                <a:rect l="l" t="t" r="r" b="b"/>
                <a:pathLst>
                  <a:path w="32885" h="21633" extrusionOk="0">
                    <a:moveTo>
                      <a:pt x="32309" y="21633"/>
                    </a:moveTo>
                    <a:lnTo>
                      <a:pt x="576" y="21633"/>
                    </a:lnTo>
                    <a:cubicBezTo>
                      <a:pt x="260" y="21633"/>
                      <a:pt x="1" y="21374"/>
                      <a:pt x="1" y="21057"/>
                    </a:cubicBezTo>
                    <a:lnTo>
                      <a:pt x="1" y="576"/>
                    </a:lnTo>
                    <a:cubicBezTo>
                      <a:pt x="1" y="259"/>
                      <a:pt x="260" y="0"/>
                      <a:pt x="576" y="0"/>
                    </a:cubicBezTo>
                    <a:lnTo>
                      <a:pt x="32309" y="0"/>
                    </a:lnTo>
                    <a:cubicBezTo>
                      <a:pt x="32625" y="0"/>
                      <a:pt x="32884" y="259"/>
                      <a:pt x="32884" y="576"/>
                    </a:cubicBezTo>
                    <a:lnTo>
                      <a:pt x="32884" y="21057"/>
                    </a:lnTo>
                    <a:cubicBezTo>
                      <a:pt x="32884" y="21374"/>
                      <a:pt x="32625" y="21633"/>
                      <a:pt x="32309" y="21633"/>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30;p47">
                <a:extLst>
                  <a:ext uri="{FF2B5EF4-FFF2-40B4-BE49-F238E27FC236}">
                    <a16:creationId xmlns:a16="http://schemas.microsoft.com/office/drawing/2014/main" id="{544FF0B3-D8FC-9380-FC94-8B42F0D0E710}"/>
                  </a:ext>
                </a:extLst>
              </p:cNvPr>
              <p:cNvSpPr/>
              <p:nvPr/>
            </p:nvSpPr>
            <p:spPr>
              <a:xfrm>
                <a:off x="6233463" y="2134553"/>
                <a:ext cx="1901921" cy="1247930"/>
              </a:xfrm>
              <a:custGeom>
                <a:avLst/>
                <a:gdLst/>
                <a:ahLst/>
                <a:cxnLst/>
                <a:rect l="l" t="t" r="r" b="b"/>
                <a:pathLst>
                  <a:path w="32717" h="21467" extrusionOk="0">
                    <a:moveTo>
                      <a:pt x="1" y="20937"/>
                    </a:moveTo>
                    <a:lnTo>
                      <a:pt x="1" y="525"/>
                    </a:lnTo>
                    <a:cubicBezTo>
                      <a:pt x="1" y="237"/>
                      <a:pt x="236" y="1"/>
                      <a:pt x="524" y="1"/>
                    </a:cubicBezTo>
                    <a:lnTo>
                      <a:pt x="32187" y="1"/>
                    </a:lnTo>
                    <a:cubicBezTo>
                      <a:pt x="32475" y="1"/>
                      <a:pt x="32717" y="237"/>
                      <a:pt x="32717" y="525"/>
                    </a:cubicBezTo>
                    <a:lnTo>
                      <a:pt x="32717" y="20937"/>
                    </a:lnTo>
                    <a:cubicBezTo>
                      <a:pt x="32717" y="21225"/>
                      <a:pt x="32475" y="21466"/>
                      <a:pt x="32187" y="21466"/>
                    </a:cubicBezTo>
                    <a:lnTo>
                      <a:pt x="524" y="21466"/>
                    </a:lnTo>
                    <a:cubicBezTo>
                      <a:pt x="231" y="21466"/>
                      <a:pt x="1" y="21225"/>
                      <a:pt x="1" y="209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31;p47">
                <a:extLst>
                  <a:ext uri="{FF2B5EF4-FFF2-40B4-BE49-F238E27FC236}">
                    <a16:creationId xmlns:a16="http://schemas.microsoft.com/office/drawing/2014/main" id="{8CAE561F-9022-8D20-9F04-AA0E93D96DD1}"/>
                  </a:ext>
                </a:extLst>
              </p:cNvPr>
              <p:cNvSpPr/>
              <p:nvPr/>
            </p:nvSpPr>
            <p:spPr>
              <a:xfrm>
                <a:off x="6339203" y="2238608"/>
                <a:ext cx="1689796" cy="1052547"/>
              </a:xfrm>
              <a:custGeom>
                <a:avLst/>
                <a:gdLst/>
                <a:ahLst/>
                <a:cxnLst/>
                <a:rect l="l" t="t" r="r" b="b"/>
                <a:pathLst>
                  <a:path w="29068" h="18106" extrusionOk="0">
                    <a:moveTo>
                      <a:pt x="0" y="1"/>
                    </a:moveTo>
                    <a:lnTo>
                      <a:pt x="29068" y="1"/>
                    </a:lnTo>
                    <a:lnTo>
                      <a:pt x="29068" y="18105"/>
                    </a:lnTo>
                    <a:lnTo>
                      <a:pt x="0" y="18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32;p47">
                <a:extLst>
                  <a:ext uri="{FF2B5EF4-FFF2-40B4-BE49-F238E27FC236}">
                    <a16:creationId xmlns:a16="http://schemas.microsoft.com/office/drawing/2014/main" id="{B474757A-1412-CAC8-6AAF-3551C7325784}"/>
                  </a:ext>
                </a:extLst>
              </p:cNvPr>
              <p:cNvSpPr/>
              <p:nvPr/>
            </p:nvSpPr>
            <p:spPr>
              <a:xfrm>
                <a:off x="5966524" y="3910297"/>
                <a:ext cx="2435868" cy="92721"/>
              </a:xfrm>
              <a:custGeom>
                <a:avLst/>
                <a:gdLst/>
                <a:ahLst/>
                <a:cxnLst/>
                <a:rect l="l" t="t" r="r" b="b"/>
                <a:pathLst>
                  <a:path w="41902" h="1595" extrusionOk="0">
                    <a:moveTo>
                      <a:pt x="40888" y="1595"/>
                    </a:moveTo>
                    <a:lnTo>
                      <a:pt x="1007" y="1595"/>
                    </a:lnTo>
                    <a:cubicBezTo>
                      <a:pt x="581" y="1595"/>
                      <a:pt x="173" y="1169"/>
                      <a:pt x="92" y="634"/>
                    </a:cubicBezTo>
                    <a:lnTo>
                      <a:pt x="0" y="0"/>
                    </a:lnTo>
                    <a:lnTo>
                      <a:pt x="41901" y="0"/>
                    </a:lnTo>
                    <a:lnTo>
                      <a:pt x="41809" y="634"/>
                    </a:lnTo>
                    <a:cubicBezTo>
                      <a:pt x="41723" y="1169"/>
                      <a:pt x="41314" y="1595"/>
                      <a:pt x="40888" y="15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33;p47">
                <a:extLst>
                  <a:ext uri="{FF2B5EF4-FFF2-40B4-BE49-F238E27FC236}">
                    <a16:creationId xmlns:a16="http://schemas.microsoft.com/office/drawing/2014/main" id="{5FBE5DE7-C802-0056-B23D-D0D11BF4D033}"/>
                  </a:ext>
                </a:extLst>
              </p:cNvPr>
              <p:cNvSpPr/>
              <p:nvPr/>
            </p:nvSpPr>
            <p:spPr>
              <a:xfrm>
                <a:off x="5956467" y="3385718"/>
                <a:ext cx="2455575" cy="537377"/>
              </a:xfrm>
              <a:custGeom>
                <a:avLst/>
                <a:gdLst/>
                <a:ahLst/>
                <a:cxnLst/>
                <a:rect l="l" t="t" r="r" b="b"/>
                <a:pathLst>
                  <a:path w="42241" h="9244" extrusionOk="0">
                    <a:moveTo>
                      <a:pt x="41487" y="9243"/>
                    </a:moveTo>
                    <a:lnTo>
                      <a:pt x="754" y="9243"/>
                    </a:lnTo>
                    <a:cubicBezTo>
                      <a:pt x="231" y="9243"/>
                      <a:pt x="1" y="9076"/>
                      <a:pt x="288" y="8581"/>
                    </a:cubicBezTo>
                    <a:lnTo>
                      <a:pt x="4489" y="317"/>
                    </a:lnTo>
                    <a:cubicBezTo>
                      <a:pt x="4604" y="116"/>
                      <a:pt x="4783" y="1"/>
                      <a:pt x="4984" y="1"/>
                    </a:cubicBezTo>
                    <a:lnTo>
                      <a:pt x="37263" y="1"/>
                    </a:lnTo>
                    <a:cubicBezTo>
                      <a:pt x="37464" y="1"/>
                      <a:pt x="37643" y="116"/>
                      <a:pt x="37758" y="317"/>
                    </a:cubicBezTo>
                    <a:lnTo>
                      <a:pt x="41959" y="8576"/>
                    </a:lnTo>
                    <a:cubicBezTo>
                      <a:pt x="42241" y="9076"/>
                      <a:pt x="42011" y="9243"/>
                      <a:pt x="41487" y="9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34;p47">
                <a:extLst>
                  <a:ext uri="{FF2B5EF4-FFF2-40B4-BE49-F238E27FC236}">
                    <a16:creationId xmlns:a16="http://schemas.microsoft.com/office/drawing/2014/main" id="{77E76A67-D029-7192-FB35-64D44402A76F}"/>
                  </a:ext>
                </a:extLst>
              </p:cNvPr>
              <p:cNvSpPr/>
              <p:nvPr/>
            </p:nvSpPr>
            <p:spPr>
              <a:xfrm>
                <a:off x="6169228" y="3416876"/>
                <a:ext cx="2030045" cy="256946"/>
              </a:xfrm>
              <a:custGeom>
                <a:avLst/>
                <a:gdLst/>
                <a:ahLst/>
                <a:cxnLst/>
                <a:rect l="l" t="t" r="r" b="b"/>
                <a:pathLst>
                  <a:path w="34921" h="4420" extrusionOk="0">
                    <a:moveTo>
                      <a:pt x="34432" y="4420"/>
                    </a:moveTo>
                    <a:lnTo>
                      <a:pt x="490" y="4420"/>
                    </a:lnTo>
                    <a:cubicBezTo>
                      <a:pt x="196" y="4420"/>
                      <a:pt x="1" y="4328"/>
                      <a:pt x="58" y="4218"/>
                    </a:cubicBezTo>
                    <a:lnTo>
                      <a:pt x="2032" y="161"/>
                    </a:lnTo>
                    <a:cubicBezTo>
                      <a:pt x="2072" y="75"/>
                      <a:pt x="2320" y="0"/>
                      <a:pt x="2579" y="0"/>
                    </a:cubicBezTo>
                    <a:lnTo>
                      <a:pt x="32366" y="0"/>
                    </a:lnTo>
                    <a:cubicBezTo>
                      <a:pt x="32625" y="0"/>
                      <a:pt x="32866" y="75"/>
                      <a:pt x="32912" y="161"/>
                    </a:cubicBezTo>
                    <a:lnTo>
                      <a:pt x="34881" y="4218"/>
                    </a:lnTo>
                    <a:cubicBezTo>
                      <a:pt x="34921" y="4328"/>
                      <a:pt x="34725" y="4420"/>
                      <a:pt x="34432" y="44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835;p47">
                <a:extLst>
                  <a:ext uri="{FF2B5EF4-FFF2-40B4-BE49-F238E27FC236}">
                    <a16:creationId xmlns:a16="http://schemas.microsoft.com/office/drawing/2014/main" id="{77D74AA9-2FF6-F409-1703-D4563EB0F608}"/>
                  </a:ext>
                </a:extLst>
              </p:cNvPr>
              <p:cNvGrpSpPr/>
              <p:nvPr/>
            </p:nvGrpSpPr>
            <p:grpSpPr>
              <a:xfrm>
                <a:off x="6239159" y="3429258"/>
                <a:ext cx="1890236" cy="221485"/>
                <a:chOff x="6239159" y="3429258"/>
                <a:chExt cx="1890236" cy="221485"/>
              </a:xfrm>
            </p:grpSpPr>
            <p:sp>
              <p:nvSpPr>
                <p:cNvPr id="450" name="Google Shape;836;p47">
                  <a:extLst>
                    <a:ext uri="{FF2B5EF4-FFF2-40B4-BE49-F238E27FC236}">
                      <a16:creationId xmlns:a16="http://schemas.microsoft.com/office/drawing/2014/main" id="{00D18629-01C0-73A4-EDB8-DEC902D8D077}"/>
                    </a:ext>
                  </a:extLst>
                </p:cNvPr>
                <p:cNvSpPr/>
                <p:nvPr/>
              </p:nvSpPr>
              <p:spPr>
                <a:xfrm>
                  <a:off x="6239508" y="3431932"/>
                  <a:ext cx="1888841" cy="218811"/>
                </a:xfrm>
                <a:custGeom>
                  <a:avLst/>
                  <a:gdLst/>
                  <a:ahLst/>
                  <a:cxnLst/>
                  <a:rect l="l" t="t" r="r" b="b"/>
                  <a:pathLst>
                    <a:path w="32492" h="3764" extrusionOk="0">
                      <a:moveTo>
                        <a:pt x="2860" y="248"/>
                      </a:moveTo>
                      <a:lnTo>
                        <a:pt x="1801" y="248"/>
                      </a:lnTo>
                      <a:cubicBezTo>
                        <a:pt x="1681" y="248"/>
                        <a:pt x="1600" y="213"/>
                        <a:pt x="1611" y="173"/>
                      </a:cubicBezTo>
                      <a:lnTo>
                        <a:pt x="1658" y="81"/>
                      </a:lnTo>
                      <a:cubicBezTo>
                        <a:pt x="1681" y="40"/>
                        <a:pt x="1784" y="12"/>
                        <a:pt x="1911" y="12"/>
                      </a:cubicBezTo>
                      <a:lnTo>
                        <a:pt x="2958" y="12"/>
                      </a:lnTo>
                      <a:cubicBezTo>
                        <a:pt x="3079" y="12"/>
                        <a:pt x="3160" y="46"/>
                        <a:pt x="3148" y="81"/>
                      </a:cubicBezTo>
                      <a:lnTo>
                        <a:pt x="3102" y="173"/>
                      </a:lnTo>
                      <a:cubicBezTo>
                        <a:pt x="3085" y="213"/>
                        <a:pt x="2981" y="248"/>
                        <a:pt x="2860" y="248"/>
                      </a:cubicBezTo>
                      <a:close/>
                      <a:moveTo>
                        <a:pt x="5087" y="0"/>
                      </a:moveTo>
                      <a:lnTo>
                        <a:pt x="4040" y="0"/>
                      </a:lnTo>
                      <a:cubicBezTo>
                        <a:pt x="3913" y="0"/>
                        <a:pt x="3810" y="40"/>
                        <a:pt x="3793" y="75"/>
                      </a:cubicBezTo>
                      <a:lnTo>
                        <a:pt x="3758" y="167"/>
                      </a:lnTo>
                      <a:cubicBezTo>
                        <a:pt x="3741" y="213"/>
                        <a:pt x="3827" y="242"/>
                        <a:pt x="3942" y="242"/>
                      </a:cubicBezTo>
                      <a:lnTo>
                        <a:pt x="5001" y="242"/>
                      </a:lnTo>
                      <a:cubicBezTo>
                        <a:pt x="5122" y="242"/>
                        <a:pt x="5231" y="202"/>
                        <a:pt x="5243" y="167"/>
                      </a:cubicBezTo>
                      <a:lnTo>
                        <a:pt x="5283" y="75"/>
                      </a:lnTo>
                      <a:cubicBezTo>
                        <a:pt x="5289" y="29"/>
                        <a:pt x="5202" y="0"/>
                        <a:pt x="5087" y="0"/>
                      </a:cubicBezTo>
                      <a:close/>
                      <a:moveTo>
                        <a:pt x="7211" y="0"/>
                      </a:moveTo>
                      <a:lnTo>
                        <a:pt x="6169" y="0"/>
                      </a:lnTo>
                      <a:cubicBezTo>
                        <a:pt x="6043" y="0"/>
                        <a:pt x="5945" y="40"/>
                        <a:pt x="5928" y="75"/>
                      </a:cubicBezTo>
                      <a:lnTo>
                        <a:pt x="5899" y="167"/>
                      </a:lnTo>
                      <a:cubicBezTo>
                        <a:pt x="5887" y="213"/>
                        <a:pt x="5974" y="242"/>
                        <a:pt x="6094" y="242"/>
                      </a:cubicBezTo>
                      <a:lnTo>
                        <a:pt x="7153" y="242"/>
                      </a:lnTo>
                      <a:cubicBezTo>
                        <a:pt x="7274" y="242"/>
                        <a:pt x="7372" y="202"/>
                        <a:pt x="7389" y="167"/>
                      </a:cubicBezTo>
                      <a:lnTo>
                        <a:pt x="7418" y="75"/>
                      </a:lnTo>
                      <a:cubicBezTo>
                        <a:pt x="7418" y="29"/>
                        <a:pt x="7332" y="0"/>
                        <a:pt x="7211" y="0"/>
                      </a:cubicBezTo>
                      <a:close/>
                      <a:moveTo>
                        <a:pt x="9340" y="0"/>
                      </a:moveTo>
                      <a:lnTo>
                        <a:pt x="8287" y="0"/>
                      </a:lnTo>
                      <a:cubicBezTo>
                        <a:pt x="8166" y="0"/>
                        <a:pt x="8068" y="40"/>
                        <a:pt x="8051" y="75"/>
                      </a:cubicBezTo>
                      <a:lnTo>
                        <a:pt x="8028" y="167"/>
                      </a:lnTo>
                      <a:cubicBezTo>
                        <a:pt x="8022" y="213"/>
                        <a:pt x="8109" y="242"/>
                        <a:pt x="8230" y="242"/>
                      </a:cubicBezTo>
                      <a:lnTo>
                        <a:pt x="9288" y="242"/>
                      </a:lnTo>
                      <a:cubicBezTo>
                        <a:pt x="9409" y="242"/>
                        <a:pt x="9513" y="202"/>
                        <a:pt x="9519" y="167"/>
                      </a:cubicBezTo>
                      <a:lnTo>
                        <a:pt x="9542" y="75"/>
                      </a:lnTo>
                      <a:cubicBezTo>
                        <a:pt x="9547" y="29"/>
                        <a:pt x="9455" y="0"/>
                        <a:pt x="9340" y="0"/>
                      </a:cubicBezTo>
                      <a:close/>
                      <a:moveTo>
                        <a:pt x="11464" y="0"/>
                      </a:moveTo>
                      <a:lnTo>
                        <a:pt x="10411" y="0"/>
                      </a:lnTo>
                      <a:cubicBezTo>
                        <a:pt x="10290" y="0"/>
                        <a:pt x="10186" y="40"/>
                        <a:pt x="10180" y="75"/>
                      </a:cubicBezTo>
                      <a:lnTo>
                        <a:pt x="10157" y="167"/>
                      </a:lnTo>
                      <a:cubicBezTo>
                        <a:pt x="10152" y="213"/>
                        <a:pt x="10244" y="242"/>
                        <a:pt x="10359" y="242"/>
                      </a:cubicBezTo>
                      <a:lnTo>
                        <a:pt x="11418" y="242"/>
                      </a:lnTo>
                      <a:cubicBezTo>
                        <a:pt x="11539" y="242"/>
                        <a:pt x="11642" y="202"/>
                        <a:pt x="11648" y="167"/>
                      </a:cubicBezTo>
                      <a:lnTo>
                        <a:pt x="11659" y="75"/>
                      </a:lnTo>
                      <a:cubicBezTo>
                        <a:pt x="11677" y="29"/>
                        <a:pt x="11585" y="0"/>
                        <a:pt x="11464" y="0"/>
                      </a:cubicBezTo>
                      <a:close/>
                      <a:moveTo>
                        <a:pt x="13587" y="0"/>
                      </a:moveTo>
                      <a:lnTo>
                        <a:pt x="12540" y="0"/>
                      </a:lnTo>
                      <a:cubicBezTo>
                        <a:pt x="12419" y="0"/>
                        <a:pt x="12315" y="40"/>
                        <a:pt x="12315" y="75"/>
                      </a:cubicBezTo>
                      <a:lnTo>
                        <a:pt x="12304" y="167"/>
                      </a:lnTo>
                      <a:cubicBezTo>
                        <a:pt x="12298" y="213"/>
                        <a:pt x="12390" y="242"/>
                        <a:pt x="12511" y="242"/>
                      </a:cubicBezTo>
                      <a:lnTo>
                        <a:pt x="13570" y="242"/>
                      </a:lnTo>
                      <a:cubicBezTo>
                        <a:pt x="13691" y="242"/>
                        <a:pt x="13794" y="202"/>
                        <a:pt x="13794" y="167"/>
                      </a:cubicBezTo>
                      <a:lnTo>
                        <a:pt x="13800" y="75"/>
                      </a:lnTo>
                      <a:cubicBezTo>
                        <a:pt x="13800" y="29"/>
                        <a:pt x="13708" y="0"/>
                        <a:pt x="13587" y="0"/>
                      </a:cubicBezTo>
                      <a:close/>
                      <a:moveTo>
                        <a:pt x="15711" y="0"/>
                      </a:moveTo>
                      <a:lnTo>
                        <a:pt x="14663" y="0"/>
                      </a:lnTo>
                      <a:cubicBezTo>
                        <a:pt x="14543" y="0"/>
                        <a:pt x="14445" y="40"/>
                        <a:pt x="14439" y="75"/>
                      </a:cubicBezTo>
                      <a:lnTo>
                        <a:pt x="14433" y="167"/>
                      </a:lnTo>
                      <a:cubicBezTo>
                        <a:pt x="14433" y="213"/>
                        <a:pt x="14525" y="242"/>
                        <a:pt x="14646" y="242"/>
                      </a:cubicBezTo>
                      <a:lnTo>
                        <a:pt x="15705" y="242"/>
                      </a:lnTo>
                      <a:cubicBezTo>
                        <a:pt x="15826" y="242"/>
                        <a:pt x="15924" y="202"/>
                        <a:pt x="15924" y="167"/>
                      </a:cubicBezTo>
                      <a:lnTo>
                        <a:pt x="15924" y="75"/>
                      </a:lnTo>
                      <a:cubicBezTo>
                        <a:pt x="15929" y="29"/>
                        <a:pt x="15837" y="0"/>
                        <a:pt x="15711" y="0"/>
                      </a:cubicBezTo>
                      <a:close/>
                      <a:moveTo>
                        <a:pt x="17834" y="0"/>
                      </a:moveTo>
                      <a:lnTo>
                        <a:pt x="16787" y="0"/>
                      </a:lnTo>
                      <a:cubicBezTo>
                        <a:pt x="16660" y="0"/>
                        <a:pt x="16568" y="40"/>
                        <a:pt x="16568" y="75"/>
                      </a:cubicBezTo>
                      <a:lnTo>
                        <a:pt x="16568" y="167"/>
                      </a:lnTo>
                      <a:cubicBezTo>
                        <a:pt x="16568" y="213"/>
                        <a:pt x="16672" y="242"/>
                        <a:pt x="16787" y="242"/>
                      </a:cubicBezTo>
                      <a:lnTo>
                        <a:pt x="17840" y="242"/>
                      </a:lnTo>
                      <a:cubicBezTo>
                        <a:pt x="17961" y="242"/>
                        <a:pt x="18059" y="202"/>
                        <a:pt x="18059" y="167"/>
                      </a:cubicBezTo>
                      <a:lnTo>
                        <a:pt x="18047" y="75"/>
                      </a:lnTo>
                      <a:cubicBezTo>
                        <a:pt x="18059" y="29"/>
                        <a:pt x="17955" y="0"/>
                        <a:pt x="17834" y="0"/>
                      </a:cubicBezTo>
                      <a:close/>
                      <a:moveTo>
                        <a:pt x="19964" y="0"/>
                      </a:moveTo>
                      <a:lnTo>
                        <a:pt x="18916" y="0"/>
                      </a:lnTo>
                      <a:cubicBezTo>
                        <a:pt x="18790" y="0"/>
                        <a:pt x="18698" y="40"/>
                        <a:pt x="18703" y="75"/>
                      </a:cubicBezTo>
                      <a:lnTo>
                        <a:pt x="18715" y="167"/>
                      </a:lnTo>
                      <a:cubicBezTo>
                        <a:pt x="18715" y="213"/>
                        <a:pt x="18813" y="242"/>
                        <a:pt x="18933" y="242"/>
                      </a:cubicBezTo>
                      <a:lnTo>
                        <a:pt x="19992" y="242"/>
                      </a:lnTo>
                      <a:cubicBezTo>
                        <a:pt x="20113" y="242"/>
                        <a:pt x="20211" y="202"/>
                        <a:pt x="20200" y="167"/>
                      </a:cubicBezTo>
                      <a:lnTo>
                        <a:pt x="20188" y="75"/>
                      </a:lnTo>
                      <a:cubicBezTo>
                        <a:pt x="20182" y="29"/>
                        <a:pt x="20079" y="0"/>
                        <a:pt x="19964" y="0"/>
                      </a:cubicBezTo>
                      <a:close/>
                      <a:moveTo>
                        <a:pt x="22087" y="0"/>
                      </a:moveTo>
                      <a:lnTo>
                        <a:pt x="21034" y="0"/>
                      </a:lnTo>
                      <a:cubicBezTo>
                        <a:pt x="20913" y="0"/>
                        <a:pt x="20827" y="40"/>
                        <a:pt x="20827" y="75"/>
                      </a:cubicBezTo>
                      <a:lnTo>
                        <a:pt x="20844" y="167"/>
                      </a:lnTo>
                      <a:cubicBezTo>
                        <a:pt x="20850" y="213"/>
                        <a:pt x="20948" y="242"/>
                        <a:pt x="21074" y="242"/>
                      </a:cubicBezTo>
                      <a:lnTo>
                        <a:pt x="22127" y="242"/>
                      </a:lnTo>
                      <a:cubicBezTo>
                        <a:pt x="22248" y="242"/>
                        <a:pt x="22340" y="202"/>
                        <a:pt x="22329" y="167"/>
                      </a:cubicBezTo>
                      <a:lnTo>
                        <a:pt x="22306" y="75"/>
                      </a:lnTo>
                      <a:cubicBezTo>
                        <a:pt x="22312" y="29"/>
                        <a:pt x="22208" y="0"/>
                        <a:pt x="22087" y="0"/>
                      </a:cubicBezTo>
                      <a:close/>
                      <a:moveTo>
                        <a:pt x="24216" y="0"/>
                      </a:moveTo>
                      <a:lnTo>
                        <a:pt x="23163" y="0"/>
                      </a:lnTo>
                      <a:cubicBezTo>
                        <a:pt x="23042" y="0"/>
                        <a:pt x="22956" y="40"/>
                        <a:pt x="22962" y="75"/>
                      </a:cubicBezTo>
                      <a:lnTo>
                        <a:pt x="22985" y="167"/>
                      </a:lnTo>
                      <a:cubicBezTo>
                        <a:pt x="22991" y="213"/>
                        <a:pt x="23100" y="242"/>
                        <a:pt x="23215" y="242"/>
                      </a:cubicBezTo>
                      <a:lnTo>
                        <a:pt x="24274" y="242"/>
                      </a:lnTo>
                      <a:cubicBezTo>
                        <a:pt x="24395" y="242"/>
                        <a:pt x="24481" y="202"/>
                        <a:pt x="24475" y="167"/>
                      </a:cubicBezTo>
                      <a:lnTo>
                        <a:pt x="24452" y="75"/>
                      </a:lnTo>
                      <a:cubicBezTo>
                        <a:pt x="24441" y="29"/>
                        <a:pt x="24332" y="0"/>
                        <a:pt x="24216" y="0"/>
                      </a:cubicBezTo>
                      <a:close/>
                      <a:moveTo>
                        <a:pt x="26340" y="0"/>
                      </a:moveTo>
                      <a:lnTo>
                        <a:pt x="25287" y="0"/>
                      </a:lnTo>
                      <a:cubicBezTo>
                        <a:pt x="25166" y="0"/>
                        <a:pt x="25080" y="40"/>
                        <a:pt x="25091" y="75"/>
                      </a:cubicBezTo>
                      <a:lnTo>
                        <a:pt x="25120" y="167"/>
                      </a:lnTo>
                      <a:cubicBezTo>
                        <a:pt x="25137" y="213"/>
                        <a:pt x="25235" y="242"/>
                        <a:pt x="25362" y="242"/>
                      </a:cubicBezTo>
                      <a:lnTo>
                        <a:pt x="26415" y="242"/>
                      </a:lnTo>
                      <a:cubicBezTo>
                        <a:pt x="26541" y="242"/>
                        <a:pt x="26628" y="202"/>
                        <a:pt x="26610" y="167"/>
                      </a:cubicBezTo>
                      <a:lnTo>
                        <a:pt x="26582" y="75"/>
                      </a:lnTo>
                      <a:cubicBezTo>
                        <a:pt x="26570" y="29"/>
                        <a:pt x="26461" y="0"/>
                        <a:pt x="26340" y="0"/>
                      </a:cubicBezTo>
                      <a:close/>
                      <a:moveTo>
                        <a:pt x="28469" y="0"/>
                      </a:moveTo>
                      <a:lnTo>
                        <a:pt x="27416" y="0"/>
                      </a:lnTo>
                      <a:cubicBezTo>
                        <a:pt x="27295" y="0"/>
                        <a:pt x="27215" y="40"/>
                        <a:pt x="27220" y="75"/>
                      </a:cubicBezTo>
                      <a:lnTo>
                        <a:pt x="27261" y="167"/>
                      </a:lnTo>
                      <a:cubicBezTo>
                        <a:pt x="27272" y="213"/>
                        <a:pt x="27382" y="242"/>
                        <a:pt x="27502" y="242"/>
                      </a:cubicBezTo>
                      <a:lnTo>
                        <a:pt x="28561" y="242"/>
                      </a:lnTo>
                      <a:cubicBezTo>
                        <a:pt x="28682" y="242"/>
                        <a:pt x="28763" y="202"/>
                        <a:pt x="28745" y="167"/>
                      </a:cubicBezTo>
                      <a:lnTo>
                        <a:pt x="28711" y="75"/>
                      </a:lnTo>
                      <a:cubicBezTo>
                        <a:pt x="28688" y="29"/>
                        <a:pt x="28584" y="0"/>
                        <a:pt x="28469" y="0"/>
                      </a:cubicBezTo>
                      <a:close/>
                      <a:moveTo>
                        <a:pt x="30587" y="0"/>
                      </a:moveTo>
                      <a:lnTo>
                        <a:pt x="29540" y="0"/>
                      </a:lnTo>
                      <a:cubicBezTo>
                        <a:pt x="29419" y="0"/>
                        <a:pt x="29338" y="40"/>
                        <a:pt x="29350" y="75"/>
                      </a:cubicBezTo>
                      <a:lnTo>
                        <a:pt x="29396" y="167"/>
                      </a:lnTo>
                      <a:cubicBezTo>
                        <a:pt x="29407" y="213"/>
                        <a:pt x="29522" y="242"/>
                        <a:pt x="29637" y="242"/>
                      </a:cubicBezTo>
                      <a:lnTo>
                        <a:pt x="30696" y="242"/>
                      </a:lnTo>
                      <a:cubicBezTo>
                        <a:pt x="30817" y="242"/>
                        <a:pt x="30898" y="202"/>
                        <a:pt x="30886" y="167"/>
                      </a:cubicBezTo>
                      <a:lnTo>
                        <a:pt x="30840" y="75"/>
                      </a:lnTo>
                      <a:cubicBezTo>
                        <a:pt x="30817" y="29"/>
                        <a:pt x="30714" y="0"/>
                        <a:pt x="30587" y="0"/>
                      </a:cubicBezTo>
                      <a:close/>
                      <a:moveTo>
                        <a:pt x="2751" y="391"/>
                      </a:moveTo>
                      <a:lnTo>
                        <a:pt x="1744" y="391"/>
                      </a:lnTo>
                      <a:cubicBezTo>
                        <a:pt x="1623" y="391"/>
                        <a:pt x="1514" y="426"/>
                        <a:pt x="1491" y="460"/>
                      </a:cubicBezTo>
                      <a:lnTo>
                        <a:pt x="1335" y="817"/>
                      </a:lnTo>
                      <a:cubicBezTo>
                        <a:pt x="1312" y="858"/>
                        <a:pt x="1399" y="892"/>
                        <a:pt x="1519" y="892"/>
                      </a:cubicBezTo>
                      <a:lnTo>
                        <a:pt x="2550" y="892"/>
                      </a:lnTo>
                      <a:cubicBezTo>
                        <a:pt x="2670" y="892"/>
                        <a:pt x="2785" y="858"/>
                        <a:pt x="2803" y="817"/>
                      </a:cubicBezTo>
                      <a:lnTo>
                        <a:pt x="2947" y="460"/>
                      </a:lnTo>
                      <a:cubicBezTo>
                        <a:pt x="2952" y="420"/>
                        <a:pt x="2872" y="391"/>
                        <a:pt x="2751" y="391"/>
                      </a:cubicBezTo>
                      <a:close/>
                      <a:moveTo>
                        <a:pt x="4828" y="391"/>
                      </a:moveTo>
                      <a:lnTo>
                        <a:pt x="3821" y="391"/>
                      </a:lnTo>
                      <a:cubicBezTo>
                        <a:pt x="3700" y="391"/>
                        <a:pt x="3591" y="426"/>
                        <a:pt x="3580" y="460"/>
                      </a:cubicBezTo>
                      <a:lnTo>
                        <a:pt x="3442" y="817"/>
                      </a:lnTo>
                      <a:cubicBezTo>
                        <a:pt x="3424" y="858"/>
                        <a:pt x="3511" y="892"/>
                        <a:pt x="3631" y="892"/>
                      </a:cubicBezTo>
                      <a:lnTo>
                        <a:pt x="4662" y="892"/>
                      </a:lnTo>
                      <a:cubicBezTo>
                        <a:pt x="4782" y="892"/>
                        <a:pt x="4892" y="858"/>
                        <a:pt x="4915" y="817"/>
                      </a:cubicBezTo>
                      <a:lnTo>
                        <a:pt x="5036" y="460"/>
                      </a:lnTo>
                      <a:cubicBezTo>
                        <a:pt x="5036" y="420"/>
                        <a:pt x="4949" y="391"/>
                        <a:pt x="4828" y="391"/>
                      </a:cubicBezTo>
                      <a:close/>
                      <a:moveTo>
                        <a:pt x="6906" y="391"/>
                      </a:moveTo>
                      <a:lnTo>
                        <a:pt x="5899" y="391"/>
                      </a:lnTo>
                      <a:cubicBezTo>
                        <a:pt x="5778" y="391"/>
                        <a:pt x="5669" y="426"/>
                        <a:pt x="5657" y="460"/>
                      </a:cubicBezTo>
                      <a:lnTo>
                        <a:pt x="5542" y="817"/>
                      </a:lnTo>
                      <a:cubicBezTo>
                        <a:pt x="5525" y="858"/>
                        <a:pt x="5611" y="892"/>
                        <a:pt x="5738" y="892"/>
                      </a:cubicBezTo>
                      <a:lnTo>
                        <a:pt x="6762" y="892"/>
                      </a:lnTo>
                      <a:cubicBezTo>
                        <a:pt x="6889" y="892"/>
                        <a:pt x="6992" y="858"/>
                        <a:pt x="7009" y="817"/>
                      </a:cubicBezTo>
                      <a:lnTo>
                        <a:pt x="7107" y="460"/>
                      </a:lnTo>
                      <a:cubicBezTo>
                        <a:pt x="7113" y="420"/>
                        <a:pt x="7021" y="391"/>
                        <a:pt x="6906" y="391"/>
                      </a:cubicBezTo>
                      <a:close/>
                      <a:moveTo>
                        <a:pt x="8978" y="391"/>
                      </a:moveTo>
                      <a:lnTo>
                        <a:pt x="7971" y="391"/>
                      </a:lnTo>
                      <a:cubicBezTo>
                        <a:pt x="7850" y="391"/>
                        <a:pt x="7740" y="426"/>
                        <a:pt x="7735" y="460"/>
                      </a:cubicBezTo>
                      <a:lnTo>
                        <a:pt x="7643" y="817"/>
                      </a:lnTo>
                      <a:cubicBezTo>
                        <a:pt x="7625" y="858"/>
                        <a:pt x="7717" y="892"/>
                        <a:pt x="7844" y="892"/>
                      </a:cubicBezTo>
                      <a:lnTo>
                        <a:pt x="8874" y="892"/>
                      </a:lnTo>
                      <a:cubicBezTo>
                        <a:pt x="8995" y="892"/>
                        <a:pt x="9098" y="858"/>
                        <a:pt x="9110" y="817"/>
                      </a:cubicBezTo>
                      <a:lnTo>
                        <a:pt x="9191" y="460"/>
                      </a:lnTo>
                      <a:cubicBezTo>
                        <a:pt x="9196" y="420"/>
                        <a:pt x="9104" y="391"/>
                        <a:pt x="8978" y="391"/>
                      </a:cubicBezTo>
                      <a:close/>
                      <a:moveTo>
                        <a:pt x="11061" y="391"/>
                      </a:moveTo>
                      <a:lnTo>
                        <a:pt x="10054" y="391"/>
                      </a:lnTo>
                      <a:cubicBezTo>
                        <a:pt x="9927" y="391"/>
                        <a:pt x="9829" y="426"/>
                        <a:pt x="9824" y="460"/>
                      </a:cubicBezTo>
                      <a:lnTo>
                        <a:pt x="9749" y="817"/>
                      </a:lnTo>
                      <a:cubicBezTo>
                        <a:pt x="9743" y="858"/>
                        <a:pt x="9835" y="892"/>
                        <a:pt x="9956" y="892"/>
                      </a:cubicBezTo>
                      <a:lnTo>
                        <a:pt x="10986" y="892"/>
                      </a:lnTo>
                      <a:cubicBezTo>
                        <a:pt x="11107" y="892"/>
                        <a:pt x="11216" y="858"/>
                        <a:pt x="11216" y="817"/>
                      </a:cubicBezTo>
                      <a:lnTo>
                        <a:pt x="11274" y="460"/>
                      </a:lnTo>
                      <a:cubicBezTo>
                        <a:pt x="11274" y="420"/>
                        <a:pt x="11182" y="391"/>
                        <a:pt x="11061" y="391"/>
                      </a:cubicBezTo>
                      <a:close/>
                      <a:moveTo>
                        <a:pt x="13138" y="391"/>
                      </a:moveTo>
                      <a:lnTo>
                        <a:pt x="12131" y="391"/>
                      </a:lnTo>
                      <a:cubicBezTo>
                        <a:pt x="12010" y="391"/>
                        <a:pt x="11907" y="426"/>
                        <a:pt x="11901" y="460"/>
                      </a:cubicBezTo>
                      <a:lnTo>
                        <a:pt x="11849" y="817"/>
                      </a:lnTo>
                      <a:cubicBezTo>
                        <a:pt x="11844" y="858"/>
                        <a:pt x="11936" y="892"/>
                        <a:pt x="12056" y="892"/>
                      </a:cubicBezTo>
                      <a:lnTo>
                        <a:pt x="13087" y="892"/>
                      </a:lnTo>
                      <a:cubicBezTo>
                        <a:pt x="13207" y="892"/>
                        <a:pt x="13311" y="858"/>
                        <a:pt x="13317" y="817"/>
                      </a:cubicBezTo>
                      <a:lnTo>
                        <a:pt x="13346" y="460"/>
                      </a:lnTo>
                      <a:cubicBezTo>
                        <a:pt x="13351" y="420"/>
                        <a:pt x="13259" y="391"/>
                        <a:pt x="13138" y="391"/>
                      </a:cubicBezTo>
                      <a:close/>
                      <a:moveTo>
                        <a:pt x="15216" y="391"/>
                      </a:moveTo>
                      <a:lnTo>
                        <a:pt x="14209" y="391"/>
                      </a:lnTo>
                      <a:cubicBezTo>
                        <a:pt x="14088" y="391"/>
                        <a:pt x="13984" y="426"/>
                        <a:pt x="13984" y="460"/>
                      </a:cubicBezTo>
                      <a:lnTo>
                        <a:pt x="13967" y="817"/>
                      </a:lnTo>
                      <a:cubicBezTo>
                        <a:pt x="13967" y="858"/>
                        <a:pt x="14059" y="892"/>
                        <a:pt x="14180" y="892"/>
                      </a:cubicBezTo>
                      <a:lnTo>
                        <a:pt x="15210" y="892"/>
                      </a:lnTo>
                      <a:cubicBezTo>
                        <a:pt x="15331" y="892"/>
                        <a:pt x="15435" y="858"/>
                        <a:pt x="15435" y="817"/>
                      </a:cubicBezTo>
                      <a:lnTo>
                        <a:pt x="15440" y="460"/>
                      </a:lnTo>
                      <a:cubicBezTo>
                        <a:pt x="15435" y="420"/>
                        <a:pt x="15337" y="391"/>
                        <a:pt x="15216" y="391"/>
                      </a:cubicBezTo>
                      <a:close/>
                      <a:moveTo>
                        <a:pt x="17293" y="391"/>
                      </a:moveTo>
                      <a:lnTo>
                        <a:pt x="16286" y="391"/>
                      </a:lnTo>
                      <a:cubicBezTo>
                        <a:pt x="16165" y="391"/>
                        <a:pt x="16073" y="426"/>
                        <a:pt x="16073" y="460"/>
                      </a:cubicBezTo>
                      <a:lnTo>
                        <a:pt x="16073" y="817"/>
                      </a:lnTo>
                      <a:cubicBezTo>
                        <a:pt x="16073" y="858"/>
                        <a:pt x="16171" y="892"/>
                        <a:pt x="16292" y="892"/>
                      </a:cubicBezTo>
                      <a:lnTo>
                        <a:pt x="17322" y="892"/>
                      </a:lnTo>
                      <a:cubicBezTo>
                        <a:pt x="17443" y="892"/>
                        <a:pt x="17547" y="858"/>
                        <a:pt x="17541" y="817"/>
                      </a:cubicBezTo>
                      <a:lnTo>
                        <a:pt x="17524" y="460"/>
                      </a:lnTo>
                      <a:cubicBezTo>
                        <a:pt x="17512" y="420"/>
                        <a:pt x="17408" y="391"/>
                        <a:pt x="17293" y="391"/>
                      </a:cubicBezTo>
                      <a:close/>
                      <a:moveTo>
                        <a:pt x="19377" y="391"/>
                      </a:moveTo>
                      <a:lnTo>
                        <a:pt x="18370" y="391"/>
                      </a:lnTo>
                      <a:cubicBezTo>
                        <a:pt x="18243" y="391"/>
                        <a:pt x="18151" y="426"/>
                        <a:pt x="18151" y="460"/>
                      </a:cubicBezTo>
                      <a:lnTo>
                        <a:pt x="18174" y="817"/>
                      </a:lnTo>
                      <a:cubicBezTo>
                        <a:pt x="18174" y="858"/>
                        <a:pt x="18272" y="892"/>
                        <a:pt x="18398" y="892"/>
                      </a:cubicBezTo>
                      <a:lnTo>
                        <a:pt x="19423" y="892"/>
                      </a:lnTo>
                      <a:cubicBezTo>
                        <a:pt x="19549" y="892"/>
                        <a:pt x="19641" y="858"/>
                        <a:pt x="19641" y="817"/>
                      </a:cubicBezTo>
                      <a:lnTo>
                        <a:pt x="19607" y="460"/>
                      </a:lnTo>
                      <a:cubicBezTo>
                        <a:pt x="19590" y="420"/>
                        <a:pt x="19492" y="391"/>
                        <a:pt x="19377" y="391"/>
                      </a:cubicBezTo>
                      <a:close/>
                      <a:moveTo>
                        <a:pt x="21448" y="391"/>
                      </a:moveTo>
                      <a:lnTo>
                        <a:pt x="20441" y="391"/>
                      </a:lnTo>
                      <a:cubicBezTo>
                        <a:pt x="20315" y="391"/>
                        <a:pt x="20223" y="426"/>
                        <a:pt x="20228" y="460"/>
                      </a:cubicBezTo>
                      <a:lnTo>
                        <a:pt x="20274" y="817"/>
                      </a:lnTo>
                      <a:cubicBezTo>
                        <a:pt x="20280" y="858"/>
                        <a:pt x="20384" y="892"/>
                        <a:pt x="20505" y="892"/>
                      </a:cubicBezTo>
                      <a:lnTo>
                        <a:pt x="21535" y="892"/>
                      </a:lnTo>
                      <a:cubicBezTo>
                        <a:pt x="21656" y="892"/>
                        <a:pt x="21748" y="858"/>
                        <a:pt x="21742" y="817"/>
                      </a:cubicBezTo>
                      <a:lnTo>
                        <a:pt x="21684" y="460"/>
                      </a:lnTo>
                      <a:cubicBezTo>
                        <a:pt x="21679" y="420"/>
                        <a:pt x="21569" y="391"/>
                        <a:pt x="21448" y="391"/>
                      </a:cubicBezTo>
                      <a:close/>
                      <a:moveTo>
                        <a:pt x="23526" y="391"/>
                      </a:moveTo>
                      <a:lnTo>
                        <a:pt x="22519" y="391"/>
                      </a:lnTo>
                      <a:cubicBezTo>
                        <a:pt x="22398" y="391"/>
                        <a:pt x="22312" y="426"/>
                        <a:pt x="22317" y="460"/>
                      </a:cubicBezTo>
                      <a:lnTo>
                        <a:pt x="22381" y="817"/>
                      </a:lnTo>
                      <a:cubicBezTo>
                        <a:pt x="22386" y="858"/>
                        <a:pt x="22496" y="892"/>
                        <a:pt x="22617" y="892"/>
                      </a:cubicBezTo>
                      <a:lnTo>
                        <a:pt x="23647" y="892"/>
                      </a:lnTo>
                      <a:cubicBezTo>
                        <a:pt x="23768" y="892"/>
                        <a:pt x="23865" y="858"/>
                        <a:pt x="23848" y="817"/>
                      </a:cubicBezTo>
                      <a:lnTo>
                        <a:pt x="23768" y="460"/>
                      </a:lnTo>
                      <a:cubicBezTo>
                        <a:pt x="23756" y="420"/>
                        <a:pt x="23647" y="391"/>
                        <a:pt x="23526" y="391"/>
                      </a:cubicBezTo>
                      <a:close/>
                      <a:moveTo>
                        <a:pt x="25603" y="391"/>
                      </a:moveTo>
                      <a:lnTo>
                        <a:pt x="24596" y="391"/>
                      </a:lnTo>
                      <a:cubicBezTo>
                        <a:pt x="24475" y="391"/>
                        <a:pt x="24389" y="426"/>
                        <a:pt x="24395" y="460"/>
                      </a:cubicBezTo>
                      <a:lnTo>
                        <a:pt x="24481" y="817"/>
                      </a:lnTo>
                      <a:cubicBezTo>
                        <a:pt x="24487" y="858"/>
                        <a:pt x="24596" y="892"/>
                        <a:pt x="24723" y="892"/>
                      </a:cubicBezTo>
                      <a:lnTo>
                        <a:pt x="25753" y="892"/>
                      </a:lnTo>
                      <a:cubicBezTo>
                        <a:pt x="25874" y="892"/>
                        <a:pt x="25966" y="858"/>
                        <a:pt x="25954" y="817"/>
                      </a:cubicBezTo>
                      <a:lnTo>
                        <a:pt x="25857" y="460"/>
                      </a:lnTo>
                      <a:cubicBezTo>
                        <a:pt x="25834" y="420"/>
                        <a:pt x="25724" y="391"/>
                        <a:pt x="25603" y="391"/>
                      </a:cubicBezTo>
                      <a:close/>
                      <a:moveTo>
                        <a:pt x="27681" y="391"/>
                      </a:moveTo>
                      <a:lnTo>
                        <a:pt x="26674" y="391"/>
                      </a:lnTo>
                      <a:cubicBezTo>
                        <a:pt x="26553" y="391"/>
                        <a:pt x="26467" y="426"/>
                        <a:pt x="26484" y="460"/>
                      </a:cubicBezTo>
                      <a:lnTo>
                        <a:pt x="26587" y="817"/>
                      </a:lnTo>
                      <a:cubicBezTo>
                        <a:pt x="26605" y="858"/>
                        <a:pt x="26714" y="892"/>
                        <a:pt x="26835" y="892"/>
                      </a:cubicBezTo>
                      <a:lnTo>
                        <a:pt x="27865" y="892"/>
                      </a:lnTo>
                      <a:cubicBezTo>
                        <a:pt x="27986" y="892"/>
                        <a:pt x="28072" y="858"/>
                        <a:pt x="28055" y="817"/>
                      </a:cubicBezTo>
                      <a:lnTo>
                        <a:pt x="27928" y="460"/>
                      </a:lnTo>
                      <a:cubicBezTo>
                        <a:pt x="27911" y="420"/>
                        <a:pt x="27807" y="391"/>
                        <a:pt x="27681" y="391"/>
                      </a:cubicBezTo>
                      <a:close/>
                      <a:moveTo>
                        <a:pt x="30760" y="391"/>
                      </a:moveTo>
                      <a:lnTo>
                        <a:pt x="28745" y="391"/>
                      </a:lnTo>
                      <a:cubicBezTo>
                        <a:pt x="28625" y="391"/>
                        <a:pt x="28538" y="426"/>
                        <a:pt x="28561" y="460"/>
                      </a:cubicBezTo>
                      <a:lnTo>
                        <a:pt x="28699" y="817"/>
                      </a:lnTo>
                      <a:cubicBezTo>
                        <a:pt x="28711" y="858"/>
                        <a:pt x="28826" y="892"/>
                        <a:pt x="28947" y="892"/>
                      </a:cubicBezTo>
                      <a:lnTo>
                        <a:pt x="30990" y="892"/>
                      </a:lnTo>
                      <a:cubicBezTo>
                        <a:pt x="31116" y="892"/>
                        <a:pt x="31203" y="858"/>
                        <a:pt x="31180" y="817"/>
                      </a:cubicBezTo>
                      <a:lnTo>
                        <a:pt x="31019" y="460"/>
                      </a:lnTo>
                      <a:cubicBezTo>
                        <a:pt x="31001" y="420"/>
                        <a:pt x="30886" y="391"/>
                        <a:pt x="30760" y="391"/>
                      </a:cubicBezTo>
                      <a:close/>
                      <a:moveTo>
                        <a:pt x="30242" y="1565"/>
                      </a:moveTo>
                      <a:lnTo>
                        <a:pt x="31295" y="1565"/>
                      </a:lnTo>
                      <a:cubicBezTo>
                        <a:pt x="31416" y="1565"/>
                        <a:pt x="31502" y="1525"/>
                        <a:pt x="31479" y="1485"/>
                      </a:cubicBezTo>
                      <a:lnTo>
                        <a:pt x="31312" y="1117"/>
                      </a:lnTo>
                      <a:cubicBezTo>
                        <a:pt x="31295" y="1070"/>
                        <a:pt x="31180" y="1036"/>
                        <a:pt x="31053" y="1036"/>
                      </a:cubicBezTo>
                      <a:lnTo>
                        <a:pt x="30029" y="1036"/>
                      </a:lnTo>
                      <a:cubicBezTo>
                        <a:pt x="29902" y="1036"/>
                        <a:pt x="29816" y="1070"/>
                        <a:pt x="29833" y="1117"/>
                      </a:cubicBezTo>
                      <a:lnTo>
                        <a:pt x="29983" y="1485"/>
                      </a:lnTo>
                      <a:cubicBezTo>
                        <a:pt x="30006" y="1525"/>
                        <a:pt x="30121" y="1565"/>
                        <a:pt x="30242" y="1565"/>
                      </a:cubicBezTo>
                      <a:close/>
                      <a:moveTo>
                        <a:pt x="28095" y="1565"/>
                      </a:moveTo>
                      <a:lnTo>
                        <a:pt x="29143" y="1565"/>
                      </a:lnTo>
                      <a:cubicBezTo>
                        <a:pt x="29263" y="1565"/>
                        <a:pt x="29361" y="1525"/>
                        <a:pt x="29338" y="1485"/>
                      </a:cubicBezTo>
                      <a:lnTo>
                        <a:pt x="29194" y="1117"/>
                      </a:lnTo>
                      <a:cubicBezTo>
                        <a:pt x="29177" y="1070"/>
                        <a:pt x="29062" y="1036"/>
                        <a:pt x="28941" y="1036"/>
                      </a:cubicBezTo>
                      <a:lnTo>
                        <a:pt x="27911" y="1036"/>
                      </a:lnTo>
                      <a:cubicBezTo>
                        <a:pt x="27790" y="1036"/>
                        <a:pt x="27704" y="1070"/>
                        <a:pt x="27721" y="1117"/>
                      </a:cubicBezTo>
                      <a:lnTo>
                        <a:pt x="27848" y="1485"/>
                      </a:lnTo>
                      <a:cubicBezTo>
                        <a:pt x="27853" y="1525"/>
                        <a:pt x="27963" y="1565"/>
                        <a:pt x="28095" y="1565"/>
                      </a:cubicBezTo>
                      <a:close/>
                      <a:moveTo>
                        <a:pt x="25937" y="1565"/>
                      </a:moveTo>
                      <a:lnTo>
                        <a:pt x="26984" y="1565"/>
                      </a:lnTo>
                      <a:cubicBezTo>
                        <a:pt x="27105" y="1565"/>
                        <a:pt x="27203" y="1525"/>
                        <a:pt x="27186" y="1485"/>
                      </a:cubicBezTo>
                      <a:lnTo>
                        <a:pt x="27065" y="1117"/>
                      </a:lnTo>
                      <a:cubicBezTo>
                        <a:pt x="27048" y="1070"/>
                        <a:pt x="26944" y="1036"/>
                        <a:pt x="26812" y="1036"/>
                      </a:cubicBezTo>
                      <a:lnTo>
                        <a:pt x="25782" y="1036"/>
                      </a:lnTo>
                      <a:cubicBezTo>
                        <a:pt x="25661" y="1036"/>
                        <a:pt x="25569" y="1070"/>
                        <a:pt x="25580" y="1117"/>
                      </a:cubicBezTo>
                      <a:lnTo>
                        <a:pt x="25684" y="1485"/>
                      </a:lnTo>
                      <a:cubicBezTo>
                        <a:pt x="25707" y="1525"/>
                        <a:pt x="25810" y="1565"/>
                        <a:pt x="25937" y="1565"/>
                      </a:cubicBezTo>
                      <a:close/>
                      <a:moveTo>
                        <a:pt x="23785" y="1565"/>
                      </a:moveTo>
                      <a:lnTo>
                        <a:pt x="24832" y="1565"/>
                      </a:lnTo>
                      <a:cubicBezTo>
                        <a:pt x="24959" y="1565"/>
                        <a:pt x="25051" y="1525"/>
                        <a:pt x="25045" y="1485"/>
                      </a:cubicBezTo>
                      <a:lnTo>
                        <a:pt x="24947" y="1117"/>
                      </a:lnTo>
                      <a:cubicBezTo>
                        <a:pt x="24936" y="1070"/>
                        <a:pt x="24826" y="1036"/>
                        <a:pt x="24706" y="1036"/>
                      </a:cubicBezTo>
                      <a:lnTo>
                        <a:pt x="23675" y="1036"/>
                      </a:lnTo>
                      <a:cubicBezTo>
                        <a:pt x="23555" y="1036"/>
                        <a:pt x="23457" y="1070"/>
                        <a:pt x="23468" y="1117"/>
                      </a:cubicBezTo>
                      <a:lnTo>
                        <a:pt x="23543" y="1485"/>
                      </a:lnTo>
                      <a:cubicBezTo>
                        <a:pt x="23555" y="1525"/>
                        <a:pt x="23664" y="1565"/>
                        <a:pt x="23785" y="1565"/>
                      </a:cubicBezTo>
                      <a:close/>
                      <a:moveTo>
                        <a:pt x="21632" y="1565"/>
                      </a:moveTo>
                      <a:lnTo>
                        <a:pt x="22686" y="1565"/>
                      </a:lnTo>
                      <a:cubicBezTo>
                        <a:pt x="22806" y="1565"/>
                        <a:pt x="22899" y="1525"/>
                        <a:pt x="22893" y="1485"/>
                      </a:cubicBezTo>
                      <a:lnTo>
                        <a:pt x="22818" y="1117"/>
                      </a:lnTo>
                      <a:cubicBezTo>
                        <a:pt x="22812" y="1070"/>
                        <a:pt x="22703" y="1036"/>
                        <a:pt x="22582" y="1036"/>
                      </a:cubicBezTo>
                      <a:lnTo>
                        <a:pt x="21552" y="1036"/>
                      </a:lnTo>
                      <a:cubicBezTo>
                        <a:pt x="21431" y="1036"/>
                        <a:pt x="21339" y="1070"/>
                        <a:pt x="21345" y="1117"/>
                      </a:cubicBezTo>
                      <a:lnTo>
                        <a:pt x="21402" y="1485"/>
                      </a:lnTo>
                      <a:cubicBezTo>
                        <a:pt x="21397" y="1525"/>
                        <a:pt x="21506" y="1565"/>
                        <a:pt x="21632" y="1565"/>
                      </a:cubicBezTo>
                      <a:close/>
                      <a:moveTo>
                        <a:pt x="19474" y="1565"/>
                      </a:moveTo>
                      <a:lnTo>
                        <a:pt x="20528" y="1565"/>
                      </a:lnTo>
                      <a:cubicBezTo>
                        <a:pt x="20648" y="1565"/>
                        <a:pt x="20746" y="1525"/>
                        <a:pt x="20740" y="1485"/>
                      </a:cubicBezTo>
                      <a:lnTo>
                        <a:pt x="20689" y="1117"/>
                      </a:lnTo>
                      <a:cubicBezTo>
                        <a:pt x="20683" y="1070"/>
                        <a:pt x="20585" y="1036"/>
                        <a:pt x="20459" y="1036"/>
                      </a:cubicBezTo>
                      <a:lnTo>
                        <a:pt x="19434" y="1036"/>
                      </a:lnTo>
                      <a:cubicBezTo>
                        <a:pt x="19308" y="1036"/>
                        <a:pt x="19210" y="1070"/>
                        <a:pt x="19215" y="1117"/>
                      </a:cubicBezTo>
                      <a:lnTo>
                        <a:pt x="19250" y="1485"/>
                      </a:lnTo>
                      <a:cubicBezTo>
                        <a:pt x="19244" y="1525"/>
                        <a:pt x="19354" y="1565"/>
                        <a:pt x="19474" y="1565"/>
                      </a:cubicBezTo>
                      <a:close/>
                      <a:moveTo>
                        <a:pt x="17322" y="1565"/>
                      </a:moveTo>
                      <a:lnTo>
                        <a:pt x="18375" y="1565"/>
                      </a:lnTo>
                      <a:cubicBezTo>
                        <a:pt x="18496" y="1565"/>
                        <a:pt x="18600" y="1525"/>
                        <a:pt x="18600" y="1485"/>
                      </a:cubicBezTo>
                      <a:lnTo>
                        <a:pt x="18565" y="1117"/>
                      </a:lnTo>
                      <a:cubicBezTo>
                        <a:pt x="18565" y="1070"/>
                        <a:pt x="18462" y="1036"/>
                        <a:pt x="18335" y="1036"/>
                      </a:cubicBezTo>
                      <a:lnTo>
                        <a:pt x="17311" y="1036"/>
                      </a:lnTo>
                      <a:cubicBezTo>
                        <a:pt x="17184" y="1036"/>
                        <a:pt x="17086" y="1070"/>
                        <a:pt x="17086" y="1117"/>
                      </a:cubicBezTo>
                      <a:lnTo>
                        <a:pt x="17092" y="1485"/>
                      </a:lnTo>
                      <a:cubicBezTo>
                        <a:pt x="17092" y="1525"/>
                        <a:pt x="17201" y="1565"/>
                        <a:pt x="17322" y="1565"/>
                      </a:cubicBezTo>
                      <a:close/>
                      <a:moveTo>
                        <a:pt x="15170" y="1565"/>
                      </a:moveTo>
                      <a:lnTo>
                        <a:pt x="16223" y="1565"/>
                      </a:lnTo>
                      <a:cubicBezTo>
                        <a:pt x="16344" y="1565"/>
                        <a:pt x="16447" y="1525"/>
                        <a:pt x="16447" y="1485"/>
                      </a:cubicBezTo>
                      <a:lnTo>
                        <a:pt x="16447" y="1117"/>
                      </a:lnTo>
                      <a:cubicBezTo>
                        <a:pt x="16447" y="1070"/>
                        <a:pt x="16344" y="1036"/>
                        <a:pt x="16223" y="1036"/>
                      </a:cubicBezTo>
                      <a:lnTo>
                        <a:pt x="15193" y="1036"/>
                      </a:lnTo>
                      <a:cubicBezTo>
                        <a:pt x="15072" y="1036"/>
                        <a:pt x="14968" y="1070"/>
                        <a:pt x="14968" y="1117"/>
                      </a:cubicBezTo>
                      <a:lnTo>
                        <a:pt x="14957" y="1485"/>
                      </a:lnTo>
                      <a:cubicBezTo>
                        <a:pt x="14945" y="1525"/>
                        <a:pt x="15043" y="1565"/>
                        <a:pt x="15170" y="1565"/>
                      </a:cubicBezTo>
                      <a:close/>
                      <a:moveTo>
                        <a:pt x="13012" y="1565"/>
                      </a:moveTo>
                      <a:lnTo>
                        <a:pt x="14065" y="1565"/>
                      </a:lnTo>
                      <a:cubicBezTo>
                        <a:pt x="14186" y="1565"/>
                        <a:pt x="14295" y="1525"/>
                        <a:pt x="14295" y="1485"/>
                      </a:cubicBezTo>
                      <a:lnTo>
                        <a:pt x="14318" y="1117"/>
                      </a:lnTo>
                      <a:cubicBezTo>
                        <a:pt x="14318" y="1070"/>
                        <a:pt x="14220" y="1036"/>
                        <a:pt x="14099" y="1036"/>
                      </a:cubicBezTo>
                      <a:lnTo>
                        <a:pt x="13069" y="1036"/>
                      </a:lnTo>
                      <a:cubicBezTo>
                        <a:pt x="12948" y="1036"/>
                        <a:pt x="12851" y="1070"/>
                        <a:pt x="12839" y="1117"/>
                      </a:cubicBezTo>
                      <a:lnTo>
                        <a:pt x="12805" y="1485"/>
                      </a:lnTo>
                      <a:cubicBezTo>
                        <a:pt x="12793" y="1525"/>
                        <a:pt x="12891" y="1565"/>
                        <a:pt x="13012" y="1565"/>
                      </a:cubicBezTo>
                      <a:close/>
                      <a:moveTo>
                        <a:pt x="10865" y="1565"/>
                      </a:moveTo>
                      <a:lnTo>
                        <a:pt x="11913" y="1565"/>
                      </a:lnTo>
                      <a:cubicBezTo>
                        <a:pt x="12039" y="1565"/>
                        <a:pt x="12143" y="1525"/>
                        <a:pt x="12154" y="1485"/>
                      </a:cubicBezTo>
                      <a:lnTo>
                        <a:pt x="12195" y="1117"/>
                      </a:lnTo>
                      <a:cubicBezTo>
                        <a:pt x="12200" y="1070"/>
                        <a:pt x="12103" y="1036"/>
                        <a:pt x="11982" y="1036"/>
                      </a:cubicBezTo>
                      <a:lnTo>
                        <a:pt x="10952" y="1036"/>
                      </a:lnTo>
                      <a:cubicBezTo>
                        <a:pt x="10831" y="1036"/>
                        <a:pt x="10721" y="1070"/>
                        <a:pt x="10710" y="1117"/>
                      </a:cubicBezTo>
                      <a:lnTo>
                        <a:pt x="10647" y="1485"/>
                      </a:lnTo>
                      <a:cubicBezTo>
                        <a:pt x="10641" y="1525"/>
                        <a:pt x="10744" y="1565"/>
                        <a:pt x="10865" y="1565"/>
                      </a:cubicBezTo>
                      <a:close/>
                      <a:moveTo>
                        <a:pt x="8713" y="1565"/>
                      </a:moveTo>
                      <a:lnTo>
                        <a:pt x="9766" y="1565"/>
                      </a:lnTo>
                      <a:cubicBezTo>
                        <a:pt x="9887" y="1565"/>
                        <a:pt x="9990" y="1525"/>
                        <a:pt x="10008" y="1485"/>
                      </a:cubicBezTo>
                      <a:lnTo>
                        <a:pt x="10083" y="1117"/>
                      </a:lnTo>
                      <a:cubicBezTo>
                        <a:pt x="10088" y="1070"/>
                        <a:pt x="9996" y="1036"/>
                        <a:pt x="9870" y="1036"/>
                      </a:cubicBezTo>
                      <a:lnTo>
                        <a:pt x="8828" y="1036"/>
                      </a:lnTo>
                      <a:cubicBezTo>
                        <a:pt x="8707" y="1036"/>
                        <a:pt x="8598" y="1070"/>
                        <a:pt x="8592" y="1117"/>
                      </a:cubicBezTo>
                      <a:lnTo>
                        <a:pt x="8506" y="1485"/>
                      </a:lnTo>
                      <a:cubicBezTo>
                        <a:pt x="8488" y="1525"/>
                        <a:pt x="8586" y="1565"/>
                        <a:pt x="8713" y="1565"/>
                      </a:cubicBezTo>
                      <a:close/>
                      <a:moveTo>
                        <a:pt x="6555" y="1565"/>
                      </a:moveTo>
                      <a:lnTo>
                        <a:pt x="7608" y="1565"/>
                      </a:lnTo>
                      <a:cubicBezTo>
                        <a:pt x="7729" y="1565"/>
                        <a:pt x="7844" y="1525"/>
                        <a:pt x="7850" y="1485"/>
                      </a:cubicBezTo>
                      <a:lnTo>
                        <a:pt x="7942" y="1117"/>
                      </a:lnTo>
                      <a:cubicBezTo>
                        <a:pt x="7959" y="1070"/>
                        <a:pt x="7867" y="1036"/>
                        <a:pt x="7740" y="1036"/>
                      </a:cubicBezTo>
                      <a:lnTo>
                        <a:pt x="6716" y="1036"/>
                      </a:lnTo>
                      <a:cubicBezTo>
                        <a:pt x="6589" y="1036"/>
                        <a:pt x="6486" y="1070"/>
                        <a:pt x="6469" y="1117"/>
                      </a:cubicBezTo>
                      <a:lnTo>
                        <a:pt x="6359" y="1485"/>
                      </a:lnTo>
                      <a:cubicBezTo>
                        <a:pt x="6342" y="1525"/>
                        <a:pt x="6434" y="1565"/>
                        <a:pt x="6555" y="1565"/>
                      </a:cubicBezTo>
                      <a:close/>
                      <a:moveTo>
                        <a:pt x="4403" y="1565"/>
                      </a:moveTo>
                      <a:lnTo>
                        <a:pt x="5456" y="1565"/>
                      </a:lnTo>
                      <a:cubicBezTo>
                        <a:pt x="5577" y="1565"/>
                        <a:pt x="5692" y="1525"/>
                        <a:pt x="5709" y="1485"/>
                      </a:cubicBezTo>
                      <a:lnTo>
                        <a:pt x="5818" y="1117"/>
                      </a:lnTo>
                      <a:cubicBezTo>
                        <a:pt x="5836" y="1070"/>
                        <a:pt x="5749" y="1036"/>
                        <a:pt x="5617" y="1036"/>
                      </a:cubicBezTo>
                      <a:lnTo>
                        <a:pt x="4592" y="1036"/>
                      </a:lnTo>
                      <a:cubicBezTo>
                        <a:pt x="4466" y="1036"/>
                        <a:pt x="4351" y="1070"/>
                        <a:pt x="4339" y="1117"/>
                      </a:cubicBezTo>
                      <a:lnTo>
                        <a:pt x="4207" y="1485"/>
                      </a:lnTo>
                      <a:cubicBezTo>
                        <a:pt x="4190" y="1525"/>
                        <a:pt x="4282" y="1565"/>
                        <a:pt x="4403" y="1565"/>
                      </a:cubicBezTo>
                      <a:close/>
                      <a:moveTo>
                        <a:pt x="1209" y="1565"/>
                      </a:moveTo>
                      <a:lnTo>
                        <a:pt x="3298" y="1565"/>
                      </a:lnTo>
                      <a:cubicBezTo>
                        <a:pt x="3418" y="1565"/>
                        <a:pt x="3534" y="1525"/>
                        <a:pt x="3557" y="1485"/>
                      </a:cubicBezTo>
                      <a:lnTo>
                        <a:pt x="3695" y="1117"/>
                      </a:lnTo>
                      <a:cubicBezTo>
                        <a:pt x="3706" y="1070"/>
                        <a:pt x="3620" y="1036"/>
                        <a:pt x="3499" y="1036"/>
                      </a:cubicBezTo>
                      <a:lnTo>
                        <a:pt x="1439" y="1036"/>
                      </a:lnTo>
                      <a:cubicBezTo>
                        <a:pt x="1318" y="1036"/>
                        <a:pt x="1203" y="1070"/>
                        <a:pt x="1180" y="1117"/>
                      </a:cubicBezTo>
                      <a:lnTo>
                        <a:pt x="1019" y="1485"/>
                      </a:lnTo>
                      <a:cubicBezTo>
                        <a:pt x="1001" y="1525"/>
                        <a:pt x="1088" y="1565"/>
                        <a:pt x="1209" y="1565"/>
                      </a:cubicBezTo>
                      <a:close/>
                      <a:moveTo>
                        <a:pt x="26720" y="2268"/>
                      </a:moveTo>
                      <a:lnTo>
                        <a:pt x="27790" y="2268"/>
                      </a:lnTo>
                      <a:cubicBezTo>
                        <a:pt x="27923" y="2268"/>
                        <a:pt x="28009" y="2233"/>
                        <a:pt x="27992" y="2181"/>
                      </a:cubicBezTo>
                      <a:lnTo>
                        <a:pt x="27865" y="1801"/>
                      </a:lnTo>
                      <a:cubicBezTo>
                        <a:pt x="27848" y="1755"/>
                        <a:pt x="27733" y="1721"/>
                        <a:pt x="27612" y="1721"/>
                      </a:cubicBezTo>
                      <a:lnTo>
                        <a:pt x="26559" y="1721"/>
                      </a:lnTo>
                      <a:cubicBezTo>
                        <a:pt x="26438" y="1721"/>
                        <a:pt x="26346" y="1755"/>
                        <a:pt x="26357" y="1801"/>
                      </a:cubicBezTo>
                      <a:lnTo>
                        <a:pt x="26472" y="2181"/>
                      </a:lnTo>
                      <a:cubicBezTo>
                        <a:pt x="26472" y="2233"/>
                        <a:pt x="26587" y="2268"/>
                        <a:pt x="26720" y="2268"/>
                      </a:cubicBezTo>
                      <a:close/>
                      <a:moveTo>
                        <a:pt x="24516" y="2268"/>
                      </a:moveTo>
                      <a:lnTo>
                        <a:pt x="25592" y="2268"/>
                      </a:lnTo>
                      <a:cubicBezTo>
                        <a:pt x="25718" y="2268"/>
                        <a:pt x="25810" y="2233"/>
                        <a:pt x="25799" y="2181"/>
                      </a:cubicBezTo>
                      <a:lnTo>
                        <a:pt x="25690" y="1801"/>
                      </a:lnTo>
                      <a:cubicBezTo>
                        <a:pt x="25678" y="1755"/>
                        <a:pt x="25569" y="1721"/>
                        <a:pt x="25436" y="1721"/>
                      </a:cubicBezTo>
                      <a:lnTo>
                        <a:pt x="24389" y="1721"/>
                      </a:lnTo>
                      <a:cubicBezTo>
                        <a:pt x="24268" y="1721"/>
                        <a:pt x="24170" y="1755"/>
                        <a:pt x="24182" y="1801"/>
                      </a:cubicBezTo>
                      <a:lnTo>
                        <a:pt x="24268" y="2181"/>
                      </a:lnTo>
                      <a:cubicBezTo>
                        <a:pt x="24280" y="2233"/>
                        <a:pt x="24389" y="2268"/>
                        <a:pt x="24516" y="2268"/>
                      </a:cubicBezTo>
                      <a:close/>
                      <a:moveTo>
                        <a:pt x="22317" y="2268"/>
                      </a:moveTo>
                      <a:lnTo>
                        <a:pt x="23388" y="2268"/>
                      </a:lnTo>
                      <a:cubicBezTo>
                        <a:pt x="23520" y="2268"/>
                        <a:pt x="23612" y="2233"/>
                        <a:pt x="23606" y="2181"/>
                      </a:cubicBezTo>
                      <a:lnTo>
                        <a:pt x="23526" y="1801"/>
                      </a:lnTo>
                      <a:cubicBezTo>
                        <a:pt x="23520" y="1755"/>
                        <a:pt x="23405" y="1721"/>
                        <a:pt x="23278" y="1721"/>
                      </a:cubicBezTo>
                      <a:lnTo>
                        <a:pt x="22231" y="1721"/>
                      </a:lnTo>
                      <a:cubicBezTo>
                        <a:pt x="22110" y="1721"/>
                        <a:pt x="22007" y="1755"/>
                        <a:pt x="22012" y="1801"/>
                      </a:cubicBezTo>
                      <a:lnTo>
                        <a:pt x="22081" y="2181"/>
                      </a:lnTo>
                      <a:cubicBezTo>
                        <a:pt x="22081" y="2233"/>
                        <a:pt x="22185" y="2268"/>
                        <a:pt x="22317" y="2268"/>
                      </a:cubicBezTo>
                      <a:close/>
                      <a:moveTo>
                        <a:pt x="20113" y="2268"/>
                      </a:moveTo>
                      <a:lnTo>
                        <a:pt x="21189" y="2268"/>
                      </a:lnTo>
                      <a:cubicBezTo>
                        <a:pt x="21316" y="2268"/>
                        <a:pt x="21408" y="2233"/>
                        <a:pt x="21402" y="2181"/>
                      </a:cubicBezTo>
                      <a:lnTo>
                        <a:pt x="21345" y="1801"/>
                      </a:lnTo>
                      <a:cubicBezTo>
                        <a:pt x="21339" y="1755"/>
                        <a:pt x="21230" y="1721"/>
                        <a:pt x="21109" y="1721"/>
                      </a:cubicBezTo>
                      <a:lnTo>
                        <a:pt x="20056" y="1721"/>
                      </a:lnTo>
                      <a:cubicBezTo>
                        <a:pt x="19935" y="1721"/>
                        <a:pt x="19837" y="1755"/>
                        <a:pt x="19843" y="1801"/>
                      </a:cubicBezTo>
                      <a:lnTo>
                        <a:pt x="19883" y="2181"/>
                      </a:lnTo>
                      <a:cubicBezTo>
                        <a:pt x="19883" y="2233"/>
                        <a:pt x="19992" y="2268"/>
                        <a:pt x="20113" y="2268"/>
                      </a:cubicBezTo>
                      <a:close/>
                      <a:moveTo>
                        <a:pt x="17915" y="2268"/>
                      </a:moveTo>
                      <a:lnTo>
                        <a:pt x="18985" y="2268"/>
                      </a:lnTo>
                      <a:cubicBezTo>
                        <a:pt x="19118" y="2268"/>
                        <a:pt x="19215" y="2233"/>
                        <a:pt x="19210" y="2181"/>
                      </a:cubicBezTo>
                      <a:lnTo>
                        <a:pt x="19175" y="1801"/>
                      </a:lnTo>
                      <a:cubicBezTo>
                        <a:pt x="19164" y="1755"/>
                        <a:pt x="19066" y="1721"/>
                        <a:pt x="18933" y="1721"/>
                      </a:cubicBezTo>
                      <a:lnTo>
                        <a:pt x="17892" y="1721"/>
                      </a:lnTo>
                      <a:cubicBezTo>
                        <a:pt x="17771" y="1721"/>
                        <a:pt x="17667" y="1755"/>
                        <a:pt x="17667" y="1801"/>
                      </a:cubicBezTo>
                      <a:lnTo>
                        <a:pt x="17685" y="2181"/>
                      </a:lnTo>
                      <a:cubicBezTo>
                        <a:pt x="17685" y="2233"/>
                        <a:pt x="17794" y="2268"/>
                        <a:pt x="17915" y="2268"/>
                      </a:cubicBezTo>
                      <a:close/>
                      <a:moveTo>
                        <a:pt x="15722" y="2268"/>
                      </a:moveTo>
                      <a:lnTo>
                        <a:pt x="16793" y="2268"/>
                      </a:lnTo>
                      <a:cubicBezTo>
                        <a:pt x="16919" y="2268"/>
                        <a:pt x="17023" y="2233"/>
                        <a:pt x="17023" y="2181"/>
                      </a:cubicBezTo>
                      <a:lnTo>
                        <a:pt x="17017" y="1801"/>
                      </a:lnTo>
                      <a:cubicBezTo>
                        <a:pt x="17017" y="1755"/>
                        <a:pt x="16914" y="1721"/>
                        <a:pt x="16787" y="1721"/>
                      </a:cubicBezTo>
                      <a:lnTo>
                        <a:pt x="15734" y="1721"/>
                      </a:lnTo>
                      <a:cubicBezTo>
                        <a:pt x="15613" y="1721"/>
                        <a:pt x="15504" y="1755"/>
                        <a:pt x="15504" y="1801"/>
                      </a:cubicBezTo>
                      <a:lnTo>
                        <a:pt x="15498" y="2181"/>
                      </a:lnTo>
                      <a:cubicBezTo>
                        <a:pt x="15492" y="2233"/>
                        <a:pt x="15590" y="2268"/>
                        <a:pt x="15722" y="2268"/>
                      </a:cubicBezTo>
                      <a:close/>
                      <a:moveTo>
                        <a:pt x="13518" y="2268"/>
                      </a:moveTo>
                      <a:lnTo>
                        <a:pt x="14589" y="2268"/>
                      </a:lnTo>
                      <a:cubicBezTo>
                        <a:pt x="14721" y="2268"/>
                        <a:pt x="14819" y="2233"/>
                        <a:pt x="14830" y="2181"/>
                      </a:cubicBezTo>
                      <a:lnTo>
                        <a:pt x="14842" y="1801"/>
                      </a:lnTo>
                      <a:cubicBezTo>
                        <a:pt x="14842" y="1755"/>
                        <a:pt x="14738" y="1721"/>
                        <a:pt x="14617" y="1721"/>
                      </a:cubicBezTo>
                      <a:lnTo>
                        <a:pt x="13570" y="1721"/>
                      </a:lnTo>
                      <a:cubicBezTo>
                        <a:pt x="13449" y="1721"/>
                        <a:pt x="13340" y="1755"/>
                        <a:pt x="13334" y="1801"/>
                      </a:cubicBezTo>
                      <a:lnTo>
                        <a:pt x="13294" y="2181"/>
                      </a:lnTo>
                      <a:cubicBezTo>
                        <a:pt x="13288" y="2233"/>
                        <a:pt x="13392" y="2268"/>
                        <a:pt x="13518" y="2268"/>
                      </a:cubicBezTo>
                      <a:close/>
                      <a:moveTo>
                        <a:pt x="11320" y="2268"/>
                      </a:moveTo>
                      <a:lnTo>
                        <a:pt x="12390" y="2268"/>
                      </a:lnTo>
                      <a:cubicBezTo>
                        <a:pt x="12517" y="2268"/>
                        <a:pt x="12626" y="2233"/>
                        <a:pt x="12626" y="2181"/>
                      </a:cubicBezTo>
                      <a:lnTo>
                        <a:pt x="12672" y="1801"/>
                      </a:lnTo>
                      <a:cubicBezTo>
                        <a:pt x="12678" y="1755"/>
                        <a:pt x="12574" y="1721"/>
                        <a:pt x="12454" y="1721"/>
                      </a:cubicBezTo>
                      <a:lnTo>
                        <a:pt x="11406" y="1721"/>
                      </a:lnTo>
                      <a:cubicBezTo>
                        <a:pt x="11280" y="1721"/>
                        <a:pt x="11176" y="1755"/>
                        <a:pt x="11164" y="1801"/>
                      </a:cubicBezTo>
                      <a:lnTo>
                        <a:pt x="11107" y="2181"/>
                      </a:lnTo>
                      <a:cubicBezTo>
                        <a:pt x="11090" y="2233"/>
                        <a:pt x="11187" y="2268"/>
                        <a:pt x="11320" y="2268"/>
                      </a:cubicBezTo>
                      <a:close/>
                      <a:moveTo>
                        <a:pt x="9116" y="2268"/>
                      </a:moveTo>
                      <a:lnTo>
                        <a:pt x="10186" y="2268"/>
                      </a:lnTo>
                      <a:cubicBezTo>
                        <a:pt x="10319" y="2268"/>
                        <a:pt x="10428" y="2233"/>
                        <a:pt x="10434" y="2181"/>
                      </a:cubicBezTo>
                      <a:lnTo>
                        <a:pt x="10497" y="1801"/>
                      </a:lnTo>
                      <a:cubicBezTo>
                        <a:pt x="10503" y="1755"/>
                        <a:pt x="10411" y="1721"/>
                        <a:pt x="10284" y="1721"/>
                      </a:cubicBezTo>
                      <a:lnTo>
                        <a:pt x="9231" y="1721"/>
                      </a:lnTo>
                      <a:cubicBezTo>
                        <a:pt x="9110" y="1721"/>
                        <a:pt x="8995" y="1755"/>
                        <a:pt x="8989" y="1801"/>
                      </a:cubicBezTo>
                      <a:lnTo>
                        <a:pt x="8909" y="2181"/>
                      </a:lnTo>
                      <a:cubicBezTo>
                        <a:pt x="8891" y="2233"/>
                        <a:pt x="8983" y="2268"/>
                        <a:pt x="9116" y="2268"/>
                      </a:cubicBezTo>
                      <a:close/>
                      <a:moveTo>
                        <a:pt x="6917" y="2268"/>
                      </a:moveTo>
                      <a:lnTo>
                        <a:pt x="7988" y="2268"/>
                      </a:lnTo>
                      <a:cubicBezTo>
                        <a:pt x="8114" y="2268"/>
                        <a:pt x="8224" y="2233"/>
                        <a:pt x="8241" y="2181"/>
                      </a:cubicBezTo>
                      <a:lnTo>
                        <a:pt x="8327" y="1801"/>
                      </a:lnTo>
                      <a:cubicBezTo>
                        <a:pt x="8333" y="1755"/>
                        <a:pt x="8247" y="1721"/>
                        <a:pt x="8114" y="1721"/>
                      </a:cubicBezTo>
                      <a:lnTo>
                        <a:pt x="7067" y="1721"/>
                      </a:lnTo>
                      <a:cubicBezTo>
                        <a:pt x="6946" y="1721"/>
                        <a:pt x="6825" y="1755"/>
                        <a:pt x="6814" y="1801"/>
                      </a:cubicBezTo>
                      <a:lnTo>
                        <a:pt x="6704" y="2181"/>
                      </a:lnTo>
                      <a:cubicBezTo>
                        <a:pt x="6693" y="2233"/>
                        <a:pt x="6785" y="2268"/>
                        <a:pt x="6917" y="2268"/>
                      </a:cubicBezTo>
                      <a:close/>
                      <a:moveTo>
                        <a:pt x="4713" y="2268"/>
                      </a:moveTo>
                      <a:lnTo>
                        <a:pt x="5784" y="2268"/>
                      </a:lnTo>
                      <a:cubicBezTo>
                        <a:pt x="5916" y="2268"/>
                        <a:pt x="6031" y="2233"/>
                        <a:pt x="6043" y="2181"/>
                      </a:cubicBezTo>
                      <a:lnTo>
                        <a:pt x="6158" y="1801"/>
                      </a:lnTo>
                      <a:cubicBezTo>
                        <a:pt x="6175" y="1755"/>
                        <a:pt x="6083" y="1721"/>
                        <a:pt x="5956" y="1721"/>
                      </a:cubicBezTo>
                      <a:lnTo>
                        <a:pt x="4909" y="1721"/>
                      </a:lnTo>
                      <a:cubicBezTo>
                        <a:pt x="4788" y="1721"/>
                        <a:pt x="4667" y="1755"/>
                        <a:pt x="4656" y="1801"/>
                      </a:cubicBezTo>
                      <a:lnTo>
                        <a:pt x="4523" y="2181"/>
                      </a:lnTo>
                      <a:cubicBezTo>
                        <a:pt x="4500" y="2233"/>
                        <a:pt x="4587" y="2268"/>
                        <a:pt x="4713" y="2268"/>
                      </a:cubicBezTo>
                      <a:close/>
                      <a:moveTo>
                        <a:pt x="892" y="2268"/>
                      </a:moveTo>
                      <a:lnTo>
                        <a:pt x="3585" y="2268"/>
                      </a:lnTo>
                      <a:cubicBezTo>
                        <a:pt x="3712" y="2268"/>
                        <a:pt x="3827" y="2233"/>
                        <a:pt x="3844" y="2181"/>
                      </a:cubicBezTo>
                      <a:lnTo>
                        <a:pt x="3982" y="1801"/>
                      </a:lnTo>
                      <a:cubicBezTo>
                        <a:pt x="3994" y="1755"/>
                        <a:pt x="3908" y="1721"/>
                        <a:pt x="3787" y="1721"/>
                      </a:cubicBezTo>
                      <a:lnTo>
                        <a:pt x="1140" y="1721"/>
                      </a:lnTo>
                      <a:cubicBezTo>
                        <a:pt x="1019" y="1721"/>
                        <a:pt x="892" y="1755"/>
                        <a:pt x="875" y="1801"/>
                      </a:cubicBezTo>
                      <a:lnTo>
                        <a:pt x="702" y="2181"/>
                      </a:lnTo>
                      <a:cubicBezTo>
                        <a:pt x="679" y="2233"/>
                        <a:pt x="766" y="2268"/>
                        <a:pt x="892" y="2268"/>
                      </a:cubicBezTo>
                      <a:close/>
                      <a:moveTo>
                        <a:pt x="28918" y="2268"/>
                      </a:moveTo>
                      <a:lnTo>
                        <a:pt x="31611" y="2268"/>
                      </a:lnTo>
                      <a:cubicBezTo>
                        <a:pt x="31738" y="2268"/>
                        <a:pt x="31824" y="2233"/>
                        <a:pt x="31807" y="2181"/>
                      </a:cubicBezTo>
                      <a:lnTo>
                        <a:pt x="31634" y="1801"/>
                      </a:lnTo>
                      <a:cubicBezTo>
                        <a:pt x="31611" y="1755"/>
                        <a:pt x="31496" y="1721"/>
                        <a:pt x="31364" y="1721"/>
                      </a:cubicBezTo>
                      <a:lnTo>
                        <a:pt x="28717" y="1721"/>
                      </a:lnTo>
                      <a:cubicBezTo>
                        <a:pt x="28596" y="1721"/>
                        <a:pt x="28504" y="1755"/>
                        <a:pt x="28527" y="1801"/>
                      </a:cubicBezTo>
                      <a:lnTo>
                        <a:pt x="28659" y="2181"/>
                      </a:lnTo>
                      <a:cubicBezTo>
                        <a:pt x="28676" y="2233"/>
                        <a:pt x="28791" y="2268"/>
                        <a:pt x="28918" y="2268"/>
                      </a:cubicBezTo>
                      <a:close/>
                      <a:moveTo>
                        <a:pt x="25828" y="3004"/>
                      </a:moveTo>
                      <a:lnTo>
                        <a:pt x="26921" y="3004"/>
                      </a:lnTo>
                      <a:cubicBezTo>
                        <a:pt x="27048" y="3004"/>
                        <a:pt x="27146" y="2964"/>
                        <a:pt x="27128" y="2918"/>
                      </a:cubicBezTo>
                      <a:lnTo>
                        <a:pt x="27008" y="2521"/>
                      </a:lnTo>
                      <a:cubicBezTo>
                        <a:pt x="26990" y="2469"/>
                        <a:pt x="26875" y="2434"/>
                        <a:pt x="26749" y="2434"/>
                      </a:cubicBezTo>
                      <a:lnTo>
                        <a:pt x="25678" y="2434"/>
                      </a:lnTo>
                      <a:cubicBezTo>
                        <a:pt x="25546" y="2434"/>
                        <a:pt x="25454" y="2469"/>
                        <a:pt x="25465" y="2521"/>
                      </a:cubicBezTo>
                      <a:lnTo>
                        <a:pt x="25575" y="2918"/>
                      </a:lnTo>
                      <a:cubicBezTo>
                        <a:pt x="25580" y="2958"/>
                        <a:pt x="25695" y="3004"/>
                        <a:pt x="25828" y="3004"/>
                      </a:cubicBezTo>
                      <a:close/>
                      <a:moveTo>
                        <a:pt x="23583" y="3004"/>
                      </a:moveTo>
                      <a:lnTo>
                        <a:pt x="24677" y="3004"/>
                      </a:lnTo>
                      <a:cubicBezTo>
                        <a:pt x="24803" y="3004"/>
                        <a:pt x="24895" y="2964"/>
                        <a:pt x="24890" y="2918"/>
                      </a:cubicBezTo>
                      <a:lnTo>
                        <a:pt x="24792" y="2521"/>
                      </a:lnTo>
                      <a:cubicBezTo>
                        <a:pt x="24775" y="2469"/>
                        <a:pt x="24671" y="2434"/>
                        <a:pt x="24539" y="2434"/>
                      </a:cubicBezTo>
                      <a:lnTo>
                        <a:pt x="23468" y="2434"/>
                      </a:lnTo>
                      <a:cubicBezTo>
                        <a:pt x="23336" y="2434"/>
                        <a:pt x="23244" y="2469"/>
                        <a:pt x="23250" y="2521"/>
                      </a:cubicBezTo>
                      <a:lnTo>
                        <a:pt x="23330" y="2918"/>
                      </a:lnTo>
                      <a:cubicBezTo>
                        <a:pt x="23336" y="2958"/>
                        <a:pt x="23451" y="3004"/>
                        <a:pt x="23583" y="3004"/>
                      </a:cubicBezTo>
                      <a:close/>
                      <a:moveTo>
                        <a:pt x="21333" y="3004"/>
                      </a:moveTo>
                      <a:lnTo>
                        <a:pt x="22427" y="3004"/>
                      </a:lnTo>
                      <a:cubicBezTo>
                        <a:pt x="22553" y="3004"/>
                        <a:pt x="22657" y="2964"/>
                        <a:pt x="22645" y="2918"/>
                      </a:cubicBezTo>
                      <a:lnTo>
                        <a:pt x="22576" y="2521"/>
                      </a:lnTo>
                      <a:cubicBezTo>
                        <a:pt x="22571" y="2469"/>
                        <a:pt x="22455" y="2434"/>
                        <a:pt x="22329" y="2434"/>
                      </a:cubicBezTo>
                      <a:lnTo>
                        <a:pt x="21258" y="2434"/>
                      </a:lnTo>
                      <a:cubicBezTo>
                        <a:pt x="21126" y="2434"/>
                        <a:pt x="21028" y="2469"/>
                        <a:pt x="21034" y="2521"/>
                      </a:cubicBezTo>
                      <a:lnTo>
                        <a:pt x="21092" y="2918"/>
                      </a:lnTo>
                      <a:cubicBezTo>
                        <a:pt x="21086" y="2958"/>
                        <a:pt x="21201" y="3004"/>
                        <a:pt x="21333" y="3004"/>
                      </a:cubicBezTo>
                      <a:close/>
                      <a:moveTo>
                        <a:pt x="19077" y="3004"/>
                      </a:moveTo>
                      <a:lnTo>
                        <a:pt x="20171" y="3004"/>
                      </a:lnTo>
                      <a:cubicBezTo>
                        <a:pt x="20303" y="3004"/>
                        <a:pt x="20401" y="2964"/>
                        <a:pt x="20395" y="2918"/>
                      </a:cubicBezTo>
                      <a:lnTo>
                        <a:pt x="20343" y="2521"/>
                      </a:lnTo>
                      <a:cubicBezTo>
                        <a:pt x="20338" y="2469"/>
                        <a:pt x="20228" y="2434"/>
                        <a:pt x="20102" y="2434"/>
                      </a:cubicBezTo>
                      <a:lnTo>
                        <a:pt x="19031" y="2434"/>
                      </a:lnTo>
                      <a:cubicBezTo>
                        <a:pt x="18899" y="2434"/>
                        <a:pt x="18801" y="2469"/>
                        <a:pt x="18807" y="2521"/>
                      </a:cubicBezTo>
                      <a:lnTo>
                        <a:pt x="18836" y="2918"/>
                      </a:lnTo>
                      <a:cubicBezTo>
                        <a:pt x="18841" y="2958"/>
                        <a:pt x="18951" y="3004"/>
                        <a:pt x="19077" y="3004"/>
                      </a:cubicBezTo>
                      <a:close/>
                      <a:moveTo>
                        <a:pt x="16827" y="3004"/>
                      </a:moveTo>
                      <a:lnTo>
                        <a:pt x="17921" y="3004"/>
                      </a:lnTo>
                      <a:cubicBezTo>
                        <a:pt x="18047" y="3004"/>
                        <a:pt x="18157" y="2964"/>
                        <a:pt x="18151" y="2918"/>
                      </a:cubicBezTo>
                      <a:lnTo>
                        <a:pt x="18128" y="2521"/>
                      </a:lnTo>
                      <a:cubicBezTo>
                        <a:pt x="18128" y="2469"/>
                        <a:pt x="18018" y="2434"/>
                        <a:pt x="17892" y="2434"/>
                      </a:cubicBezTo>
                      <a:lnTo>
                        <a:pt x="16821" y="2434"/>
                      </a:lnTo>
                      <a:cubicBezTo>
                        <a:pt x="16689" y="2434"/>
                        <a:pt x="16591" y="2469"/>
                        <a:pt x="16591" y="2521"/>
                      </a:cubicBezTo>
                      <a:lnTo>
                        <a:pt x="16597" y="2918"/>
                      </a:lnTo>
                      <a:cubicBezTo>
                        <a:pt x="16591" y="2958"/>
                        <a:pt x="16701" y="3004"/>
                        <a:pt x="16827" y="3004"/>
                      </a:cubicBezTo>
                      <a:close/>
                      <a:moveTo>
                        <a:pt x="14583" y="3004"/>
                      </a:moveTo>
                      <a:lnTo>
                        <a:pt x="15676" y="3004"/>
                      </a:lnTo>
                      <a:cubicBezTo>
                        <a:pt x="15809" y="3004"/>
                        <a:pt x="15912" y="2964"/>
                        <a:pt x="15912" y="2918"/>
                      </a:cubicBezTo>
                      <a:lnTo>
                        <a:pt x="15924" y="2521"/>
                      </a:lnTo>
                      <a:cubicBezTo>
                        <a:pt x="15924" y="2469"/>
                        <a:pt x="15820" y="2434"/>
                        <a:pt x="15694" y="2434"/>
                      </a:cubicBezTo>
                      <a:lnTo>
                        <a:pt x="14617" y="2434"/>
                      </a:lnTo>
                      <a:cubicBezTo>
                        <a:pt x="14491" y="2434"/>
                        <a:pt x="14381" y="2469"/>
                        <a:pt x="14381" y="2521"/>
                      </a:cubicBezTo>
                      <a:lnTo>
                        <a:pt x="14358" y="2918"/>
                      </a:lnTo>
                      <a:cubicBezTo>
                        <a:pt x="14347" y="2958"/>
                        <a:pt x="14445" y="3004"/>
                        <a:pt x="14583" y="3004"/>
                      </a:cubicBezTo>
                      <a:close/>
                      <a:moveTo>
                        <a:pt x="12333" y="3004"/>
                      </a:moveTo>
                      <a:lnTo>
                        <a:pt x="13426" y="3004"/>
                      </a:lnTo>
                      <a:cubicBezTo>
                        <a:pt x="13553" y="3004"/>
                        <a:pt x="13662" y="2964"/>
                        <a:pt x="13668" y="2918"/>
                      </a:cubicBezTo>
                      <a:lnTo>
                        <a:pt x="13697" y="2521"/>
                      </a:lnTo>
                      <a:cubicBezTo>
                        <a:pt x="13697" y="2469"/>
                        <a:pt x="13599" y="2434"/>
                        <a:pt x="13478" y="2434"/>
                      </a:cubicBezTo>
                      <a:lnTo>
                        <a:pt x="12402" y="2434"/>
                      </a:lnTo>
                      <a:cubicBezTo>
                        <a:pt x="12275" y="2434"/>
                        <a:pt x="12166" y="2469"/>
                        <a:pt x="12160" y="2521"/>
                      </a:cubicBezTo>
                      <a:lnTo>
                        <a:pt x="12108" y="2918"/>
                      </a:lnTo>
                      <a:cubicBezTo>
                        <a:pt x="12103" y="2958"/>
                        <a:pt x="12200" y="3004"/>
                        <a:pt x="12333" y="3004"/>
                      </a:cubicBezTo>
                      <a:close/>
                      <a:moveTo>
                        <a:pt x="10083" y="3004"/>
                      </a:moveTo>
                      <a:lnTo>
                        <a:pt x="11176" y="3004"/>
                      </a:lnTo>
                      <a:cubicBezTo>
                        <a:pt x="11303" y="3004"/>
                        <a:pt x="11418" y="2964"/>
                        <a:pt x="11418" y="2918"/>
                      </a:cubicBezTo>
                      <a:lnTo>
                        <a:pt x="11475" y="2521"/>
                      </a:lnTo>
                      <a:cubicBezTo>
                        <a:pt x="11481" y="2469"/>
                        <a:pt x="11383" y="2434"/>
                        <a:pt x="11251" y="2434"/>
                      </a:cubicBezTo>
                      <a:lnTo>
                        <a:pt x="10180" y="2434"/>
                      </a:lnTo>
                      <a:cubicBezTo>
                        <a:pt x="10054" y="2434"/>
                        <a:pt x="9944" y="2469"/>
                        <a:pt x="9939" y="2521"/>
                      </a:cubicBezTo>
                      <a:lnTo>
                        <a:pt x="9864" y="2918"/>
                      </a:lnTo>
                      <a:cubicBezTo>
                        <a:pt x="9847" y="2958"/>
                        <a:pt x="9950" y="3004"/>
                        <a:pt x="10083" y="3004"/>
                      </a:cubicBezTo>
                      <a:close/>
                      <a:moveTo>
                        <a:pt x="7827" y="3004"/>
                      </a:moveTo>
                      <a:lnTo>
                        <a:pt x="8920" y="3004"/>
                      </a:lnTo>
                      <a:cubicBezTo>
                        <a:pt x="9052" y="3004"/>
                        <a:pt x="9168" y="2964"/>
                        <a:pt x="9173" y="2918"/>
                      </a:cubicBezTo>
                      <a:lnTo>
                        <a:pt x="9254" y="2521"/>
                      </a:lnTo>
                      <a:cubicBezTo>
                        <a:pt x="9260" y="2469"/>
                        <a:pt x="9168" y="2434"/>
                        <a:pt x="9035" y="2434"/>
                      </a:cubicBezTo>
                      <a:lnTo>
                        <a:pt x="7965" y="2434"/>
                      </a:lnTo>
                      <a:cubicBezTo>
                        <a:pt x="7832" y="2434"/>
                        <a:pt x="7723" y="2469"/>
                        <a:pt x="7712" y="2521"/>
                      </a:cubicBezTo>
                      <a:lnTo>
                        <a:pt x="7614" y="2918"/>
                      </a:lnTo>
                      <a:cubicBezTo>
                        <a:pt x="7608" y="2958"/>
                        <a:pt x="7700" y="3004"/>
                        <a:pt x="7827" y="3004"/>
                      </a:cubicBezTo>
                      <a:close/>
                      <a:moveTo>
                        <a:pt x="5577" y="3004"/>
                      </a:moveTo>
                      <a:lnTo>
                        <a:pt x="6670" y="3004"/>
                      </a:lnTo>
                      <a:cubicBezTo>
                        <a:pt x="6802" y="3004"/>
                        <a:pt x="6917" y="2964"/>
                        <a:pt x="6929" y="2918"/>
                      </a:cubicBezTo>
                      <a:lnTo>
                        <a:pt x="7038" y="2521"/>
                      </a:lnTo>
                      <a:cubicBezTo>
                        <a:pt x="7050" y="2469"/>
                        <a:pt x="6958" y="2434"/>
                        <a:pt x="6825" y="2434"/>
                      </a:cubicBezTo>
                      <a:lnTo>
                        <a:pt x="5755" y="2434"/>
                      </a:lnTo>
                      <a:cubicBezTo>
                        <a:pt x="5628" y="2434"/>
                        <a:pt x="5513" y="2469"/>
                        <a:pt x="5496" y="2521"/>
                      </a:cubicBezTo>
                      <a:lnTo>
                        <a:pt x="5375" y="2918"/>
                      </a:lnTo>
                      <a:cubicBezTo>
                        <a:pt x="5352" y="2958"/>
                        <a:pt x="5450" y="3004"/>
                        <a:pt x="5577" y="3004"/>
                      </a:cubicBezTo>
                      <a:close/>
                      <a:moveTo>
                        <a:pt x="570" y="3004"/>
                      </a:moveTo>
                      <a:lnTo>
                        <a:pt x="4426" y="3004"/>
                      </a:lnTo>
                      <a:cubicBezTo>
                        <a:pt x="4558" y="3004"/>
                        <a:pt x="4679" y="2964"/>
                        <a:pt x="4690" y="2918"/>
                      </a:cubicBezTo>
                      <a:lnTo>
                        <a:pt x="4823" y="2521"/>
                      </a:lnTo>
                      <a:cubicBezTo>
                        <a:pt x="4834" y="2469"/>
                        <a:pt x="4742" y="2434"/>
                        <a:pt x="4621" y="2434"/>
                      </a:cubicBezTo>
                      <a:lnTo>
                        <a:pt x="829" y="2434"/>
                      </a:lnTo>
                      <a:cubicBezTo>
                        <a:pt x="696" y="2434"/>
                        <a:pt x="576" y="2469"/>
                        <a:pt x="553" y="2521"/>
                      </a:cubicBezTo>
                      <a:lnTo>
                        <a:pt x="374" y="2918"/>
                      </a:lnTo>
                      <a:cubicBezTo>
                        <a:pt x="345" y="2958"/>
                        <a:pt x="432" y="3004"/>
                        <a:pt x="570" y="3004"/>
                      </a:cubicBezTo>
                      <a:close/>
                      <a:moveTo>
                        <a:pt x="28078" y="3004"/>
                      </a:moveTo>
                      <a:lnTo>
                        <a:pt x="31934" y="3004"/>
                      </a:lnTo>
                      <a:cubicBezTo>
                        <a:pt x="32066" y="3004"/>
                        <a:pt x="32152" y="2964"/>
                        <a:pt x="32129" y="2918"/>
                      </a:cubicBezTo>
                      <a:lnTo>
                        <a:pt x="31945" y="2521"/>
                      </a:lnTo>
                      <a:cubicBezTo>
                        <a:pt x="31928" y="2469"/>
                        <a:pt x="31801" y="2434"/>
                        <a:pt x="31675" y="2434"/>
                      </a:cubicBezTo>
                      <a:lnTo>
                        <a:pt x="27882" y="2434"/>
                      </a:lnTo>
                      <a:cubicBezTo>
                        <a:pt x="27756" y="2434"/>
                        <a:pt x="27664" y="2469"/>
                        <a:pt x="27681" y="2521"/>
                      </a:cubicBezTo>
                      <a:lnTo>
                        <a:pt x="27813" y="2918"/>
                      </a:lnTo>
                      <a:cubicBezTo>
                        <a:pt x="27836" y="2958"/>
                        <a:pt x="27951" y="3004"/>
                        <a:pt x="28078" y="3004"/>
                      </a:cubicBezTo>
                      <a:close/>
                      <a:moveTo>
                        <a:pt x="26570" y="3764"/>
                      </a:moveTo>
                      <a:lnTo>
                        <a:pt x="27733" y="3764"/>
                      </a:lnTo>
                      <a:cubicBezTo>
                        <a:pt x="27871" y="3764"/>
                        <a:pt x="27963" y="3723"/>
                        <a:pt x="27940" y="3672"/>
                      </a:cubicBezTo>
                      <a:lnTo>
                        <a:pt x="27905" y="3551"/>
                      </a:lnTo>
                      <a:cubicBezTo>
                        <a:pt x="27894" y="3499"/>
                        <a:pt x="27767" y="3453"/>
                        <a:pt x="27641" y="3453"/>
                      </a:cubicBezTo>
                      <a:lnTo>
                        <a:pt x="26484" y="3453"/>
                      </a:lnTo>
                      <a:cubicBezTo>
                        <a:pt x="26351" y="3453"/>
                        <a:pt x="26254" y="3499"/>
                        <a:pt x="26265" y="3551"/>
                      </a:cubicBezTo>
                      <a:lnTo>
                        <a:pt x="26300" y="3672"/>
                      </a:lnTo>
                      <a:cubicBezTo>
                        <a:pt x="26311" y="3723"/>
                        <a:pt x="26432" y="3764"/>
                        <a:pt x="26570" y="3764"/>
                      </a:cubicBezTo>
                      <a:close/>
                      <a:moveTo>
                        <a:pt x="28832" y="3764"/>
                      </a:moveTo>
                      <a:lnTo>
                        <a:pt x="30000" y="3764"/>
                      </a:lnTo>
                      <a:cubicBezTo>
                        <a:pt x="30138" y="3764"/>
                        <a:pt x="30219" y="3723"/>
                        <a:pt x="30207" y="3672"/>
                      </a:cubicBezTo>
                      <a:lnTo>
                        <a:pt x="30040" y="3252"/>
                      </a:lnTo>
                      <a:cubicBezTo>
                        <a:pt x="30017" y="3206"/>
                        <a:pt x="29896" y="3165"/>
                        <a:pt x="29770" y="3165"/>
                      </a:cubicBezTo>
                      <a:lnTo>
                        <a:pt x="28619" y="3165"/>
                      </a:lnTo>
                      <a:cubicBezTo>
                        <a:pt x="28486" y="3165"/>
                        <a:pt x="28394" y="3206"/>
                        <a:pt x="28406" y="3252"/>
                      </a:cubicBezTo>
                      <a:lnTo>
                        <a:pt x="28550" y="3672"/>
                      </a:lnTo>
                      <a:cubicBezTo>
                        <a:pt x="28584" y="3723"/>
                        <a:pt x="28705" y="3764"/>
                        <a:pt x="28832" y="3764"/>
                      </a:cubicBezTo>
                      <a:close/>
                      <a:moveTo>
                        <a:pt x="31105" y="3764"/>
                      </a:moveTo>
                      <a:lnTo>
                        <a:pt x="32273" y="3764"/>
                      </a:lnTo>
                      <a:cubicBezTo>
                        <a:pt x="32411" y="3764"/>
                        <a:pt x="32492" y="3723"/>
                        <a:pt x="32475" y="3672"/>
                      </a:cubicBezTo>
                      <a:lnTo>
                        <a:pt x="32417" y="3551"/>
                      </a:lnTo>
                      <a:cubicBezTo>
                        <a:pt x="32394" y="3499"/>
                        <a:pt x="32267" y="3453"/>
                        <a:pt x="32135" y="3453"/>
                      </a:cubicBezTo>
                      <a:lnTo>
                        <a:pt x="30984" y="3453"/>
                      </a:lnTo>
                      <a:cubicBezTo>
                        <a:pt x="30857" y="3453"/>
                        <a:pt x="30760" y="3499"/>
                        <a:pt x="30783" y="3551"/>
                      </a:cubicBezTo>
                      <a:lnTo>
                        <a:pt x="30834" y="3672"/>
                      </a:lnTo>
                      <a:cubicBezTo>
                        <a:pt x="30857" y="3723"/>
                        <a:pt x="30978" y="3764"/>
                        <a:pt x="31105" y="3764"/>
                      </a:cubicBezTo>
                      <a:close/>
                      <a:moveTo>
                        <a:pt x="24268" y="3764"/>
                      </a:moveTo>
                      <a:lnTo>
                        <a:pt x="25379" y="3764"/>
                      </a:lnTo>
                      <a:cubicBezTo>
                        <a:pt x="25517" y="3764"/>
                        <a:pt x="25609" y="3723"/>
                        <a:pt x="25598" y="3672"/>
                      </a:cubicBezTo>
                      <a:lnTo>
                        <a:pt x="25488" y="3252"/>
                      </a:lnTo>
                      <a:cubicBezTo>
                        <a:pt x="25477" y="3206"/>
                        <a:pt x="25362" y="3165"/>
                        <a:pt x="25229" y="3165"/>
                      </a:cubicBezTo>
                      <a:lnTo>
                        <a:pt x="24130" y="3165"/>
                      </a:lnTo>
                      <a:cubicBezTo>
                        <a:pt x="23998" y="3165"/>
                        <a:pt x="23900" y="3206"/>
                        <a:pt x="23911" y="3252"/>
                      </a:cubicBezTo>
                      <a:lnTo>
                        <a:pt x="24009" y="3672"/>
                      </a:lnTo>
                      <a:cubicBezTo>
                        <a:pt x="24015" y="3723"/>
                        <a:pt x="24130" y="3764"/>
                        <a:pt x="24268" y="3764"/>
                      </a:cubicBezTo>
                      <a:close/>
                      <a:moveTo>
                        <a:pt x="9801" y="3252"/>
                      </a:moveTo>
                      <a:lnTo>
                        <a:pt x="9720" y="3672"/>
                      </a:lnTo>
                      <a:cubicBezTo>
                        <a:pt x="9714" y="3723"/>
                        <a:pt x="9812" y="3764"/>
                        <a:pt x="9944" y="3764"/>
                      </a:cubicBezTo>
                      <a:lnTo>
                        <a:pt x="20257" y="3764"/>
                      </a:lnTo>
                      <a:cubicBezTo>
                        <a:pt x="20395" y="3764"/>
                        <a:pt x="20499" y="3718"/>
                        <a:pt x="20487" y="3672"/>
                      </a:cubicBezTo>
                      <a:lnTo>
                        <a:pt x="20441" y="3252"/>
                      </a:lnTo>
                      <a:cubicBezTo>
                        <a:pt x="20430" y="3206"/>
                        <a:pt x="20326" y="3165"/>
                        <a:pt x="20194" y="3165"/>
                      </a:cubicBezTo>
                      <a:lnTo>
                        <a:pt x="10054" y="3165"/>
                      </a:lnTo>
                      <a:cubicBezTo>
                        <a:pt x="9921" y="3165"/>
                        <a:pt x="9806" y="3211"/>
                        <a:pt x="9801" y="3252"/>
                      </a:cubicBezTo>
                      <a:close/>
                      <a:moveTo>
                        <a:pt x="7125" y="3764"/>
                      </a:moveTo>
                      <a:lnTo>
                        <a:pt x="8765" y="3764"/>
                      </a:lnTo>
                      <a:cubicBezTo>
                        <a:pt x="8903" y="3764"/>
                        <a:pt x="9018" y="3723"/>
                        <a:pt x="9024" y="3672"/>
                      </a:cubicBezTo>
                      <a:lnTo>
                        <a:pt x="9110" y="3252"/>
                      </a:lnTo>
                      <a:cubicBezTo>
                        <a:pt x="9116" y="3206"/>
                        <a:pt x="9024" y="3165"/>
                        <a:pt x="8891" y="3165"/>
                      </a:cubicBezTo>
                      <a:lnTo>
                        <a:pt x="7280" y="3165"/>
                      </a:lnTo>
                      <a:cubicBezTo>
                        <a:pt x="7153" y="3165"/>
                        <a:pt x="7038" y="3206"/>
                        <a:pt x="7021" y="3252"/>
                      </a:cubicBezTo>
                      <a:lnTo>
                        <a:pt x="6917" y="3672"/>
                      </a:lnTo>
                      <a:cubicBezTo>
                        <a:pt x="6894" y="3723"/>
                        <a:pt x="6986" y="3764"/>
                        <a:pt x="7125" y="3764"/>
                      </a:cubicBezTo>
                      <a:close/>
                      <a:moveTo>
                        <a:pt x="4823" y="3764"/>
                      </a:moveTo>
                      <a:lnTo>
                        <a:pt x="5939" y="3764"/>
                      </a:lnTo>
                      <a:cubicBezTo>
                        <a:pt x="6071" y="3764"/>
                        <a:pt x="6187" y="3723"/>
                        <a:pt x="6204" y="3672"/>
                      </a:cubicBezTo>
                      <a:lnTo>
                        <a:pt x="6319" y="3252"/>
                      </a:lnTo>
                      <a:cubicBezTo>
                        <a:pt x="6330" y="3206"/>
                        <a:pt x="6238" y="3165"/>
                        <a:pt x="6106" y="3165"/>
                      </a:cubicBezTo>
                      <a:lnTo>
                        <a:pt x="5018" y="3165"/>
                      </a:lnTo>
                      <a:cubicBezTo>
                        <a:pt x="4886" y="3165"/>
                        <a:pt x="4765" y="3206"/>
                        <a:pt x="4748" y="3252"/>
                      </a:cubicBezTo>
                      <a:lnTo>
                        <a:pt x="4615" y="3672"/>
                      </a:lnTo>
                      <a:cubicBezTo>
                        <a:pt x="4592" y="3723"/>
                        <a:pt x="4690" y="3764"/>
                        <a:pt x="4823" y="3764"/>
                      </a:cubicBezTo>
                      <a:close/>
                      <a:moveTo>
                        <a:pt x="21437" y="3764"/>
                      </a:moveTo>
                      <a:lnTo>
                        <a:pt x="23077" y="3764"/>
                      </a:lnTo>
                      <a:cubicBezTo>
                        <a:pt x="23215" y="3764"/>
                        <a:pt x="23307" y="3723"/>
                        <a:pt x="23301" y="3672"/>
                      </a:cubicBezTo>
                      <a:lnTo>
                        <a:pt x="23221" y="3252"/>
                      </a:lnTo>
                      <a:cubicBezTo>
                        <a:pt x="23215" y="3206"/>
                        <a:pt x="23100" y="3165"/>
                        <a:pt x="22973" y="3165"/>
                      </a:cubicBezTo>
                      <a:lnTo>
                        <a:pt x="21362" y="3165"/>
                      </a:lnTo>
                      <a:cubicBezTo>
                        <a:pt x="21230" y="3165"/>
                        <a:pt x="21132" y="3206"/>
                        <a:pt x="21138" y="3252"/>
                      </a:cubicBezTo>
                      <a:lnTo>
                        <a:pt x="21195" y="3672"/>
                      </a:lnTo>
                      <a:cubicBezTo>
                        <a:pt x="21195" y="3723"/>
                        <a:pt x="21310" y="3764"/>
                        <a:pt x="21437" y="3764"/>
                      </a:cubicBezTo>
                      <a:close/>
                      <a:moveTo>
                        <a:pt x="2521" y="3764"/>
                      </a:moveTo>
                      <a:lnTo>
                        <a:pt x="3637" y="3764"/>
                      </a:lnTo>
                      <a:cubicBezTo>
                        <a:pt x="3770" y="3764"/>
                        <a:pt x="3885" y="3723"/>
                        <a:pt x="3908" y="3672"/>
                      </a:cubicBezTo>
                      <a:lnTo>
                        <a:pt x="4052" y="3252"/>
                      </a:lnTo>
                      <a:cubicBezTo>
                        <a:pt x="4069" y="3206"/>
                        <a:pt x="3982" y="3165"/>
                        <a:pt x="3844" y="3165"/>
                      </a:cubicBezTo>
                      <a:lnTo>
                        <a:pt x="2745" y="3165"/>
                      </a:lnTo>
                      <a:cubicBezTo>
                        <a:pt x="2613" y="3165"/>
                        <a:pt x="2492" y="3206"/>
                        <a:pt x="2469" y="3252"/>
                      </a:cubicBezTo>
                      <a:lnTo>
                        <a:pt x="2302" y="3672"/>
                      </a:lnTo>
                      <a:cubicBezTo>
                        <a:pt x="2296" y="3723"/>
                        <a:pt x="2388" y="3764"/>
                        <a:pt x="2521" y="3764"/>
                      </a:cubicBezTo>
                      <a:close/>
                      <a:moveTo>
                        <a:pt x="225" y="3764"/>
                      </a:moveTo>
                      <a:lnTo>
                        <a:pt x="1341" y="3764"/>
                      </a:lnTo>
                      <a:cubicBezTo>
                        <a:pt x="1479" y="3764"/>
                        <a:pt x="1600" y="3723"/>
                        <a:pt x="1623" y="3672"/>
                      </a:cubicBezTo>
                      <a:lnTo>
                        <a:pt x="1796" y="3252"/>
                      </a:lnTo>
                      <a:cubicBezTo>
                        <a:pt x="1813" y="3206"/>
                        <a:pt x="1721" y="3165"/>
                        <a:pt x="1594" y="3165"/>
                      </a:cubicBezTo>
                      <a:lnTo>
                        <a:pt x="489" y="3165"/>
                      </a:lnTo>
                      <a:cubicBezTo>
                        <a:pt x="363" y="3165"/>
                        <a:pt x="242" y="3206"/>
                        <a:pt x="207" y="3252"/>
                      </a:cubicBezTo>
                      <a:lnTo>
                        <a:pt x="23" y="3672"/>
                      </a:lnTo>
                      <a:cubicBezTo>
                        <a:pt x="0" y="3723"/>
                        <a:pt x="86" y="3764"/>
                        <a:pt x="225" y="3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837;p47">
                  <a:extLst>
                    <a:ext uri="{FF2B5EF4-FFF2-40B4-BE49-F238E27FC236}">
                      <a16:creationId xmlns:a16="http://schemas.microsoft.com/office/drawing/2014/main" id="{A45D734F-B169-8284-F0DB-1373033B733A}"/>
                    </a:ext>
                  </a:extLst>
                </p:cNvPr>
                <p:cNvSpPr/>
                <p:nvPr/>
              </p:nvSpPr>
              <p:spPr>
                <a:xfrm>
                  <a:off x="6239159" y="3429258"/>
                  <a:ext cx="1890236" cy="219160"/>
                </a:xfrm>
                <a:custGeom>
                  <a:avLst/>
                  <a:gdLst/>
                  <a:ahLst/>
                  <a:cxnLst/>
                  <a:rect l="l" t="t" r="r" b="b"/>
                  <a:pathLst>
                    <a:path w="32516" h="3770" extrusionOk="0">
                      <a:moveTo>
                        <a:pt x="2866" y="242"/>
                      </a:moveTo>
                      <a:lnTo>
                        <a:pt x="1807" y="242"/>
                      </a:lnTo>
                      <a:cubicBezTo>
                        <a:pt x="1687" y="242"/>
                        <a:pt x="1606" y="207"/>
                        <a:pt x="1617" y="173"/>
                      </a:cubicBezTo>
                      <a:lnTo>
                        <a:pt x="1664" y="75"/>
                      </a:lnTo>
                      <a:cubicBezTo>
                        <a:pt x="1687" y="35"/>
                        <a:pt x="1790" y="6"/>
                        <a:pt x="1917" y="6"/>
                      </a:cubicBezTo>
                      <a:lnTo>
                        <a:pt x="2964" y="6"/>
                      </a:lnTo>
                      <a:cubicBezTo>
                        <a:pt x="3085" y="6"/>
                        <a:pt x="3166" y="40"/>
                        <a:pt x="3154" y="75"/>
                      </a:cubicBezTo>
                      <a:lnTo>
                        <a:pt x="3108" y="173"/>
                      </a:lnTo>
                      <a:cubicBezTo>
                        <a:pt x="3091" y="213"/>
                        <a:pt x="2981" y="242"/>
                        <a:pt x="2866" y="242"/>
                      </a:cubicBezTo>
                      <a:close/>
                      <a:moveTo>
                        <a:pt x="5088" y="0"/>
                      </a:moveTo>
                      <a:lnTo>
                        <a:pt x="4034" y="0"/>
                      </a:lnTo>
                      <a:cubicBezTo>
                        <a:pt x="3914" y="0"/>
                        <a:pt x="3804" y="35"/>
                        <a:pt x="3793" y="69"/>
                      </a:cubicBezTo>
                      <a:lnTo>
                        <a:pt x="3758" y="161"/>
                      </a:lnTo>
                      <a:cubicBezTo>
                        <a:pt x="3741" y="207"/>
                        <a:pt x="3827" y="236"/>
                        <a:pt x="3942" y="236"/>
                      </a:cubicBezTo>
                      <a:lnTo>
                        <a:pt x="5001" y="236"/>
                      </a:lnTo>
                      <a:cubicBezTo>
                        <a:pt x="5122" y="236"/>
                        <a:pt x="5231" y="201"/>
                        <a:pt x="5243" y="161"/>
                      </a:cubicBezTo>
                      <a:lnTo>
                        <a:pt x="5283" y="69"/>
                      </a:lnTo>
                      <a:cubicBezTo>
                        <a:pt x="5295" y="35"/>
                        <a:pt x="5208" y="0"/>
                        <a:pt x="5088" y="0"/>
                      </a:cubicBezTo>
                      <a:close/>
                      <a:moveTo>
                        <a:pt x="7217" y="0"/>
                      </a:moveTo>
                      <a:lnTo>
                        <a:pt x="6164" y="0"/>
                      </a:lnTo>
                      <a:cubicBezTo>
                        <a:pt x="6043" y="0"/>
                        <a:pt x="5945" y="35"/>
                        <a:pt x="5928" y="69"/>
                      </a:cubicBezTo>
                      <a:lnTo>
                        <a:pt x="5899" y="161"/>
                      </a:lnTo>
                      <a:cubicBezTo>
                        <a:pt x="5888" y="207"/>
                        <a:pt x="5968" y="236"/>
                        <a:pt x="6095" y="236"/>
                      </a:cubicBezTo>
                      <a:lnTo>
                        <a:pt x="7148" y="236"/>
                      </a:lnTo>
                      <a:cubicBezTo>
                        <a:pt x="7274" y="236"/>
                        <a:pt x="7378" y="201"/>
                        <a:pt x="7390" y="161"/>
                      </a:cubicBezTo>
                      <a:lnTo>
                        <a:pt x="7418" y="69"/>
                      </a:lnTo>
                      <a:cubicBezTo>
                        <a:pt x="7424" y="35"/>
                        <a:pt x="7332" y="0"/>
                        <a:pt x="7217" y="0"/>
                      </a:cubicBezTo>
                      <a:close/>
                      <a:moveTo>
                        <a:pt x="9340" y="0"/>
                      </a:moveTo>
                      <a:lnTo>
                        <a:pt x="8287" y="0"/>
                      </a:lnTo>
                      <a:cubicBezTo>
                        <a:pt x="8166" y="0"/>
                        <a:pt x="8063" y="35"/>
                        <a:pt x="8051" y="69"/>
                      </a:cubicBezTo>
                      <a:lnTo>
                        <a:pt x="8028" y="161"/>
                      </a:lnTo>
                      <a:cubicBezTo>
                        <a:pt x="8023" y="207"/>
                        <a:pt x="8109" y="236"/>
                        <a:pt x="8230" y="236"/>
                      </a:cubicBezTo>
                      <a:lnTo>
                        <a:pt x="9289" y="236"/>
                      </a:lnTo>
                      <a:cubicBezTo>
                        <a:pt x="9409" y="236"/>
                        <a:pt x="9507" y="201"/>
                        <a:pt x="9519" y="161"/>
                      </a:cubicBezTo>
                      <a:lnTo>
                        <a:pt x="9536" y="69"/>
                      </a:lnTo>
                      <a:cubicBezTo>
                        <a:pt x="9548" y="35"/>
                        <a:pt x="9461" y="0"/>
                        <a:pt x="9340" y="0"/>
                      </a:cubicBezTo>
                      <a:close/>
                      <a:moveTo>
                        <a:pt x="11470" y="0"/>
                      </a:moveTo>
                      <a:lnTo>
                        <a:pt x="10417" y="0"/>
                      </a:lnTo>
                      <a:cubicBezTo>
                        <a:pt x="10296" y="0"/>
                        <a:pt x="10192" y="35"/>
                        <a:pt x="10186" y="69"/>
                      </a:cubicBezTo>
                      <a:lnTo>
                        <a:pt x="10163" y="161"/>
                      </a:lnTo>
                      <a:cubicBezTo>
                        <a:pt x="10158" y="207"/>
                        <a:pt x="10250" y="236"/>
                        <a:pt x="10365" y="236"/>
                      </a:cubicBezTo>
                      <a:lnTo>
                        <a:pt x="11424" y="236"/>
                      </a:lnTo>
                      <a:cubicBezTo>
                        <a:pt x="11545" y="236"/>
                        <a:pt x="11648" y="201"/>
                        <a:pt x="11654" y="161"/>
                      </a:cubicBezTo>
                      <a:lnTo>
                        <a:pt x="11665" y="69"/>
                      </a:lnTo>
                      <a:cubicBezTo>
                        <a:pt x="11677" y="35"/>
                        <a:pt x="11579" y="0"/>
                        <a:pt x="11470" y="0"/>
                      </a:cubicBezTo>
                      <a:close/>
                      <a:moveTo>
                        <a:pt x="13587" y="0"/>
                      </a:moveTo>
                      <a:lnTo>
                        <a:pt x="12540" y="0"/>
                      </a:lnTo>
                      <a:cubicBezTo>
                        <a:pt x="12419" y="0"/>
                        <a:pt x="12316" y="35"/>
                        <a:pt x="12316" y="69"/>
                      </a:cubicBezTo>
                      <a:lnTo>
                        <a:pt x="12304" y="161"/>
                      </a:lnTo>
                      <a:cubicBezTo>
                        <a:pt x="12293" y="207"/>
                        <a:pt x="12390" y="236"/>
                        <a:pt x="12511" y="236"/>
                      </a:cubicBezTo>
                      <a:lnTo>
                        <a:pt x="13570" y="236"/>
                      </a:lnTo>
                      <a:cubicBezTo>
                        <a:pt x="13691" y="236"/>
                        <a:pt x="13789" y="201"/>
                        <a:pt x="13789" y="161"/>
                      </a:cubicBezTo>
                      <a:lnTo>
                        <a:pt x="13800" y="69"/>
                      </a:lnTo>
                      <a:cubicBezTo>
                        <a:pt x="13806" y="35"/>
                        <a:pt x="13714" y="0"/>
                        <a:pt x="13587" y="0"/>
                      </a:cubicBezTo>
                      <a:close/>
                      <a:moveTo>
                        <a:pt x="15717" y="0"/>
                      </a:moveTo>
                      <a:lnTo>
                        <a:pt x="14669" y="0"/>
                      </a:lnTo>
                      <a:cubicBezTo>
                        <a:pt x="14549" y="0"/>
                        <a:pt x="14451" y="35"/>
                        <a:pt x="14445" y="69"/>
                      </a:cubicBezTo>
                      <a:lnTo>
                        <a:pt x="14439" y="161"/>
                      </a:lnTo>
                      <a:cubicBezTo>
                        <a:pt x="14439" y="207"/>
                        <a:pt x="14531" y="236"/>
                        <a:pt x="14652" y="236"/>
                      </a:cubicBezTo>
                      <a:lnTo>
                        <a:pt x="15711" y="236"/>
                      </a:lnTo>
                      <a:cubicBezTo>
                        <a:pt x="15832" y="236"/>
                        <a:pt x="15930" y="201"/>
                        <a:pt x="15930" y="161"/>
                      </a:cubicBezTo>
                      <a:lnTo>
                        <a:pt x="15930" y="69"/>
                      </a:lnTo>
                      <a:cubicBezTo>
                        <a:pt x="15935" y="35"/>
                        <a:pt x="15843" y="0"/>
                        <a:pt x="15717" y="0"/>
                      </a:cubicBezTo>
                      <a:close/>
                      <a:moveTo>
                        <a:pt x="17846" y="0"/>
                      </a:moveTo>
                      <a:lnTo>
                        <a:pt x="16799" y="0"/>
                      </a:lnTo>
                      <a:cubicBezTo>
                        <a:pt x="16678" y="0"/>
                        <a:pt x="16580" y="35"/>
                        <a:pt x="16580" y="69"/>
                      </a:cubicBezTo>
                      <a:lnTo>
                        <a:pt x="16580" y="161"/>
                      </a:lnTo>
                      <a:cubicBezTo>
                        <a:pt x="16580" y="207"/>
                        <a:pt x="16684" y="236"/>
                        <a:pt x="16799" y="236"/>
                      </a:cubicBezTo>
                      <a:lnTo>
                        <a:pt x="17858" y="236"/>
                      </a:lnTo>
                      <a:cubicBezTo>
                        <a:pt x="17978" y="236"/>
                        <a:pt x="18071" y="201"/>
                        <a:pt x="18071" y="161"/>
                      </a:cubicBezTo>
                      <a:lnTo>
                        <a:pt x="18065" y="69"/>
                      </a:lnTo>
                      <a:cubicBezTo>
                        <a:pt x="18065" y="35"/>
                        <a:pt x="17961" y="0"/>
                        <a:pt x="17846" y="0"/>
                      </a:cubicBezTo>
                      <a:close/>
                      <a:moveTo>
                        <a:pt x="19970" y="0"/>
                      </a:moveTo>
                      <a:lnTo>
                        <a:pt x="18922" y="0"/>
                      </a:lnTo>
                      <a:cubicBezTo>
                        <a:pt x="18796" y="0"/>
                        <a:pt x="18704" y="35"/>
                        <a:pt x="18709" y="69"/>
                      </a:cubicBezTo>
                      <a:lnTo>
                        <a:pt x="18721" y="161"/>
                      </a:lnTo>
                      <a:cubicBezTo>
                        <a:pt x="18721" y="207"/>
                        <a:pt x="18819" y="236"/>
                        <a:pt x="18939" y="236"/>
                      </a:cubicBezTo>
                      <a:lnTo>
                        <a:pt x="19998" y="236"/>
                      </a:lnTo>
                      <a:cubicBezTo>
                        <a:pt x="20119" y="236"/>
                        <a:pt x="20217" y="201"/>
                        <a:pt x="20206" y="161"/>
                      </a:cubicBezTo>
                      <a:lnTo>
                        <a:pt x="20194" y="69"/>
                      </a:lnTo>
                      <a:cubicBezTo>
                        <a:pt x="20194" y="35"/>
                        <a:pt x="20090" y="0"/>
                        <a:pt x="19970" y="0"/>
                      </a:cubicBezTo>
                      <a:close/>
                      <a:moveTo>
                        <a:pt x="22099" y="0"/>
                      </a:moveTo>
                      <a:lnTo>
                        <a:pt x="21052" y="0"/>
                      </a:lnTo>
                      <a:cubicBezTo>
                        <a:pt x="20925" y="0"/>
                        <a:pt x="20839" y="35"/>
                        <a:pt x="20839" y="69"/>
                      </a:cubicBezTo>
                      <a:lnTo>
                        <a:pt x="20856" y="161"/>
                      </a:lnTo>
                      <a:cubicBezTo>
                        <a:pt x="20862" y="207"/>
                        <a:pt x="20965" y="236"/>
                        <a:pt x="21086" y="236"/>
                      </a:cubicBezTo>
                      <a:lnTo>
                        <a:pt x="22139" y="236"/>
                      </a:lnTo>
                      <a:cubicBezTo>
                        <a:pt x="22266" y="236"/>
                        <a:pt x="22352" y="201"/>
                        <a:pt x="22346" y="161"/>
                      </a:cubicBezTo>
                      <a:lnTo>
                        <a:pt x="22323" y="69"/>
                      </a:lnTo>
                      <a:cubicBezTo>
                        <a:pt x="22323" y="35"/>
                        <a:pt x="22214" y="0"/>
                        <a:pt x="22099" y="0"/>
                      </a:cubicBezTo>
                      <a:close/>
                      <a:moveTo>
                        <a:pt x="24222" y="0"/>
                      </a:moveTo>
                      <a:lnTo>
                        <a:pt x="23169" y="0"/>
                      </a:lnTo>
                      <a:cubicBezTo>
                        <a:pt x="23048" y="0"/>
                        <a:pt x="22962" y="35"/>
                        <a:pt x="22968" y="69"/>
                      </a:cubicBezTo>
                      <a:lnTo>
                        <a:pt x="22991" y="161"/>
                      </a:lnTo>
                      <a:cubicBezTo>
                        <a:pt x="22997" y="207"/>
                        <a:pt x="23106" y="236"/>
                        <a:pt x="23221" y="236"/>
                      </a:cubicBezTo>
                      <a:lnTo>
                        <a:pt x="24280" y="236"/>
                      </a:lnTo>
                      <a:cubicBezTo>
                        <a:pt x="24401" y="236"/>
                        <a:pt x="24487" y="201"/>
                        <a:pt x="24481" y="161"/>
                      </a:cubicBezTo>
                      <a:lnTo>
                        <a:pt x="24458" y="69"/>
                      </a:lnTo>
                      <a:cubicBezTo>
                        <a:pt x="24447" y="35"/>
                        <a:pt x="24343" y="0"/>
                        <a:pt x="24222" y="0"/>
                      </a:cubicBezTo>
                      <a:close/>
                      <a:moveTo>
                        <a:pt x="26352" y="0"/>
                      </a:moveTo>
                      <a:lnTo>
                        <a:pt x="25299" y="0"/>
                      </a:lnTo>
                      <a:cubicBezTo>
                        <a:pt x="25178" y="0"/>
                        <a:pt x="25091" y="35"/>
                        <a:pt x="25109" y="69"/>
                      </a:cubicBezTo>
                      <a:lnTo>
                        <a:pt x="25137" y="161"/>
                      </a:lnTo>
                      <a:cubicBezTo>
                        <a:pt x="25149" y="207"/>
                        <a:pt x="25253" y="236"/>
                        <a:pt x="25373" y="236"/>
                      </a:cubicBezTo>
                      <a:lnTo>
                        <a:pt x="26432" y="236"/>
                      </a:lnTo>
                      <a:cubicBezTo>
                        <a:pt x="26553" y="236"/>
                        <a:pt x="26639" y="201"/>
                        <a:pt x="26622" y="161"/>
                      </a:cubicBezTo>
                      <a:lnTo>
                        <a:pt x="26593" y="69"/>
                      </a:lnTo>
                      <a:cubicBezTo>
                        <a:pt x="26576" y="35"/>
                        <a:pt x="26467" y="0"/>
                        <a:pt x="26352" y="0"/>
                      </a:cubicBezTo>
                      <a:close/>
                      <a:moveTo>
                        <a:pt x="28475" y="0"/>
                      </a:moveTo>
                      <a:lnTo>
                        <a:pt x="27422" y="0"/>
                      </a:lnTo>
                      <a:cubicBezTo>
                        <a:pt x="27301" y="0"/>
                        <a:pt x="27221" y="35"/>
                        <a:pt x="27226" y="69"/>
                      </a:cubicBezTo>
                      <a:lnTo>
                        <a:pt x="27267" y="161"/>
                      </a:lnTo>
                      <a:cubicBezTo>
                        <a:pt x="27278" y="207"/>
                        <a:pt x="27388" y="236"/>
                        <a:pt x="27508" y="236"/>
                      </a:cubicBezTo>
                      <a:lnTo>
                        <a:pt x="28567" y="236"/>
                      </a:lnTo>
                      <a:cubicBezTo>
                        <a:pt x="28688" y="236"/>
                        <a:pt x="28769" y="201"/>
                        <a:pt x="28751" y="161"/>
                      </a:cubicBezTo>
                      <a:lnTo>
                        <a:pt x="28717" y="69"/>
                      </a:lnTo>
                      <a:cubicBezTo>
                        <a:pt x="28705" y="35"/>
                        <a:pt x="28596" y="0"/>
                        <a:pt x="28475" y="0"/>
                      </a:cubicBezTo>
                      <a:close/>
                      <a:moveTo>
                        <a:pt x="30605" y="0"/>
                      </a:moveTo>
                      <a:lnTo>
                        <a:pt x="29551" y="0"/>
                      </a:lnTo>
                      <a:cubicBezTo>
                        <a:pt x="29431" y="0"/>
                        <a:pt x="29350" y="35"/>
                        <a:pt x="29367" y="69"/>
                      </a:cubicBezTo>
                      <a:lnTo>
                        <a:pt x="29408" y="161"/>
                      </a:lnTo>
                      <a:cubicBezTo>
                        <a:pt x="29425" y="207"/>
                        <a:pt x="29540" y="236"/>
                        <a:pt x="29655" y="236"/>
                      </a:cubicBezTo>
                      <a:lnTo>
                        <a:pt x="30708" y="236"/>
                      </a:lnTo>
                      <a:cubicBezTo>
                        <a:pt x="30835" y="236"/>
                        <a:pt x="30910" y="201"/>
                        <a:pt x="30898" y="161"/>
                      </a:cubicBezTo>
                      <a:lnTo>
                        <a:pt x="30852" y="69"/>
                      </a:lnTo>
                      <a:cubicBezTo>
                        <a:pt x="30835" y="35"/>
                        <a:pt x="30720" y="0"/>
                        <a:pt x="30605" y="0"/>
                      </a:cubicBezTo>
                      <a:close/>
                      <a:moveTo>
                        <a:pt x="2751" y="386"/>
                      </a:moveTo>
                      <a:lnTo>
                        <a:pt x="1733" y="386"/>
                      </a:lnTo>
                      <a:cubicBezTo>
                        <a:pt x="1612" y="386"/>
                        <a:pt x="1502" y="420"/>
                        <a:pt x="1485" y="460"/>
                      </a:cubicBezTo>
                      <a:lnTo>
                        <a:pt x="1324" y="811"/>
                      </a:lnTo>
                      <a:cubicBezTo>
                        <a:pt x="1301" y="852"/>
                        <a:pt x="1387" y="892"/>
                        <a:pt x="1514" y="892"/>
                      </a:cubicBezTo>
                      <a:lnTo>
                        <a:pt x="2538" y="892"/>
                      </a:lnTo>
                      <a:cubicBezTo>
                        <a:pt x="2665" y="892"/>
                        <a:pt x="2780" y="852"/>
                        <a:pt x="2791" y="811"/>
                      </a:cubicBezTo>
                      <a:lnTo>
                        <a:pt x="2935" y="460"/>
                      </a:lnTo>
                      <a:cubicBezTo>
                        <a:pt x="2958" y="420"/>
                        <a:pt x="2872" y="386"/>
                        <a:pt x="2751" y="386"/>
                      </a:cubicBezTo>
                      <a:close/>
                      <a:moveTo>
                        <a:pt x="4829" y="386"/>
                      </a:moveTo>
                      <a:lnTo>
                        <a:pt x="3816" y="386"/>
                      </a:lnTo>
                      <a:cubicBezTo>
                        <a:pt x="3689" y="386"/>
                        <a:pt x="3586" y="420"/>
                        <a:pt x="3568" y="460"/>
                      </a:cubicBezTo>
                      <a:lnTo>
                        <a:pt x="3430" y="811"/>
                      </a:lnTo>
                      <a:cubicBezTo>
                        <a:pt x="3419" y="852"/>
                        <a:pt x="3505" y="892"/>
                        <a:pt x="3626" y="892"/>
                      </a:cubicBezTo>
                      <a:lnTo>
                        <a:pt x="4656" y="892"/>
                      </a:lnTo>
                      <a:cubicBezTo>
                        <a:pt x="4777" y="892"/>
                        <a:pt x="4892" y="852"/>
                        <a:pt x="4909" y="811"/>
                      </a:cubicBezTo>
                      <a:lnTo>
                        <a:pt x="5030" y="460"/>
                      </a:lnTo>
                      <a:cubicBezTo>
                        <a:pt x="5036" y="420"/>
                        <a:pt x="4950" y="386"/>
                        <a:pt x="4829" y="386"/>
                      </a:cubicBezTo>
                      <a:close/>
                      <a:moveTo>
                        <a:pt x="6906" y="386"/>
                      </a:moveTo>
                      <a:lnTo>
                        <a:pt x="5893" y="386"/>
                      </a:lnTo>
                      <a:cubicBezTo>
                        <a:pt x="5772" y="386"/>
                        <a:pt x="5663" y="420"/>
                        <a:pt x="5646" y="460"/>
                      </a:cubicBezTo>
                      <a:lnTo>
                        <a:pt x="5531" y="811"/>
                      </a:lnTo>
                      <a:cubicBezTo>
                        <a:pt x="5519" y="852"/>
                        <a:pt x="5606" y="892"/>
                        <a:pt x="5726" y="892"/>
                      </a:cubicBezTo>
                      <a:lnTo>
                        <a:pt x="6757" y="892"/>
                      </a:lnTo>
                      <a:cubicBezTo>
                        <a:pt x="6877" y="892"/>
                        <a:pt x="6987" y="852"/>
                        <a:pt x="6998" y="811"/>
                      </a:cubicBezTo>
                      <a:lnTo>
                        <a:pt x="7102" y="460"/>
                      </a:lnTo>
                      <a:cubicBezTo>
                        <a:pt x="7113" y="420"/>
                        <a:pt x="7027" y="386"/>
                        <a:pt x="6906" y="386"/>
                      </a:cubicBezTo>
                      <a:close/>
                      <a:moveTo>
                        <a:pt x="8984" y="386"/>
                      </a:moveTo>
                      <a:lnTo>
                        <a:pt x="7971" y="386"/>
                      </a:lnTo>
                      <a:cubicBezTo>
                        <a:pt x="7850" y="386"/>
                        <a:pt x="7741" y="420"/>
                        <a:pt x="7735" y="460"/>
                      </a:cubicBezTo>
                      <a:lnTo>
                        <a:pt x="7637" y="811"/>
                      </a:lnTo>
                      <a:cubicBezTo>
                        <a:pt x="7626" y="852"/>
                        <a:pt x="7718" y="892"/>
                        <a:pt x="7838" y="892"/>
                      </a:cubicBezTo>
                      <a:lnTo>
                        <a:pt x="8869" y="892"/>
                      </a:lnTo>
                      <a:cubicBezTo>
                        <a:pt x="8989" y="892"/>
                        <a:pt x="9099" y="852"/>
                        <a:pt x="9110" y="811"/>
                      </a:cubicBezTo>
                      <a:lnTo>
                        <a:pt x="9185" y="460"/>
                      </a:lnTo>
                      <a:cubicBezTo>
                        <a:pt x="9197" y="420"/>
                        <a:pt x="9110" y="386"/>
                        <a:pt x="8984" y="386"/>
                      </a:cubicBezTo>
                      <a:close/>
                      <a:moveTo>
                        <a:pt x="11067" y="386"/>
                      </a:moveTo>
                      <a:lnTo>
                        <a:pt x="10048" y="386"/>
                      </a:lnTo>
                      <a:cubicBezTo>
                        <a:pt x="9927" y="386"/>
                        <a:pt x="9830" y="420"/>
                        <a:pt x="9818" y="460"/>
                      </a:cubicBezTo>
                      <a:lnTo>
                        <a:pt x="9749" y="811"/>
                      </a:lnTo>
                      <a:cubicBezTo>
                        <a:pt x="9743" y="852"/>
                        <a:pt x="9835" y="892"/>
                        <a:pt x="9956" y="892"/>
                      </a:cubicBezTo>
                      <a:lnTo>
                        <a:pt x="10986" y="892"/>
                      </a:lnTo>
                      <a:cubicBezTo>
                        <a:pt x="11107" y="892"/>
                        <a:pt x="11217" y="852"/>
                        <a:pt x="11217" y="811"/>
                      </a:cubicBezTo>
                      <a:lnTo>
                        <a:pt x="11274" y="460"/>
                      </a:lnTo>
                      <a:cubicBezTo>
                        <a:pt x="11280" y="420"/>
                        <a:pt x="11188" y="386"/>
                        <a:pt x="11067" y="386"/>
                      </a:cubicBezTo>
                      <a:close/>
                      <a:moveTo>
                        <a:pt x="13144" y="386"/>
                      </a:moveTo>
                      <a:lnTo>
                        <a:pt x="12132" y="386"/>
                      </a:lnTo>
                      <a:cubicBezTo>
                        <a:pt x="12005" y="386"/>
                        <a:pt x="11907" y="420"/>
                        <a:pt x="11901" y="460"/>
                      </a:cubicBezTo>
                      <a:lnTo>
                        <a:pt x="11850" y="811"/>
                      </a:lnTo>
                      <a:cubicBezTo>
                        <a:pt x="11844" y="852"/>
                        <a:pt x="11936" y="892"/>
                        <a:pt x="12057" y="892"/>
                      </a:cubicBezTo>
                      <a:lnTo>
                        <a:pt x="13087" y="892"/>
                      </a:lnTo>
                      <a:cubicBezTo>
                        <a:pt x="13208" y="892"/>
                        <a:pt x="13311" y="852"/>
                        <a:pt x="13317" y="811"/>
                      </a:cubicBezTo>
                      <a:lnTo>
                        <a:pt x="13346" y="460"/>
                      </a:lnTo>
                      <a:cubicBezTo>
                        <a:pt x="13357" y="420"/>
                        <a:pt x="13265" y="386"/>
                        <a:pt x="13144" y="386"/>
                      </a:cubicBezTo>
                      <a:close/>
                      <a:moveTo>
                        <a:pt x="15222" y="386"/>
                      </a:moveTo>
                      <a:lnTo>
                        <a:pt x="14209" y="386"/>
                      </a:lnTo>
                      <a:cubicBezTo>
                        <a:pt x="14088" y="386"/>
                        <a:pt x="13985" y="420"/>
                        <a:pt x="13985" y="460"/>
                      </a:cubicBezTo>
                      <a:lnTo>
                        <a:pt x="13962" y="811"/>
                      </a:lnTo>
                      <a:cubicBezTo>
                        <a:pt x="13962" y="852"/>
                        <a:pt x="14059" y="892"/>
                        <a:pt x="14180" y="892"/>
                      </a:cubicBezTo>
                      <a:lnTo>
                        <a:pt x="15210" y="892"/>
                      </a:lnTo>
                      <a:cubicBezTo>
                        <a:pt x="15331" y="892"/>
                        <a:pt x="15429" y="852"/>
                        <a:pt x="15429" y="811"/>
                      </a:cubicBezTo>
                      <a:lnTo>
                        <a:pt x="15441" y="460"/>
                      </a:lnTo>
                      <a:cubicBezTo>
                        <a:pt x="15441" y="420"/>
                        <a:pt x="15343" y="386"/>
                        <a:pt x="15222" y="386"/>
                      </a:cubicBezTo>
                      <a:close/>
                      <a:moveTo>
                        <a:pt x="17299" y="386"/>
                      </a:moveTo>
                      <a:lnTo>
                        <a:pt x="16287" y="386"/>
                      </a:lnTo>
                      <a:cubicBezTo>
                        <a:pt x="16166" y="386"/>
                        <a:pt x="16074" y="420"/>
                        <a:pt x="16074" y="460"/>
                      </a:cubicBezTo>
                      <a:lnTo>
                        <a:pt x="16074" y="811"/>
                      </a:lnTo>
                      <a:cubicBezTo>
                        <a:pt x="16074" y="852"/>
                        <a:pt x="16171" y="892"/>
                        <a:pt x="16292" y="892"/>
                      </a:cubicBezTo>
                      <a:lnTo>
                        <a:pt x="17322" y="892"/>
                      </a:lnTo>
                      <a:cubicBezTo>
                        <a:pt x="17443" y="892"/>
                        <a:pt x="17547" y="852"/>
                        <a:pt x="17541" y="811"/>
                      </a:cubicBezTo>
                      <a:lnTo>
                        <a:pt x="17524" y="460"/>
                      </a:lnTo>
                      <a:cubicBezTo>
                        <a:pt x="17518" y="420"/>
                        <a:pt x="17426" y="386"/>
                        <a:pt x="17299" y="386"/>
                      </a:cubicBezTo>
                      <a:close/>
                      <a:moveTo>
                        <a:pt x="19383" y="386"/>
                      </a:moveTo>
                      <a:lnTo>
                        <a:pt x="18364" y="386"/>
                      </a:lnTo>
                      <a:cubicBezTo>
                        <a:pt x="18243" y="386"/>
                        <a:pt x="18151" y="420"/>
                        <a:pt x="18151" y="460"/>
                      </a:cubicBezTo>
                      <a:lnTo>
                        <a:pt x="18174" y="811"/>
                      </a:lnTo>
                      <a:cubicBezTo>
                        <a:pt x="18174" y="852"/>
                        <a:pt x="18272" y="892"/>
                        <a:pt x="18393" y="892"/>
                      </a:cubicBezTo>
                      <a:lnTo>
                        <a:pt x="19423" y="892"/>
                      </a:lnTo>
                      <a:cubicBezTo>
                        <a:pt x="19544" y="892"/>
                        <a:pt x="19642" y="852"/>
                        <a:pt x="19642" y="811"/>
                      </a:cubicBezTo>
                      <a:lnTo>
                        <a:pt x="19601" y="460"/>
                      </a:lnTo>
                      <a:cubicBezTo>
                        <a:pt x="19601" y="420"/>
                        <a:pt x="19503" y="386"/>
                        <a:pt x="19383" y="386"/>
                      </a:cubicBezTo>
                      <a:close/>
                      <a:moveTo>
                        <a:pt x="21460" y="386"/>
                      </a:moveTo>
                      <a:lnTo>
                        <a:pt x="20447" y="386"/>
                      </a:lnTo>
                      <a:cubicBezTo>
                        <a:pt x="20321" y="386"/>
                        <a:pt x="20229" y="420"/>
                        <a:pt x="20234" y="460"/>
                      </a:cubicBezTo>
                      <a:lnTo>
                        <a:pt x="20280" y="811"/>
                      </a:lnTo>
                      <a:cubicBezTo>
                        <a:pt x="20286" y="852"/>
                        <a:pt x="20390" y="892"/>
                        <a:pt x="20511" y="892"/>
                      </a:cubicBezTo>
                      <a:lnTo>
                        <a:pt x="21541" y="892"/>
                      </a:lnTo>
                      <a:cubicBezTo>
                        <a:pt x="21662" y="892"/>
                        <a:pt x="21754" y="852"/>
                        <a:pt x="21748" y="811"/>
                      </a:cubicBezTo>
                      <a:lnTo>
                        <a:pt x="21690" y="460"/>
                      </a:lnTo>
                      <a:cubicBezTo>
                        <a:pt x="21685" y="420"/>
                        <a:pt x="21575" y="386"/>
                        <a:pt x="21460" y="386"/>
                      </a:cubicBezTo>
                      <a:close/>
                      <a:moveTo>
                        <a:pt x="23538" y="386"/>
                      </a:moveTo>
                      <a:lnTo>
                        <a:pt x="22525" y="386"/>
                      </a:lnTo>
                      <a:cubicBezTo>
                        <a:pt x="22404" y="386"/>
                        <a:pt x="22318" y="420"/>
                        <a:pt x="22323" y="460"/>
                      </a:cubicBezTo>
                      <a:lnTo>
                        <a:pt x="22387" y="811"/>
                      </a:lnTo>
                      <a:cubicBezTo>
                        <a:pt x="22392" y="852"/>
                        <a:pt x="22502" y="892"/>
                        <a:pt x="22623" y="892"/>
                      </a:cubicBezTo>
                      <a:lnTo>
                        <a:pt x="23653" y="892"/>
                      </a:lnTo>
                      <a:cubicBezTo>
                        <a:pt x="23774" y="892"/>
                        <a:pt x="23871" y="852"/>
                        <a:pt x="23854" y="811"/>
                      </a:cubicBezTo>
                      <a:lnTo>
                        <a:pt x="23774" y="460"/>
                      </a:lnTo>
                      <a:cubicBezTo>
                        <a:pt x="23762" y="420"/>
                        <a:pt x="23653" y="386"/>
                        <a:pt x="23538" y="386"/>
                      </a:cubicBezTo>
                      <a:close/>
                      <a:moveTo>
                        <a:pt x="25615" y="386"/>
                      </a:moveTo>
                      <a:lnTo>
                        <a:pt x="24602" y="386"/>
                      </a:lnTo>
                      <a:cubicBezTo>
                        <a:pt x="24481" y="386"/>
                        <a:pt x="24395" y="420"/>
                        <a:pt x="24401" y="460"/>
                      </a:cubicBezTo>
                      <a:lnTo>
                        <a:pt x="24487" y="811"/>
                      </a:lnTo>
                      <a:cubicBezTo>
                        <a:pt x="24493" y="852"/>
                        <a:pt x="24608" y="892"/>
                        <a:pt x="24735" y="892"/>
                      </a:cubicBezTo>
                      <a:lnTo>
                        <a:pt x="25759" y="892"/>
                      </a:lnTo>
                      <a:cubicBezTo>
                        <a:pt x="25886" y="892"/>
                        <a:pt x="25972" y="852"/>
                        <a:pt x="25960" y="811"/>
                      </a:cubicBezTo>
                      <a:lnTo>
                        <a:pt x="25863" y="460"/>
                      </a:lnTo>
                      <a:cubicBezTo>
                        <a:pt x="25840" y="420"/>
                        <a:pt x="25730" y="386"/>
                        <a:pt x="25615" y="386"/>
                      </a:cubicBezTo>
                      <a:close/>
                      <a:moveTo>
                        <a:pt x="27698" y="386"/>
                      </a:moveTo>
                      <a:lnTo>
                        <a:pt x="26680" y="386"/>
                      </a:lnTo>
                      <a:cubicBezTo>
                        <a:pt x="26559" y="386"/>
                        <a:pt x="26473" y="420"/>
                        <a:pt x="26490" y="460"/>
                      </a:cubicBezTo>
                      <a:lnTo>
                        <a:pt x="26593" y="811"/>
                      </a:lnTo>
                      <a:cubicBezTo>
                        <a:pt x="26611" y="852"/>
                        <a:pt x="26720" y="892"/>
                        <a:pt x="26841" y="892"/>
                      </a:cubicBezTo>
                      <a:lnTo>
                        <a:pt x="27871" y="892"/>
                      </a:lnTo>
                      <a:cubicBezTo>
                        <a:pt x="27992" y="892"/>
                        <a:pt x="28078" y="852"/>
                        <a:pt x="28061" y="811"/>
                      </a:cubicBezTo>
                      <a:lnTo>
                        <a:pt x="27934" y="460"/>
                      </a:lnTo>
                      <a:cubicBezTo>
                        <a:pt x="27929" y="420"/>
                        <a:pt x="27813" y="386"/>
                        <a:pt x="27698" y="386"/>
                      </a:cubicBezTo>
                      <a:close/>
                      <a:moveTo>
                        <a:pt x="30777" y="386"/>
                      </a:moveTo>
                      <a:lnTo>
                        <a:pt x="28763" y="386"/>
                      </a:lnTo>
                      <a:cubicBezTo>
                        <a:pt x="28636" y="386"/>
                        <a:pt x="28550" y="420"/>
                        <a:pt x="28573" y="460"/>
                      </a:cubicBezTo>
                      <a:lnTo>
                        <a:pt x="28711" y="811"/>
                      </a:lnTo>
                      <a:cubicBezTo>
                        <a:pt x="28723" y="852"/>
                        <a:pt x="28838" y="892"/>
                        <a:pt x="28964" y="892"/>
                      </a:cubicBezTo>
                      <a:lnTo>
                        <a:pt x="31013" y="892"/>
                      </a:lnTo>
                      <a:cubicBezTo>
                        <a:pt x="31134" y="892"/>
                        <a:pt x="31220" y="852"/>
                        <a:pt x="31197" y="811"/>
                      </a:cubicBezTo>
                      <a:lnTo>
                        <a:pt x="31042" y="460"/>
                      </a:lnTo>
                      <a:cubicBezTo>
                        <a:pt x="31013" y="420"/>
                        <a:pt x="30898" y="386"/>
                        <a:pt x="30777" y="386"/>
                      </a:cubicBezTo>
                      <a:close/>
                      <a:moveTo>
                        <a:pt x="30259" y="1565"/>
                      </a:moveTo>
                      <a:lnTo>
                        <a:pt x="31307" y="1565"/>
                      </a:lnTo>
                      <a:cubicBezTo>
                        <a:pt x="31427" y="1565"/>
                        <a:pt x="31514" y="1531"/>
                        <a:pt x="31497" y="1485"/>
                      </a:cubicBezTo>
                      <a:lnTo>
                        <a:pt x="31330" y="1116"/>
                      </a:lnTo>
                      <a:cubicBezTo>
                        <a:pt x="31307" y="1076"/>
                        <a:pt x="31192" y="1042"/>
                        <a:pt x="31071" y="1042"/>
                      </a:cubicBezTo>
                      <a:lnTo>
                        <a:pt x="30041" y="1042"/>
                      </a:lnTo>
                      <a:cubicBezTo>
                        <a:pt x="29920" y="1042"/>
                        <a:pt x="29833" y="1076"/>
                        <a:pt x="29845" y="1116"/>
                      </a:cubicBezTo>
                      <a:lnTo>
                        <a:pt x="30000" y="1485"/>
                      </a:lnTo>
                      <a:cubicBezTo>
                        <a:pt x="30012" y="1531"/>
                        <a:pt x="30133" y="1565"/>
                        <a:pt x="30259" y="1565"/>
                      </a:cubicBezTo>
                      <a:close/>
                      <a:moveTo>
                        <a:pt x="28101" y="1565"/>
                      </a:moveTo>
                      <a:lnTo>
                        <a:pt x="29149" y="1565"/>
                      </a:lnTo>
                      <a:cubicBezTo>
                        <a:pt x="29269" y="1565"/>
                        <a:pt x="29367" y="1531"/>
                        <a:pt x="29344" y="1485"/>
                      </a:cubicBezTo>
                      <a:lnTo>
                        <a:pt x="29200" y="1116"/>
                      </a:lnTo>
                      <a:cubicBezTo>
                        <a:pt x="29183" y="1076"/>
                        <a:pt x="29068" y="1042"/>
                        <a:pt x="28947" y="1042"/>
                      </a:cubicBezTo>
                      <a:lnTo>
                        <a:pt x="27917" y="1042"/>
                      </a:lnTo>
                      <a:cubicBezTo>
                        <a:pt x="27796" y="1042"/>
                        <a:pt x="27710" y="1076"/>
                        <a:pt x="27727" y="1116"/>
                      </a:cubicBezTo>
                      <a:lnTo>
                        <a:pt x="27854" y="1485"/>
                      </a:lnTo>
                      <a:cubicBezTo>
                        <a:pt x="27859" y="1531"/>
                        <a:pt x="27975" y="1565"/>
                        <a:pt x="28101" y="1565"/>
                      </a:cubicBezTo>
                      <a:close/>
                      <a:moveTo>
                        <a:pt x="25949" y="1565"/>
                      </a:moveTo>
                      <a:lnTo>
                        <a:pt x="26996" y="1565"/>
                      </a:lnTo>
                      <a:cubicBezTo>
                        <a:pt x="27123" y="1565"/>
                        <a:pt x="27215" y="1531"/>
                        <a:pt x="27198" y="1485"/>
                      </a:cubicBezTo>
                      <a:lnTo>
                        <a:pt x="27077" y="1116"/>
                      </a:lnTo>
                      <a:cubicBezTo>
                        <a:pt x="27065" y="1076"/>
                        <a:pt x="26956" y="1042"/>
                        <a:pt x="26824" y="1042"/>
                      </a:cubicBezTo>
                      <a:lnTo>
                        <a:pt x="25799" y="1042"/>
                      </a:lnTo>
                      <a:cubicBezTo>
                        <a:pt x="25673" y="1042"/>
                        <a:pt x="25581" y="1076"/>
                        <a:pt x="25598" y="1116"/>
                      </a:cubicBezTo>
                      <a:lnTo>
                        <a:pt x="25696" y="1485"/>
                      </a:lnTo>
                      <a:cubicBezTo>
                        <a:pt x="25713" y="1531"/>
                        <a:pt x="25828" y="1565"/>
                        <a:pt x="25949" y="1565"/>
                      </a:cubicBezTo>
                      <a:close/>
                      <a:moveTo>
                        <a:pt x="23791" y="1565"/>
                      </a:moveTo>
                      <a:lnTo>
                        <a:pt x="24838" y="1565"/>
                      </a:lnTo>
                      <a:cubicBezTo>
                        <a:pt x="24965" y="1565"/>
                        <a:pt x="25057" y="1531"/>
                        <a:pt x="25051" y="1485"/>
                      </a:cubicBezTo>
                      <a:lnTo>
                        <a:pt x="24953" y="1116"/>
                      </a:lnTo>
                      <a:cubicBezTo>
                        <a:pt x="24942" y="1076"/>
                        <a:pt x="24832" y="1042"/>
                        <a:pt x="24712" y="1042"/>
                      </a:cubicBezTo>
                      <a:lnTo>
                        <a:pt x="23681" y="1042"/>
                      </a:lnTo>
                      <a:cubicBezTo>
                        <a:pt x="23561" y="1042"/>
                        <a:pt x="23463" y="1076"/>
                        <a:pt x="23474" y="1116"/>
                      </a:cubicBezTo>
                      <a:lnTo>
                        <a:pt x="23549" y="1485"/>
                      </a:lnTo>
                      <a:cubicBezTo>
                        <a:pt x="23561" y="1531"/>
                        <a:pt x="23670" y="1565"/>
                        <a:pt x="23791" y="1565"/>
                      </a:cubicBezTo>
                      <a:close/>
                      <a:moveTo>
                        <a:pt x="21638" y="1565"/>
                      </a:moveTo>
                      <a:lnTo>
                        <a:pt x="22692" y="1565"/>
                      </a:lnTo>
                      <a:cubicBezTo>
                        <a:pt x="22812" y="1565"/>
                        <a:pt x="22905" y="1531"/>
                        <a:pt x="22899" y="1485"/>
                      </a:cubicBezTo>
                      <a:lnTo>
                        <a:pt x="22824" y="1116"/>
                      </a:lnTo>
                      <a:cubicBezTo>
                        <a:pt x="22818" y="1076"/>
                        <a:pt x="22709" y="1042"/>
                        <a:pt x="22588" y="1042"/>
                      </a:cubicBezTo>
                      <a:lnTo>
                        <a:pt x="21558" y="1042"/>
                      </a:lnTo>
                      <a:cubicBezTo>
                        <a:pt x="21437" y="1042"/>
                        <a:pt x="21345" y="1076"/>
                        <a:pt x="21351" y="1116"/>
                      </a:cubicBezTo>
                      <a:lnTo>
                        <a:pt x="21408" y="1485"/>
                      </a:lnTo>
                      <a:cubicBezTo>
                        <a:pt x="21408" y="1531"/>
                        <a:pt x="21518" y="1565"/>
                        <a:pt x="21638" y="1565"/>
                      </a:cubicBezTo>
                      <a:close/>
                      <a:moveTo>
                        <a:pt x="19486" y="1565"/>
                      </a:moveTo>
                      <a:lnTo>
                        <a:pt x="20539" y="1565"/>
                      </a:lnTo>
                      <a:cubicBezTo>
                        <a:pt x="20660" y="1565"/>
                        <a:pt x="20764" y="1531"/>
                        <a:pt x="20752" y="1485"/>
                      </a:cubicBezTo>
                      <a:lnTo>
                        <a:pt x="20706" y="1116"/>
                      </a:lnTo>
                      <a:cubicBezTo>
                        <a:pt x="20695" y="1076"/>
                        <a:pt x="20597" y="1042"/>
                        <a:pt x="20476" y="1042"/>
                      </a:cubicBezTo>
                      <a:lnTo>
                        <a:pt x="19446" y="1042"/>
                      </a:lnTo>
                      <a:cubicBezTo>
                        <a:pt x="19325" y="1042"/>
                        <a:pt x="19221" y="1076"/>
                        <a:pt x="19227" y="1116"/>
                      </a:cubicBezTo>
                      <a:lnTo>
                        <a:pt x="19268" y="1485"/>
                      </a:lnTo>
                      <a:cubicBezTo>
                        <a:pt x="19256" y="1531"/>
                        <a:pt x="19360" y="1565"/>
                        <a:pt x="19486" y="1565"/>
                      </a:cubicBezTo>
                      <a:close/>
                      <a:moveTo>
                        <a:pt x="17328" y="1565"/>
                      </a:moveTo>
                      <a:lnTo>
                        <a:pt x="18381" y="1565"/>
                      </a:lnTo>
                      <a:cubicBezTo>
                        <a:pt x="18502" y="1565"/>
                        <a:pt x="18606" y="1531"/>
                        <a:pt x="18606" y="1485"/>
                      </a:cubicBezTo>
                      <a:lnTo>
                        <a:pt x="18571" y="1116"/>
                      </a:lnTo>
                      <a:cubicBezTo>
                        <a:pt x="18571" y="1076"/>
                        <a:pt x="18468" y="1042"/>
                        <a:pt x="18341" y="1042"/>
                      </a:cubicBezTo>
                      <a:lnTo>
                        <a:pt x="17317" y="1042"/>
                      </a:lnTo>
                      <a:cubicBezTo>
                        <a:pt x="17190" y="1042"/>
                        <a:pt x="17092" y="1076"/>
                        <a:pt x="17092" y="1116"/>
                      </a:cubicBezTo>
                      <a:lnTo>
                        <a:pt x="17098" y="1485"/>
                      </a:lnTo>
                      <a:cubicBezTo>
                        <a:pt x="17098" y="1531"/>
                        <a:pt x="17207" y="1565"/>
                        <a:pt x="17328" y="1565"/>
                      </a:cubicBezTo>
                      <a:close/>
                      <a:moveTo>
                        <a:pt x="15176" y="1565"/>
                      </a:moveTo>
                      <a:lnTo>
                        <a:pt x="16229" y="1565"/>
                      </a:lnTo>
                      <a:cubicBezTo>
                        <a:pt x="16350" y="1565"/>
                        <a:pt x="16453" y="1531"/>
                        <a:pt x="16453" y="1485"/>
                      </a:cubicBezTo>
                      <a:lnTo>
                        <a:pt x="16453" y="1116"/>
                      </a:lnTo>
                      <a:cubicBezTo>
                        <a:pt x="16453" y="1076"/>
                        <a:pt x="16350" y="1042"/>
                        <a:pt x="16229" y="1042"/>
                      </a:cubicBezTo>
                      <a:lnTo>
                        <a:pt x="15199" y="1042"/>
                      </a:lnTo>
                      <a:cubicBezTo>
                        <a:pt x="15078" y="1042"/>
                        <a:pt x="14974" y="1076"/>
                        <a:pt x="14974" y="1116"/>
                      </a:cubicBezTo>
                      <a:lnTo>
                        <a:pt x="14963" y="1485"/>
                      </a:lnTo>
                      <a:cubicBezTo>
                        <a:pt x="14951" y="1531"/>
                        <a:pt x="15049" y="1565"/>
                        <a:pt x="15176" y="1565"/>
                      </a:cubicBezTo>
                      <a:close/>
                      <a:moveTo>
                        <a:pt x="13018" y="1565"/>
                      </a:moveTo>
                      <a:lnTo>
                        <a:pt x="14071" y="1565"/>
                      </a:lnTo>
                      <a:cubicBezTo>
                        <a:pt x="14192" y="1565"/>
                        <a:pt x="14301" y="1531"/>
                        <a:pt x="14301" y="1485"/>
                      </a:cubicBezTo>
                      <a:lnTo>
                        <a:pt x="14324" y="1116"/>
                      </a:lnTo>
                      <a:cubicBezTo>
                        <a:pt x="14324" y="1076"/>
                        <a:pt x="14226" y="1042"/>
                        <a:pt x="14105" y="1042"/>
                      </a:cubicBezTo>
                      <a:lnTo>
                        <a:pt x="13075" y="1042"/>
                      </a:lnTo>
                      <a:cubicBezTo>
                        <a:pt x="12954" y="1042"/>
                        <a:pt x="12857" y="1076"/>
                        <a:pt x="12845" y="1116"/>
                      </a:cubicBezTo>
                      <a:lnTo>
                        <a:pt x="12811" y="1485"/>
                      </a:lnTo>
                      <a:cubicBezTo>
                        <a:pt x="12799" y="1531"/>
                        <a:pt x="12897" y="1565"/>
                        <a:pt x="13018" y="1565"/>
                      </a:cubicBezTo>
                      <a:close/>
                      <a:moveTo>
                        <a:pt x="10871" y="1565"/>
                      </a:moveTo>
                      <a:lnTo>
                        <a:pt x="11919" y="1565"/>
                      </a:lnTo>
                      <a:cubicBezTo>
                        <a:pt x="12045" y="1565"/>
                        <a:pt x="12149" y="1531"/>
                        <a:pt x="12160" y="1485"/>
                      </a:cubicBezTo>
                      <a:lnTo>
                        <a:pt x="12201" y="1116"/>
                      </a:lnTo>
                      <a:cubicBezTo>
                        <a:pt x="12206" y="1076"/>
                        <a:pt x="12109" y="1042"/>
                        <a:pt x="11988" y="1042"/>
                      </a:cubicBezTo>
                      <a:lnTo>
                        <a:pt x="10958" y="1042"/>
                      </a:lnTo>
                      <a:cubicBezTo>
                        <a:pt x="10837" y="1042"/>
                        <a:pt x="10727" y="1076"/>
                        <a:pt x="10716" y="1116"/>
                      </a:cubicBezTo>
                      <a:lnTo>
                        <a:pt x="10653" y="1485"/>
                      </a:lnTo>
                      <a:cubicBezTo>
                        <a:pt x="10647" y="1531"/>
                        <a:pt x="10739" y="1565"/>
                        <a:pt x="10871" y="1565"/>
                      </a:cubicBezTo>
                      <a:close/>
                      <a:moveTo>
                        <a:pt x="8713" y="1565"/>
                      </a:moveTo>
                      <a:lnTo>
                        <a:pt x="9761" y="1565"/>
                      </a:lnTo>
                      <a:cubicBezTo>
                        <a:pt x="9887" y="1565"/>
                        <a:pt x="9991" y="1531"/>
                        <a:pt x="10008" y="1485"/>
                      </a:cubicBezTo>
                      <a:lnTo>
                        <a:pt x="10077" y="1116"/>
                      </a:lnTo>
                      <a:cubicBezTo>
                        <a:pt x="10089" y="1076"/>
                        <a:pt x="9991" y="1042"/>
                        <a:pt x="9870" y="1042"/>
                      </a:cubicBezTo>
                      <a:lnTo>
                        <a:pt x="8834" y="1042"/>
                      </a:lnTo>
                      <a:cubicBezTo>
                        <a:pt x="8713" y="1042"/>
                        <a:pt x="8604" y="1076"/>
                        <a:pt x="8592" y="1116"/>
                      </a:cubicBezTo>
                      <a:lnTo>
                        <a:pt x="8506" y="1485"/>
                      </a:lnTo>
                      <a:cubicBezTo>
                        <a:pt x="8494" y="1531"/>
                        <a:pt x="8592" y="1565"/>
                        <a:pt x="8713" y="1565"/>
                      </a:cubicBezTo>
                      <a:close/>
                      <a:moveTo>
                        <a:pt x="6561" y="1565"/>
                      </a:moveTo>
                      <a:lnTo>
                        <a:pt x="7614" y="1565"/>
                      </a:lnTo>
                      <a:cubicBezTo>
                        <a:pt x="7735" y="1565"/>
                        <a:pt x="7850" y="1531"/>
                        <a:pt x="7856" y="1485"/>
                      </a:cubicBezTo>
                      <a:lnTo>
                        <a:pt x="7948" y="1116"/>
                      </a:lnTo>
                      <a:cubicBezTo>
                        <a:pt x="7965" y="1076"/>
                        <a:pt x="7873" y="1042"/>
                        <a:pt x="7746" y="1042"/>
                      </a:cubicBezTo>
                      <a:lnTo>
                        <a:pt x="6722" y="1042"/>
                      </a:lnTo>
                      <a:cubicBezTo>
                        <a:pt x="6595" y="1042"/>
                        <a:pt x="6492" y="1076"/>
                        <a:pt x="6475" y="1116"/>
                      </a:cubicBezTo>
                      <a:lnTo>
                        <a:pt x="6365" y="1485"/>
                      </a:lnTo>
                      <a:cubicBezTo>
                        <a:pt x="6348" y="1531"/>
                        <a:pt x="6434" y="1565"/>
                        <a:pt x="6561" y="1565"/>
                      </a:cubicBezTo>
                      <a:close/>
                      <a:moveTo>
                        <a:pt x="4403" y="1565"/>
                      </a:moveTo>
                      <a:lnTo>
                        <a:pt x="5456" y="1565"/>
                      </a:lnTo>
                      <a:cubicBezTo>
                        <a:pt x="5577" y="1565"/>
                        <a:pt x="5692" y="1531"/>
                        <a:pt x="5703" y="1485"/>
                      </a:cubicBezTo>
                      <a:lnTo>
                        <a:pt x="5818" y="1116"/>
                      </a:lnTo>
                      <a:cubicBezTo>
                        <a:pt x="5836" y="1076"/>
                        <a:pt x="5749" y="1042"/>
                        <a:pt x="5617" y="1042"/>
                      </a:cubicBezTo>
                      <a:lnTo>
                        <a:pt x="4593" y="1042"/>
                      </a:lnTo>
                      <a:cubicBezTo>
                        <a:pt x="4466" y="1042"/>
                        <a:pt x="4351" y="1076"/>
                        <a:pt x="4339" y="1116"/>
                      </a:cubicBezTo>
                      <a:lnTo>
                        <a:pt x="4207" y="1485"/>
                      </a:lnTo>
                      <a:cubicBezTo>
                        <a:pt x="4196" y="1531"/>
                        <a:pt x="4282" y="1565"/>
                        <a:pt x="4403" y="1565"/>
                      </a:cubicBezTo>
                      <a:close/>
                      <a:moveTo>
                        <a:pt x="1209" y="1565"/>
                      </a:moveTo>
                      <a:lnTo>
                        <a:pt x="3298" y="1565"/>
                      </a:lnTo>
                      <a:cubicBezTo>
                        <a:pt x="3419" y="1565"/>
                        <a:pt x="3534" y="1531"/>
                        <a:pt x="3557" y="1485"/>
                      </a:cubicBezTo>
                      <a:lnTo>
                        <a:pt x="3689" y="1116"/>
                      </a:lnTo>
                      <a:cubicBezTo>
                        <a:pt x="3706" y="1076"/>
                        <a:pt x="3620" y="1042"/>
                        <a:pt x="3499" y="1042"/>
                      </a:cubicBezTo>
                      <a:lnTo>
                        <a:pt x="1439" y="1042"/>
                      </a:lnTo>
                      <a:cubicBezTo>
                        <a:pt x="1318" y="1042"/>
                        <a:pt x="1203" y="1076"/>
                        <a:pt x="1180" y="1116"/>
                      </a:cubicBezTo>
                      <a:lnTo>
                        <a:pt x="1013" y="1485"/>
                      </a:lnTo>
                      <a:cubicBezTo>
                        <a:pt x="1002" y="1531"/>
                        <a:pt x="1088" y="1565"/>
                        <a:pt x="1209" y="1565"/>
                      </a:cubicBezTo>
                      <a:close/>
                      <a:moveTo>
                        <a:pt x="26732" y="2273"/>
                      </a:moveTo>
                      <a:lnTo>
                        <a:pt x="27802" y="2273"/>
                      </a:lnTo>
                      <a:cubicBezTo>
                        <a:pt x="27934" y="2273"/>
                        <a:pt x="28021" y="2233"/>
                        <a:pt x="28003" y="2187"/>
                      </a:cubicBezTo>
                      <a:lnTo>
                        <a:pt x="27877" y="1801"/>
                      </a:lnTo>
                      <a:cubicBezTo>
                        <a:pt x="27859" y="1761"/>
                        <a:pt x="27744" y="1727"/>
                        <a:pt x="27618" y="1727"/>
                      </a:cubicBezTo>
                      <a:lnTo>
                        <a:pt x="26565" y="1727"/>
                      </a:lnTo>
                      <a:cubicBezTo>
                        <a:pt x="26444" y="1727"/>
                        <a:pt x="26352" y="1761"/>
                        <a:pt x="26363" y="1801"/>
                      </a:cubicBezTo>
                      <a:lnTo>
                        <a:pt x="26478" y="2187"/>
                      </a:lnTo>
                      <a:cubicBezTo>
                        <a:pt x="26490" y="2227"/>
                        <a:pt x="26605" y="2273"/>
                        <a:pt x="26732" y="2273"/>
                      </a:cubicBezTo>
                      <a:close/>
                      <a:moveTo>
                        <a:pt x="24533" y="2273"/>
                      </a:moveTo>
                      <a:lnTo>
                        <a:pt x="25604" y="2273"/>
                      </a:lnTo>
                      <a:cubicBezTo>
                        <a:pt x="25730" y="2273"/>
                        <a:pt x="25828" y="2233"/>
                        <a:pt x="25811" y="2187"/>
                      </a:cubicBezTo>
                      <a:lnTo>
                        <a:pt x="25701" y="1801"/>
                      </a:lnTo>
                      <a:cubicBezTo>
                        <a:pt x="25690" y="1761"/>
                        <a:pt x="25581" y="1727"/>
                        <a:pt x="25454" y="1727"/>
                      </a:cubicBezTo>
                      <a:lnTo>
                        <a:pt x="24401" y="1727"/>
                      </a:lnTo>
                      <a:cubicBezTo>
                        <a:pt x="24280" y="1727"/>
                        <a:pt x="24188" y="1761"/>
                        <a:pt x="24194" y="1801"/>
                      </a:cubicBezTo>
                      <a:lnTo>
                        <a:pt x="24280" y="2187"/>
                      </a:lnTo>
                      <a:cubicBezTo>
                        <a:pt x="24286" y="2227"/>
                        <a:pt x="24401" y="2273"/>
                        <a:pt x="24533" y="2273"/>
                      </a:cubicBezTo>
                      <a:close/>
                      <a:moveTo>
                        <a:pt x="22329" y="2273"/>
                      </a:moveTo>
                      <a:lnTo>
                        <a:pt x="23399" y="2273"/>
                      </a:lnTo>
                      <a:cubicBezTo>
                        <a:pt x="23532" y="2273"/>
                        <a:pt x="23624" y="2233"/>
                        <a:pt x="23618" y="2187"/>
                      </a:cubicBezTo>
                      <a:lnTo>
                        <a:pt x="23538" y="1801"/>
                      </a:lnTo>
                      <a:cubicBezTo>
                        <a:pt x="23532" y="1761"/>
                        <a:pt x="23417" y="1727"/>
                        <a:pt x="23296" y="1727"/>
                      </a:cubicBezTo>
                      <a:lnTo>
                        <a:pt x="22243" y="1727"/>
                      </a:lnTo>
                      <a:cubicBezTo>
                        <a:pt x="22122" y="1727"/>
                        <a:pt x="22018" y="1761"/>
                        <a:pt x="22030" y="1801"/>
                      </a:cubicBezTo>
                      <a:lnTo>
                        <a:pt x="22093" y="2187"/>
                      </a:lnTo>
                      <a:cubicBezTo>
                        <a:pt x="22093" y="2227"/>
                        <a:pt x="22202" y="2273"/>
                        <a:pt x="22329" y="2273"/>
                      </a:cubicBezTo>
                      <a:close/>
                      <a:moveTo>
                        <a:pt x="20131" y="2273"/>
                      </a:moveTo>
                      <a:lnTo>
                        <a:pt x="21201" y="2273"/>
                      </a:lnTo>
                      <a:cubicBezTo>
                        <a:pt x="21328" y="2273"/>
                        <a:pt x="21426" y="2233"/>
                        <a:pt x="21414" y="2187"/>
                      </a:cubicBezTo>
                      <a:lnTo>
                        <a:pt x="21357" y="1801"/>
                      </a:lnTo>
                      <a:cubicBezTo>
                        <a:pt x="21351" y="1761"/>
                        <a:pt x="21241" y="1727"/>
                        <a:pt x="21121" y="1727"/>
                      </a:cubicBezTo>
                      <a:lnTo>
                        <a:pt x="20073" y="1727"/>
                      </a:lnTo>
                      <a:cubicBezTo>
                        <a:pt x="19947" y="1727"/>
                        <a:pt x="19849" y="1761"/>
                        <a:pt x="19855" y="1801"/>
                      </a:cubicBezTo>
                      <a:lnTo>
                        <a:pt x="19901" y="2187"/>
                      </a:lnTo>
                      <a:cubicBezTo>
                        <a:pt x="19889" y="2227"/>
                        <a:pt x="19998" y="2273"/>
                        <a:pt x="20131" y="2273"/>
                      </a:cubicBezTo>
                      <a:close/>
                      <a:moveTo>
                        <a:pt x="17927" y="2273"/>
                      </a:moveTo>
                      <a:lnTo>
                        <a:pt x="18997" y="2273"/>
                      </a:lnTo>
                      <a:cubicBezTo>
                        <a:pt x="19129" y="2273"/>
                        <a:pt x="19227" y="2233"/>
                        <a:pt x="19221" y="2187"/>
                      </a:cubicBezTo>
                      <a:lnTo>
                        <a:pt x="19187" y="1801"/>
                      </a:lnTo>
                      <a:cubicBezTo>
                        <a:pt x="19181" y="1761"/>
                        <a:pt x="19078" y="1727"/>
                        <a:pt x="18951" y="1727"/>
                      </a:cubicBezTo>
                      <a:lnTo>
                        <a:pt x="17898" y="1727"/>
                      </a:lnTo>
                      <a:cubicBezTo>
                        <a:pt x="17777" y="1727"/>
                        <a:pt x="17673" y="1761"/>
                        <a:pt x="17673" y="1801"/>
                      </a:cubicBezTo>
                      <a:lnTo>
                        <a:pt x="17691" y="2187"/>
                      </a:lnTo>
                      <a:cubicBezTo>
                        <a:pt x="17691" y="2227"/>
                        <a:pt x="17800" y="2273"/>
                        <a:pt x="17927" y="2273"/>
                      </a:cubicBezTo>
                      <a:close/>
                      <a:moveTo>
                        <a:pt x="15717" y="2273"/>
                      </a:moveTo>
                      <a:lnTo>
                        <a:pt x="16793" y="2273"/>
                      </a:lnTo>
                      <a:cubicBezTo>
                        <a:pt x="16920" y="2273"/>
                        <a:pt x="17017" y="2233"/>
                        <a:pt x="17017" y="2187"/>
                      </a:cubicBezTo>
                      <a:lnTo>
                        <a:pt x="17012" y="1801"/>
                      </a:lnTo>
                      <a:cubicBezTo>
                        <a:pt x="17012" y="1761"/>
                        <a:pt x="16914" y="1727"/>
                        <a:pt x="16781" y="1727"/>
                      </a:cubicBezTo>
                      <a:lnTo>
                        <a:pt x="15734" y="1727"/>
                      </a:lnTo>
                      <a:cubicBezTo>
                        <a:pt x="15613" y="1727"/>
                        <a:pt x="15504" y="1761"/>
                        <a:pt x="15504" y="1801"/>
                      </a:cubicBezTo>
                      <a:lnTo>
                        <a:pt x="15498" y="2187"/>
                      </a:lnTo>
                      <a:cubicBezTo>
                        <a:pt x="15487" y="2227"/>
                        <a:pt x="15596" y="2273"/>
                        <a:pt x="15717" y="2273"/>
                      </a:cubicBezTo>
                      <a:close/>
                      <a:moveTo>
                        <a:pt x="13518" y="2273"/>
                      </a:moveTo>
                      <a:lnTo>
                        <a:pt x="14589" y="2273"/>
                      </a:lnTo>
                      <a:cubicBezTo>
                        <a:pt x="14721" y="2273"/>
                        <a:pt x="14819" y="2233"/>
                        <a:pt x="14825" y="2187"/>
                      </a:cubicBezTo>
                      <a:lnTo>
                        <a:pt x="14842" y="1801"/>
                      </a:lnTo>
                      <a:cubicBezTo>
                        <a:pt x="14842" y="1761"/>
                        <a:pt x="14738" y="1727"/>
                        <a:pt x="14618" y="1727"/>
                      </a:cubicBezTo>
                      <a:lnTo>
                        <a:pt x="13570" y="1727"/>
                      </a:lnTo>
                      <a:cubicBezTo>
                        <a:pt x="13444" y="1727"/>
                        <a:pt x="13340" y="1761"/>
                        <a:pt x="13329" y="1801"/>
                      </a:cubicBezTo>
                      <a:lnTo>
                        <a:pt x="13294" y="2187"/>
                      </a:lnTo>
                      <a:cubicBezTo>
                        <a:pt x="13294" y="2227"/>
                        <a:pt x="13398" y="2273"/>
                        <a:pt x="13518" y="2273"/>
                      </a:cubicBezTo>
                      <a:close/>
                      <a:moveTo>
                        <a:pt x="11314" y="2273"/>
                      </a:moveTo>
                      <a:lnTo>
                        <a:pt x="12390" y="2273"/>
                      </a:lnTo>
                      <a:cubicBezTo>
                        <a:pt x="12517" y="2273"/>
                        <a:pt x="12626" y="2233"/>
                        <a:pt x="12626" y="2187"/>
                      </a:cubicBezTo>
                      <a:lnTo>
                        <a:pt x="12667" y="1801"/>
                      </a:lnTo>
                      <a:cubicBezTo>
                        <a:pt x="12678" y="1761"/>
                        <a:pt x="12575" y="1727"/>
                        <a:pt x="12454" y="1727"/>
                      </a:cubicBezTo>
                      <a:lnTo>
                        <a:pt x="11401" y="1727"/>
                      </a:lnTo>
                      <a:cubicBezTo>
                        <a:pt x="11280" y="1727"/>
                        <a:pt x="11170" y="1761"/>
                        <a:pt x="11165" y="1801"/>
                      </a:cubicBezTo>
                      <a:lnTo>
                        <a:pt x="11107" y="2187"/>
                      </a:lnTo>
                      <a:cubicBezTo>
                        <a:pt x="11096" y="2227"/>
                        <a:pt x="11193" y="2273"/>
                        <a:pt x="11314" y="2273"/>
                      </a:cubicBezTo>
                      <a:close/>
                      <a:moveTo>
                        <a:pt x="9116" y="2273"/>
                      </a:moveTo>
                      <a:lnTo>
                        <a:pt x="10186" y="2273"/>
                      </a:lnTo>
                      <a:cubicBezTo>
                        <a:pt x="10319" y="2273"/>
                        <a:pt x="10422" y="2233"/>
                        <a:pt x="10434" y="2187"/>
                      </a:cubicBezTo>
                      <a:lnTo>
                        <a:pt x="10497" y="1801"/>
                      </a:lnTo>
                      <a:cubicBezTo>
                        <a:pt x="10503" y="1761"/>
                        <a:pt x="10411" y="1727"/>
                        <a:pt x="10278" y="1727"/>
                      </a:cubicBezTo>
                      <a:lnTo>
                        <a:pt x="9231" y="1727"/>
                      </a:lnTo>
                      <a:cubicBezTo>
                        <a:pt x="9110" y="1727"/>
                        <a:pt x="8995" y="1761"/>
                        <a:pt x="8984" y="1801"/>
                      </a:cubicBezTo>
                      <a:lnTo>
                        <a:pt x="8909" y="2187"/>
                      </a:lnTo>
                      <a:cubicBezTo>
                        <a:pt x="8892" y="2227"/>
                        <a:pt x="8989" y="2273"/>
                        <a:pt x="9116" y="2273"/>
                      </a:cubicBezTo>
                      <a:close/>
                      <a:moveTo>
                        <a:pt x="6912" y="2273"/>
                      </a:moveTo>
                      <a:lnTo>
                        <a:pt x="7988" y="2273"/>
                      </a:lnTo>
                      <a:cubicBezTo>
                        <a:pt x="8115" y="2273"/>
                        <a:pt x="8224" y="2233"/>
                        <a:pt x="8236" y="2187"/>
                      </a:cubicBezTo>
                      <a:lnTo>
                        <a:pt x="8322" y="1801"/>
                      </a:lnTo>
                      <a:cubicBezTo>
                        <a:pt x="8333" y="1761"/>
                        <a:pt x="8247" y="1727"/>
                        <a:pt x="8115" y="1727"/>
                      </a:cubicBezTo>
                      <a:lnTo>
                        <a:pt x="7067" y="1727"/>
                      </a:lnTo>
                      <a:cubicBezTo>
                        <a:pt x="6941" y="1727"/>
                        <a:pt x="6826" y="1761"/>
                        <a:pt x="6814" y="1801"/>
                      </a:cubicBezTo>
                      <a:lnTo>
                        <a:pt x="6705" y="2187"/>
                      </a:lnTo>
                      <a:cubicBezTo>
                        <a:pt x="6699" y="2227"/>
                        <a:pt x="6791" y="2273"/>
                        <a:pt x="6912" y="2273"/>
                      </a:cubicBezTo>
                      <a:close/>
                      <a:moveTo>
                        <a:pt x="4714" y="2273"/>
                      </a:moveTo>
                      <a:lnTo>
                        <a:pt x="5784" y="2273"/>
                      </a:lnTo>
                      <a:cubicBezTo>
                        <a:pt x="5916" y="2273"/>
                        <a:pt x="6031" y="2233"/>
                        <a:pt x="6043" y="2187"/>
                      </a:cubicBezTo>
                      <a:lnTo>
                        <a:pt x="6158" y="1801"/>
                      </a:lnTo>
                      <a:cubicBezTo>
                        <a:pt x="6170" y="1761"/>
                        <a:pt x="6077" y="1727"/>
                        <a:pt x="5957" y="1727"/>
                      </a:cubicBezTo>
                      <a:lnTo>
                        <a:pt x="4903" y="1727"/>
                      </a:lnTo>
                      <a:cubicBezTo>
                        <a:pt x="4783" y="1727"/>
                        <a:pt x="4668" y="1761"/>
                        <a:pt x="4645" y="1801"/>
                      </a:cubicBezTo>
                      <a:lnTo>
                        <a:pt x="4518" y="2187"/>
                      </a:lnTo>
                      <a:cubicBezTo>
                        <a:pt x="4495" y="2227"/>
                        <a:pt x="4593" y="2273"/>
                        <a:pt x="4714" y="2273"/>
                      </a:cubicBezTo>
                      <a:close/>
                      <a:moveTo>
                        <a:pt x="892" y="2273"/>
                      </a:moveTo>
                      <a:lnTo>
                        <a:pt x="3586" y="2273"/>
                      </a:lnTo>
                      <a:cubicBezTo>
                        <a:pt x="3712" y="2273"/>
                        <a:pt x="3827" y="2233"/>
                        <a:pt x="3845" y="2187"/>
                      </a:cubicBezTo>
                      <a:lnTo>
                        <a:pt x="3977" y="1801"/>
                      </a:lnTo>
                      <a:cubicBezTo>
                        <a:pt x="3994" y="1761"/>
                        <a:pt x="3908" y="1727"/>
                        <a:pt x="3776" y="1727"/>
                      </a:cubicBezTo>
                      <a:lnTo>
                        <a:pt x="1140" y="1727"/>
                      </a:lnTo>
                      <a:cubicBezTo>
                        <a:pt x="1013" y="1727"/>
                        <a:pt x="892" y="1761"/>
                        <a:pt x="869" y="1801"/>
                      </a:cubicBezTo>
                      <a:lnTo>
                        <a:pt x="697" y="2187"/>
                      </a:lnTo>
                      <a:cubicBezTo>
                        <a:pt x="685" y="2227"/>
                        <a:pt x="772" y="2273"/>
                        <a:pt x="892" y="2273"/>
                      </a:cubicBezTo>
                      <a:close/>
                      <a:moveTo>
                        <a:pt x="28936" y="2273"/>
                      </a:moveTo>
                      <a:lnTo>
                        <a:pt x="31623" y="2273"/>
                      </a:lnTo>
                      <a:cubicBezTo>
                        <a:pt x="31755" y="2273"/>
                        <a:pt x="31842" y="2233"/>
                        <a:pt x="31819" y="2187"/>
                      </a:cubicBezTo>
                      <a:lnTo>
                        <a:pt x="31646" y="1801"/>
                      </a:lnTo>
                      <a:cubicBezTo>
                        <a:pt x="31623" y="1761"/>
                        <a:pt x="31508" y="1727"/>
                        <a:pt x="31381" y="1727"/>
                      </a:cubicBezTo>
                      <a:lnTo>
                        <a:pt x="28734" y="1727"/>
                      </a:lnTo>
                      <a:cubicBezTo>
                        <a:pt x="28608" y="1727"/>
                        <a:pt x="28516" y="1761"/>
                        <a:pt x="28533" y="1801"/>
                      </a:cubicBezTo>
                      <a:lnTo>
                        <a:pt x="28665" y="2187"/>
                      </a:lnTo>
                      <a:cubicBezTo>
                        <a:pt x="28688" y="2227"/>
                        <a:pt x="28803" y="2273"/>
                        <a:pt x="28936" y="2273"/>
                      </a:cubicBezTo>
                      <a:close/>
                      <a:moveTo>
                        <a:pt x="25840" y="2998"/>
                      </a:moveTo>
                      <a:lnTo>
                        <a:pt x="26933" y="2998"/>
                      </a:lnTo>
                      <a:cubicBezTo>
                        <a:pt x="27065" y="2998"/>
                        <a:pt x="27157" y="2964"/>
                        <a:pt x="27140" y="2912"/>
                      </a:cubicBezTo>
                      <a:lnTo>
                        <a:pt x="27019" y="2515"/>
                      </a:lnTo>
                      <a:cubicBezTo>
                        <a:pt x="27008" y="2463"/>
                        <a:pt x="26893" y="2429"/>
                        <a:pt x="26760" y="2429"/>
                      </a:cubicBezTo>
                      <a:lnTo>
                        <a:pt x="25690" y="2429"/>
                      </a:lnTo>
                      <a:cubicBezTo>
                        <a:pt x="25558" y="2429"/>
                        <a:pt x="25465" y="2463"/>
                        <a:pt x="25483" y="2515"/>
                      </a:cubicBezTo>
                      <a:lnTo>
                        <a:pt x="25586" y="2912"/>
                      </a:lnTo>
                      <a:cubicBezTo>
                        <a:pt x="25598" y="2964"/>
                        <a:pt x="25713" y="2998"/>
                        <a:pt x="25840" y="2998"/>
                      </a:cubicBezTo>
                      <a:close/>
                      <a:moveTo>
                        <a:pt x="23589" y="2998"/>
                      </a:moveTo>
                      <a:lnTo>
                        <a:pt x="24683" y="2998"/>
                      </a:lnTo>
                      <a:cubicBezTo>
                        <a:pt x="24809" y="2998"/>
                        <a:pt x="24901" y="2964"/>
                        <a:pt x="24896" y="2912"/>
                      </a:cubicBezTo>
                      <a:lnTo>
                        <a:pt x="24798" y="2515"/>
                      </a:lnTo>
                      <a:cubicBezTo>
                        <a:pt x="24781" y="2463"/>
                        <a:pt x="24677" y="2429"/>
                        <a:pt x="24545" y="2429"/>
                      </a:cubicBezTo>
                      <a:lnTo>
                        <a:pt x="23474" y="2429"/>
                      </a:lnTo>
                      <a:cubicBezTo>
                        <a:pt x="23342" y="2429"/>
                        <a:pt x="23250" y="2463"/>
                        <a:pt x="23256" y="2515"/>
                      </a:cubicBezTo>
                      <a:lnTo>
                        <a:pt x="23336" y="2912"/>
                      </a:lnTo>
                      <a:cubicBezTo>
                        <a:pt x="23342" y="2964"/>
                        <a:pt x="23457" y="2998"/>
                        <a:pt x="23589" y="2998"/>
                      </a:cubicBezTo>
                      <a:close/>
                      <a:moveTo>
                        <a:pt x="21339" y="2998"/>
                      </a:moveTo>
                      <a:lnTo>
                        <a:pt x="22433" y="2998"/>
                      </a:lnTo>
                      <a:cubicBezTo>
                        <a:pt x="22559" y="2998"/>
                        <a:pt x="22663" y="2964"/>
                        <a:pt x="22651" y="2912"/>
                      </a:cubicBezTo>
                      <a:lnTo>
                        <a:pt x="22582" y="2515"/>
                      </a:lnTo>
                      <a:cubicBezTo>
                        <a:pt x="22577" y="2463"/>
                        <a:pt x="22461" y="2429"/>
                        <a:pt x="22335" y="2429"/>
                      </a:cubicBezTo>
                      <a:lnTo>
                        <a:pt x="21264" y="2429"/>
                      </a:lnTo>
                      <a:cubicBezTo>
                        <a:pt x="21132" y="2429"/>
                        <a:pt x="21034" y="2463"/>
                        <a:pt x="21040" y="2515"/>
                      </a:cubicBezTo>
                      <a:lnTo>
                        <a:pt x="21098" y="2912"/>
                      </a:lnTo>
                      <a:cubicBezTo>
                        <a:pt x="21098" y="2964"/>
                        <a:pt x="21207" y="2998"/>
                        <a:pt x="21339" y="2998"/>
                      </a:cubicBezTo>
                      <a:close/>
                      <a:moveTo>
                        <a:pt x="19083" y="2998"/>
                      </a:moveTo>
                      <a:lnTo>
                        <a:pt x="20177" y="2998"/>
                      </a:lnTo>
                      <a:cubicBezTo>
                        <a:pt x="20309" y="2998"/>
                        <a:pt x="20407" y="2964"/>
                        <a:pt x="20401" y="2912"/>
                      </a:cubicBezTo>
                      <a:lnTo>
                        <a:pt x="20349" y="2515"/>
                      </a:lnTo>
                      <a:cubicBezTo>
                        <a:pt x="20344" y="2463"/>
                        <a:pt x="20234" y="2429"/>
                        <a:pt x="20108" y="2429"/>
                      </a:cubicBezTo>
                      <a:lnTo>
                        <a:pt x="19037" y="2429"/>
                      </a:lnTo>
                      <a:cubicBezTo>
                        <a:pt x="18905" y="2429"/>
                        <a:pt x="18807" y="2463"/>
                        <a:pt x="18813" y="2515"/>
                      </a:cubicBezTo>
                      <a:lnTo>
                        <a:pt x="18842" y="2912"/>
                      </a:lnTo>
                      <a:cubicBezTo>
                        <a:pt x="18847" y="2964"/>
                        <a:pt x="18957" y="2998"/>
                        <a:pt x="19083" y="2998"/>
                      </a:cubicBezTo>
                      <a:close/>
                      <a:moveTo>
                        <a:pt x="16833" y="2998"/>
                      </a:moveTo>
                      <a:lnTo>
                        <a:pt x="17927" y="2998"/>
                      </a:lnTo>
                      <a:cubicBezTo>
                        <a:pt x="18053" y="2998"/>
                        <a:pt x="18163" y="2964"/>
                        <a:pt x="18157" y="2912"/>
                      </a:cubicBezTo>
                      <a:lnTo>
                        <a:pt x="18134" y="2515"/>
                      </a:lnTo>
                      <a:cubicBezTo>
                        <a:pt x="18134" y="2463"/>
                        <a:pt x="18024" y="2429"/>
                        <a:pt x="17898" y="2429"/>
                      </a:cubicBezTo>
                      <a:lnTo>
                        <a:pt x="16827" y="2429"/>
                      </a:lnTo>
                      <a:cubicBezTo>
                        <a:pt x="16695" y="2429"/>
                        <a:pt x="16597" y="2463"/>
                        <a:pt x="16597" y="2515"/>
                      </a:cubicBezTo>
                      <a:lnTo>
                        <a:pt x="16603" y="2912"/>
                      </a:lnTo>
                      <a:cubicBezTo>
                        <a:pt x="16597" y="2964"/>
                        <a:pt x="16707" y="2998"/>
                        <a:pt x="16833" y="2998"/>
                      </a:cubicBezTo>
                      <a:close/>
                      <a:moveTo>
                        <a:pt x="14583" y="2998"/>
                      </a:moveTo>
                      <a:lnTo>
                        <a:pt x="15676" y="2998"/>
                      </a:lnTo>
                      <a:cubicBezTo>
                        <a:pt x="15803" y="2998"/>
                        <a:pt x="15912" y="2964"/>
                        <a:pt x="15912" y="2912"/>
                      </a:cubicBezTo>
                      <a:lnTo>
                        <a:pt x="15918" y="2515"/>
                      </a:lnTo>
                      <a:cubicBezTo>
                        <a:pt x="15918" y="2463"/>
                        <a:pt x="15820" y="2429"/>
                        <a:pt x="15688" y="2429"/>
                      </a:cubicBezTo>
                      <a:lnTo>
                        <a:pt x="14618" y="2429"/>
                      </a:lnTo>
                      <a:cubicBezTo>
                        <a:pt x="14491" y="2429"/>
                        <a:pt x="14382" y="2463"/>
                        <a:pt x="14382" y="2515"/>
                      </a:cubicBezTo>
                      <a:lnTo>
                        <a:pt x="14359" y="2912"/>
                      </a:lnTo>
                      <a:cubicBezTo>
                        <a:pt x="14353" y="2964"/>
                        <a:pt x="14451" y="2998"/>
                        <a:pt x="14583" y="2998"/>
                      </a:cubicBezTo>
                      <a:close/>
                      <a:moveTo>
                        <a:pt x="12339" y="2998"/>
                      </a:moveTo>
                      <a:lnTo>
                        <a:pt x="13432" y="2998"/>
                      </a:lnTo>
                      <a:cubicBezTo>
                        <a:pt x="13559" y="2998"/>
                        <a:pt x="13668" y="2964"/>
                        <a:pt x="13674" y="2912"/>
                      </a:cubicBezTo>
                      <a:lnTo>
                        <a:pt x="13703" y="2515"/>
                      </a:lnTo>
                      <a:cubicBezTo>
                        <a:pt x="13703" y="2463"/>
                        <a:pt x="13605" y="2429"/>
                        <a:pt x="13484" y="2429"/>
                      </a:cubicBezTo>
                      <a:lnTo>
                        <a:pt x="12408" y="2429"/>
                      </a:lnTo>
                      <a:cubicBezTo>
                        <a:pt x="12281" y="2429"/>
                        <a:pt x="12172" y="2463"/>
                        <a:pt x="12166" y="2515"/>
                      </a:cubicBezTo>
                      <a:lnTo>
                        <a:pt x="12114" y="2912"/>
                      </a:lnTo>
                      <a:cubicBezTo>
                        <a:pt x="12103" y="2964"/>
                        <a:pt x="12201" y="2998"/>
                        <a:pt x="12339" y="2998"/>
                      </a:cubicBezTo>
                      <a:close/>
                      <a:moveTo>
                        <a:pt x="10089" y="2998"/>
                      </a:moveTo>
                      <a:lnTo>
                        <a:pt x="11182" y="2998"/>
                      </a:lnTo>
                      <a:cubicBezTo>
                        <a:pt x="11309" y="2998"/>
                        <a:pt x="11424" y="2964"/>
                        <a:pt x="11429" y="2912"/>
                      </a:cubicBezTo>
                      <a:lnTo>
                        <a:pt x="11487" y="2515"/>
                      </a:lnTo>
                      <a:cubicBezTo>
                        <a:pt x="11498" y="2463"/>
                        <a:pt x="11395" y="2429"/>
                        <a:pt x="11268" y="2429"/>
                      </a:cubicBezTo>
                      <a:lnTo>
                        <a:pt x="10192" y="2429"/>
                      </a:lnTo>
                      <a:cubicBezTo>
                        <a:pt x="10066" y="2429"/>
                        <a:pt x="9956" y="2463"/>
                        <a:pt x="9950" y="2515"/>
                      </a:cubicBezTo>
                      <a:lnTo>
                        <a:pt x="9876" y="2912"/>
                      </a:lnTo>
                      <a:cubicBezTo>
                        <a:pt x="9853" y="2964"/>
                        <a:pt x="9956" y="2998"/>
                        <a:pt x="10089" y="2998"/>
                      </a:cubicBezTo>
                      <a:close/>
                      <a:moveTo>
                        <a:pt x="7833" y="2998"/>
                      </a:moveTo>
                      <a:lnTo>
                        <a:pt x="8926" y="2998"/>
                      </a:lnTo>
                      <a:cubicBezTo>
                        <a:pt x="9058" y="2998"/>
                        <a:pt x="9174" y="2964"/>
                        <a:pt x="9179" y="2912"/>
                      </a:cubicBezTo>
                      <a:lnTo>
                        <a:pt x="9260" y="2515"/>
                      </a:lnTo>
                      <a:cubicBezTo>
                        <a:pt x="9266" y="2463"/>
                        <a:pt x="9174" y="2429"/>
                        <a:pt x="9041" y="2429"/>
                      </a:cubicBezTo>
                      <a:lnTo>
                        <a:pt x="7971" y="2429"/>
                      </a:lnTo>
                      <a:cubicBezTo>
                        <a:pt x="7838" y="2429"/>
                        <a:pt x="7729" y="2463"/>
                        <a:pt x="7718" y="2515"/>
                      </a:cubicBezTo>
                      <a:lnTo>
                        <a:pt x="7620" y="2912"/>
                      </a:lnTo>
                      <a:cubicBezTo>
                        <a:pt x="7602" y="2964"/>
                        <a:pt x="7706" y="2998"/>
                        <a:pt x="7833" y="2998"/>
                      </a:cubicBezTo>
                      <a:close/>
                      <a:moveTo>
                        <a:pt x="5583" y="2998"/>
                      </a:moveTo>
                      <a:lnTo>
                        <a:pt x="6676" y="2998"/>
                      </a:lnTo>
                      <a:cubicBezTo>
                        <a:pt x="6808" y="2998"/>
                        <a:pt x="6923" y="2964"/>
                        <a:pt x="6935" y="2912"/>
                      </a:cubicBezTo>
                      <a:lnTo>
                        <a:pt x="7044" y="2515"/>
                      </a:lnTo>
                      <a:cubicBezTo>
                        <a:pt x="7056" y="2463"/>
                        <a:pt x="6964" y="2429"/>
                        <a:pt x="6831" y="2429"/>
                      </a:cubicBezTo>
                      <a:lnTo>
                        <a:pt x="5761" y="2429"/>
                      </a:lnTo>
                      <a:cubicBezTo>
                        <a:pt x="5634" y="2429"/>
                        <a:pt x="5519" y="2463"/>
                        <a:pt x="5502" y="2515"/>
                      </a:cubicBezTo>
                      <a:lnTo>
                        <a:pt x="5381" y="2912"/>
                      </a:lnTo>
                      <a:cubicBezTo>
                        <a:pt x="5358" y="2964"/>
                        <a:pt x="5456" y="2998"/>
                        <a:pt x="5583" y="2998"/>
                      </a:cubicBezTo>
                      <a:close/>
                      <a:moveTo>
                        <a:pt x="570" y="2998"/>
                      </a:moveTo>
                      <a:lnTo>
                        <a:pt x="4426" y="2998"/>
                      </a:lnTo>
                      <a:cubicBezTo>
                        <a:pt x="4552" y="2998"/>
                        <a:pt x="4673" y="2964"/>
                        <a:pt x="4691" y="2912"/>
                      </a:cubicBezTo>
                      <a:lnTo>
                        <a:pt x="4817" y="2515"/>
                      </a:lnTo>
                      <a:cubicBezTo>
                        <a:pt x="4834" y="2463"/>
                        <a:pt x="4742" y="2429"/>
                        <a:pt x="4616" y="2429"/>
                      </a:cubicBezTo>
                      <a:lnTo>
                        <a:pt x="829" y="2429"/>
                      </a:lnTo>
                      <a:cubicBezTo>
                        <a:pt x="697" y="2429"/>
                        <a:pt x="576" y="2463"/>
                        <a:pt x="553" y="2515"/>
                      </a:cubicBezTo>
                      <a:lnTo>
                        <a:pt x="374" y="2912"/>
                      </a:lnTo>
                      <a:cubicBezTo>
                        <a:pt x="346" y="2964"/>
                        <a:pt x="432" y="2998"/>
                        <a:pt x="570" y="2998"/>
                      </a:cubicBezTo>
                      <a:close/>
                      <a:moveTo>
                        <a:pt x="28090" y="2998"/>
                      </a:moveTo>
                      <a:lnTo>
                        <a:pt x="31945" y="2998"/>
                      </a:lnTo>
                      <a:cubicBezTo>
                        <a:pt x="32078" y="2998"/>
                        <a:pt x="32164" y="2964"/>
                        <a:pt x="32141" y="2912"/>
                      </a:cubicBezTo>
                      <a:lnTo>
                        <a:pt x="31963" y="2515"/>
                      </a:lnTo>
                      <a:cubicBezTo>
                        <a:pt x="31940" y="2463"/>
                        <a:pt x="31819" y="2429"/>
                        <a:pt x="31686" y="2429"/>
                      </a:cubicBezTo>
                      <a:lnTo>
                        <a:pt x="27900" y="2429"/>
                      </a:lnTo>
                      <a:cubicBezTo>
                        <a:pt x="27767" y="2429"/>
                        <a:pt x="27675" y="2463"/>
                        <a:pt x="27698" y="2515"/>
                      </a:cubicBezTo>
                      <a:lnTo>
                        <a:pt x="27825" y="2912"/>
                      </a:lnTo>
                      <a:cubicBezTo>
                        <a:pt x="27842" y="2964"/>
                        <a:pt x="27963" y="2998"/>
                        <a:pt x="28090" y="2998"/>
                      </a:cubicBezTo>
                      <a:close/>
                      <a:moveTo>
                        <a:pt x="26576" y="3769"/>
                      </a:moveTo>
                      <a:lnTo>
                        <a:pt x="27744" y="3769"/>
                      </a:lnTo>
                      <a:cubicBezTo>
                        <a:pt x="27882" y="3769"/>
                        <a:pt x="27975" y="3723"/>
                        <a:pt x="27957" y="3672"/>
                      </a:cubicBezTo>
                      <a:lnTo>
                        <a:pt x="27917" y="3551"/>
                      </a:lnTo>
                      <a:cubicBezTo>
                        <a:pt x="27905" y="3499"/>
                        <a:pt x="27785" y="3459"/>
                        <a:pt x="27652" y="3459"/>
                      </a:cubicBezTo>
                      <a:lnTo>
                        <a:pt x="26496" y="3459"/>
                      </a:lnTo>
                      <a:cubicBezTo>
                        <a:pt x="26363" y="3459"/>
                        <a:pt x="26265" y="3499"/>
                        <a:pt x="26277" y="3551"/>
                      </a:cubicBezTo>
                      <a:lnTo>
                        <a:pt x="26317" y="3672"/>
                      </a:lnTo>
                      <a:cubicBezTo>
                        <a:pt x="26323" y="3723"/>
                        <a:pt x="26444" y="3769"/>
                        <a:pt x="26576" y="3769"/>
                      </a:cubicBezTo>
                      <a:close/>
                      <a:moveTo>
                        <a:pt x="28849" y="3769"/>
                      </a:moveTo>
                      <a:lnTo>
                        <a:pt x="30018" y="3769"/>
                      </a:lnTo>
                      <a:cubicBezTo>
                        <a:pt x="30156" y="3769"/>
                        <a:pt x="30242" y="3723"/>
                        <a:pt x="30230" y="3672"/>
                      </a:cubicBezTo>
                      <a:lnTo>
                        <a:pt x="30064" y="3257"/>
                      </a:lnTo>
                      <a:cubicBezTo>
                        <a:pt x="30041" y="3205"/>
                        <a:pt x="29920" y="3171"/>
                        <a:pt x="29787" y="3171"/>
                      </a:cubicBezTo>
                      <a:lnTo>
                        <a:pt x="28636" y="3171"/>
                      </a:lnTo>
                      <a:cubicBezTo>
                        <a:pt x="28510" y="3171"/>
                        <a:pt x="28418" y="3211"/>
                        <a:pt x="28429" y="3257"/>
                      </a:cubicBezTo>
                      <a:lnTo>
                        <a:pt x="28573" y="3672"/>
                      </a:lnTo>
                      <a:cubicBezTo>
                        <a:pt x="28596" y="3723"/>
                        <a:pt x="28717" y="3769"/>
                        <a:pt x="28849" y="3769"/>
                      </a:cubicBezTo>
                      <a:close/>
                      <a:moveTo>
                        <a:pt x="31122" y="3769"/>
                      </a:moveTo>
                      <a:lnTo>
                        <a:pt x="32291" y="3769"/>
                      </a:lnTo>
                      <a:cubicBezTo>
                        <a:pt x="32429" y="3769"/>
                        <a:pt x="32515" y="3723"/>
                        <a:pt x="32492" y="3672"/>
                      </a:cubicBezTo>
                      <a:lnTo>
                        <a:pt x="32435" y="3551"/>
                      </a:lnTo>
                      <a:cubicBezTo>
                        <a:pt x="32417" y="3499"/>
                        <a:pt x="32285" y="3459"/>
                        <a:pt x="32158" y="3459"/>
                      </a:cubicBezTo>
                      <a:lnTo>
                        <a:pt x="30996" y="3459"/>
                      </a:lnTo>
                      <a:cubicBezTo>
                        <a:pt x="30869" y="3459"/>
                        <a:pt x="30777" y="3499"/>
                        <a:pt x="30794" y="3551"/>
                      </a:cubicBezTo>
                      <a:lnTo>
                        <a:pt x="30846" y="3672"/>
                      </a:lnTo>
                      <a:cubicBezTo>
                        <a:pt x="30863" y="3723"/>
                        <a:pt x="30990" y="3769"/>
                        <a:pt x="31122" y="3769"/>
                      </a:cubicBezTo>
                      <a:close/>
                      <a:moveTo>
                        <a:pt x="24274" y="3769"/>
                      </a:moveTo>
                      <a:lnTo>
                        <a:pt x="25385" y="3769"/>
                      </a:lnTo>
                      <a:cubicBezTo>
                        <a:pt x="25523" y="3769"/>
                        <a:pt x="25615" y="3723"/>
                        <a:pt x="25604" y="3672"/>
                      </a:cubicBezTo>
                      <a:lnTo>
                        <a:pt x="25494" y="3257"/>
                      </a:lnTo>
                      <a:cubicBezTo>
                        <a:pt x="25483" y="3205"/>
                        <a:pt x="25368" y="3171"/>
                        <a:pt x="25235" y="3171"/>
                      </a:cubicBezTo>
                      <a:lnTo>
                        <a:pt x="24136" y="3171"/>
                      </a:lnTo>
                      <a:cubicBezTo>
                        <a:pt x="24004" y="3171"/>
                        <a:pt x="23906" y="3211"/>
                        <a:pt x="23917" y="3257"/>
                      </a:cubicBezTo>
                      <a:lnTo>
                        <a:pt x="24015" y="3672"/>
                      </a:lnTo>
                      <a:cubicBezTo>
                        <a:pt x="24027" y="3723"/>
                        <a:pt x="24142" y="3769"/>
                        <a:pt x="24274" y="3769"/>
                      </a:cubicBezTo>
                      <a:close/>
                      <a:moveTo>
                        <a:pt x="9801" y="3257"/>
                      </a:moveTo>
                      <a:lnTo>
                        <a:pt x="9720" y="3672"/>
                      </a:lnTo>
                      <a:cubicBezTo>
                        <a:pt x="9715" y="3723"/>
                        <a:pt x="9812" y="3764"/>
                        <a:pt x="9945" y="3764"/>
                      </a:cubicBezTo>
                      <a:lnTo>
                        <a:pt x="20257" y="3764"/>
                      </a:lnTo>
                      <a:cubicBezTo>
                        <a:pt x="20395" y="3764"/>
                        <a:pt x="20493" y="3723"/>
                        <a:pt x="20488" y="3672"/>
                      </a:cubicBezTo>
                      <a:lnTo>
                        <a:pt x="20436" y="3257"/>
                      </a:lnTo>
                      <a:cubicBezTo>
                        <a:pt x="20430" y="3205"/>
                        <a:pt x="20321" y="3171"/>
                        <a:pt x="20194" y="3171"/>
                      </a:cubicBezTo>
                      <a:lnTo>
                        <a:pt x="10048" y="3171"/>
                      </a:lnTo>
                      <a:cubicBezTo>
                        <a:pt x="9922" y="3171"/>
                        <a:pt x="9807" y="3205"/>
                        <a:pt x="9801" y="3257"/>
                      </a:cubicBezTo>
                      <a:close/>
                      <a:moveTo>
                        <a:pt x="7119" y="3769"/>
                      </a:moveTo>
                      <a:lnTo>
                        <a:pt x="8765" y="3769"/>
                      </a:lnTo>
                      <a:cubicBezTo>
                        <a:pt x="8897" y="3769"/>
                        <a:pt x="9012" y="3723"/>
                        <a:pt x="9024" y="3672"/>
                      </a:cubicBezTo>
                      <a:lnTo>
                        <a:pt x="9104" y="3257"/>
                      </a:lnTo>
                      <a:cubicBezTo>
                        <a:pt x="9116" y="3205"/>
                        <a:pt x="9024" y="3171"/>
                        <a:pt x="8892" y="3171"/>
                      </a:cubicBezTo>
                      <a:lnTo>
                        <a:pt x="7280" y="3171"/>
                      </a:lnTo>
                      <a:cubicBezTo>
                        <a:pt x="7148" y="3171"/>
                        <a:pt x="7033" y="3211"/>
                        <a:pt x="7021" y="3257"/>
                      </a:cubicBezTo>
                      <a:lnTo>
                        <a:pt x="6912" y="3672"/>
                      </a:lnTo>
                      <a:cubicBezTo>
                        <a:pt x="6895" y="3723"/>
                        <a:pt x="6992" y="3769"/>
                        <a:pt x="7119" y="3769"/>
                      </a:cubicBezTo>
                      <a:close/>
                      <a:moveTo>
                        <a:pt x="4817" y="3769"/>
                      </a:moveTo>
                      <a:lnTo>
                        <a:pt x="5934" y="3769"/>
                      </a:lnTo>
                      <a:cubicBezTo>
                        <a:pt x="6072" y="3769"/>
                        <a:pt x="6187" y="3723"/>
                        <a:pt x="6198" y="3672"/>
                      </a:cubicBezTo>
                      <a:lnTo>
                        <a:pt x="6313" y="3257"/>
                      </a:lnTo>
                      <a:cubicBezTo>
                        <a:pt x="6331" y="3205"/>
                        <a:pt x="6239" y="3171"/>
                        <a:pt x="6100" y="3171"/>
                      </a:cubicBezTo>
                      <a:lnTo>
                        <a:pt x="5001" y="3171"/>
                      </a:lnTo>
                      <a:cubicBezTo>
                        <a:pt x="4869" y="3171"/>
                        <a:pt x="4748" y="3211"/>
                        <a:pt x="4731" y="3257"/>
                      </a:cubicBezTo>
                      <a:lnTo>
                        <a:pt x="4598" y="3672"/>
                      </a:lnTo>
                      <a:cubicBezTo>
                        <a:pt x="4598" y="3723"/>
                        <a:pt x="4691" y="3769"/>
                        <a:pt x="4817" y="3769"/>
                      </a:cubicBezTo>
                      <a:close/>
                      <a:moveTo>
                        <a:pt x="21454" y="3769"/>
                      </a:moveTo>
                      <a:lnTo>
                        <a:pt x="23094" y="3769"/>
                      </a:lnTo>
                      <a:cubicBezTo>
                        <a:pt x="23227" y="3769"/>
                        <a:pt x="23325" y="3723"/>
                        <a:pt x="23313" y="3672"/>
                      </a:cubicBezTo>
                      <a:lnTo>
                        <a:pt x="23238" y="3257"/>
                      </a:lnTo>
                      <a:cubicBezTo>
                        <a:pt x="23227" y="3205"/>
                        <a:pt x="23112" y="3171"/>
                        <a:pt x="22985" y="3171"/>
                      </a:cubicBezTo>
                      <a:lnTo>
                        <a:pt x="21374" y="3171"/>
                      </a:lnTo>
                      <a:cubicBezTo>
                        <a:pt x="21241" y="3171"/>
                        <a:pt x="21144" y="3211"/>
                        <a:pt x="21149" y="3257"/>
                      </a:cubicBezTo>
                      <a:lnTo>
                        <a:pt x="21207" y="3672"/>
                      </a:lnTo>
                      <a:cubicBezTo>
                        <a:pt x="21201" y="3723"/>
                        <a:pt x="21316" y="3769"/>
                        <a:pt x="21454" y="3769"/>
                      </a:cubicBezTo>
                      <a:close/>
                      <a:moveTo>
                        <a:pt x="2527" y="3769"/>
                      </a:moveTo>
                      <a:lnTo>
                        <a:pt x="3643" y="3769"/>
                      </a:lnTo>
                      <a:cubicBezTo>
                        <a:pt x="3776" y="3769"/>
                        <a:pt x="3902" y="3723"/>
                        <a:pt x="3914" y="3672"/>
                      </a:cubicBezTo>
                      <a:lnTo>
                        <a:pt x="4058" y="3257"/>
                      </a:lnTo>
                      <a:cubicBezTo>
                        <a:pt x="4075" y="3205"/>
                        <a:pt x="3977" y="3171"/>
                        <a:pt x="3850" y="3171"/>
                      </a:cubicBezTo>
                      <a:lnTo>
                        <a:pt x="2751" y="3171"/>
                      </a:lnTo>
                      <a:cubicBezTo>
                        <a:pt x="2619" y="3171"/>
                        <a:pt x="2498" y="3211"/>
                        <a:pt x="2475" y="3257"/>
                      </a:cubicBezTo>
                      <a:lnTo>
                        <a:pt x="2308" y="3672"/>
                      </a:lnTo>
                      <a:cubicBezTo>
                        <a:pt x="2297" y="3723"/>
                        <a:pt x="2389" y="3769"/>
                        <a:pt x="2527" y="3769"/>
                      </a:cubicBezTo>
                      <a:close/>
                      <a:moveTo>
                        <a:pt x="225" y="3769"/>
                      </a:moveTo>
                      <a:lnTo>
                        <a:pt x="1341" y="3769"/>
                      </a:lnTo>
                      <a:cubicBezTo>
                        <a:pt x="1474" y="3769"/>
                        <a:pt x="1600" y="3723"/>
                        <a:pt x="1617" y="3672"/>
                      </a:cubicBezTo>
                      <a:lnTo>
                        <a:pt x="1790" y="3257"/>
                      </a:lnTo>
                      <a:cubicBezTo>
                        <a:pt x="1813" y="3205"/>
                        <a:pt x="1721" y="3171"/>
                        <a:pt x="1589" y="3171"/>
                      </a:cubicBezTo>
                      <a:lnTo>
                        <a:pt x="490" y="3171"/>
                      </a:lnTo>
                      <a:cubicBezTo>
                        <a:pt x="357" y="3171"/>
                        <a:pt x="236" y="3211"/>
                        <a:pt x="208" y="3257"/>
                      </a:cubicBezTo>
                      <a:lnTo>
                        <a:pt x="23" y="3672"/>
                      </a:lnTo>
                      <a:cubicBezTo>
                        <a:pt x="0" y="3723"/>
                        <a:pt x="87" y="3769"/>
                        <a:pt x="225" y="37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838;p47">
                <a:extLst>
                  <a:ext uri="{FF2B5EF4-FFF2-40B4-BE49-F238E27FC236}">
                    <a16:creationId xmlns:a16="http://schemas.microsoft.com/office/drawing/2014/main" id="{F5009297-C386-ABE1-1BB0-80368A072AF7}"/>
                  </a:ext>
                </a:extLst>
              </p:cNvPr>
              <p:cNvSpPr/>
              <p:nvPr/>
            </p:nvSpPr>
            <p:spPr>
              <a:xfrm>
                <a:off x="6822274" y="3695850"/>
                <a:ext cx="723633" cy="189396"/>
              </a:xfrm>
              <a:custGeom>
                <a:avLst/>
                <a:gdLst/>
                <a:ahLst/>
                <a:cxnLst/>
                <a:rect l="l" t="t" r="r" b="b"/>
                <a:pathLst>
                  <a:path w="12448" h="3258" extrusionOk="0">
                    <a:moveTo>
                      <a:pt x="12074" y="3258"/>
                    </a:moveTo>
                    <a:lnTo>
                      <a:pt x="374" y="3258"/>
                    </a:lnTo>
                    <a:cubicBezTo>
                      <a:pt x="155" y="3258"/>
                      <a:pt x="0" y="3126"/>
                      <a:pt x="35" y="2959"/>
                    </a:cubicBezTo>
                    <a:lnTo>
                      <a:pt x="529" y="254"/>
                    </a:lnTo>
                    <a:cubicBezTo>
                      <a:pt x="558" y="110"/>
                      <a:pt x="737" y="1"/>
                      <a:pt x="932" y="1"/>
                    </a:cubicBezTo>
                    <a:lnTo>
                      <a:pt x="11515" y="1"/>
                    </a:lnTo>
                    <a:cubicBezTo>
                      <a:pt x="11717" y="1"/>
                      <a:pt x="11895" y="116"/>
                      <a:pt x="11918" y="254"/>
                    </a:cubicBezTo>
                    <a:lnTo>
                      <a:pt x="12413" y="2959"/>
                    </a:lnTo>
                    <a:cubicBezTo>
                      <a:pt x="12448" y="3126"/>
                      <a:pt x="12298" y="3258"/>
                      <a:pt x="12074" y="32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39;p47">
                <a:extLst>
                  <a:ext uri="{FF2B5EF4-FFF2-40B4-BE49-F238E27FC236}">
                    <a16:creationId xmlns:a16="http://schemas.microsoft.com/office/drawing/2014/main" id="{9919E883-9265-3CC4-0DD3-EE6E4080C6EB}"/>
                  </a:ext>
                </a:extLst>
              </p:cNvPr>
              <p:cNvSpPr/>
              <p:nvPr/>
            </p:nvSpPr>
            <p:spPr>
              <a:xfrm>
                <a:off x="5996926" y="1962600"/>
                <a:ext cx="733748" cy="692591"/>
              </a:xfrm>
              <a:custGeom>
                <a:avLst/>
                <a:gdLst/>
                <a:ahLst/>
                <a:cxnLst/>
                <a:rect l="l" t="t" r="r" b="b"/>
                <a:pathLst>
                  <a:path w="12622" h="11914" extrusionOk="0">
                    <a:moveTo>
                      <a:pt x="11361" y="9364"/>
                    </a:moveTo>
                    <a:lnTo>
                      <a:pt x="9583" y="9364"/>
                    </a:lnTo>
                    <a:cubicBezTo>
                      <a:pt x="9393" y="9364"/>
                      <a:pt x="9232" y="9525"/>
                      <a:pt x="9232" y="9721"/>
                    </a:cubicBezTo>
                    <a:lnTo>
                      <a:pt x="9226" y="11534"/>
                    </a:lnTo>
                    <a:cubicBezTo>
                      <a:pt x="9226" y="11781"/>
                      <a:pt x="8915" y="11913"/>
                      <a:pt x="8737" y="11723"/>
                    </a:cubicBezTo>
                    <a:lnTo>
                      <a:pt x="6820" y="9767"/>
                    </a:lnTo>
                    <a:cubicBezTo>
                      <a:pt x="6492" y="9502"/>
                      <a:pt x="6078" y="9358"/>
                      <a:pt x="5658" y="9358"/>
                    </a:cubicBezTo>
                    <a:lnTo>
                      <a:pt x="1261" y="9358"/>
                    </a:lnTo>
                    <a:cubicBezTo>
                      <a:pt x="571" y="9358"/>
                      <a:pt x="1" y="8800"/>
                      <a:pt x="1" y="8098"/>
                    </a:cubicBezTo>
                    <a:lnTo>
                      <a:pt x="1" y="1255"/>
                    </a:lnTo>
                    <a:cubicBezTo>
                      <a:pt x="1" y="565"/>
                      <a:pt x="565" y="1"/>
                      <a:pt x="1261" y="1"/>
                    </a:cubicBezTo>
                    <a:lnTo>
                      <a:pt x="11355" y="1"/>
                    </a:lnTo>
                    <a:cubicBezTo>
                      <a:pt x="12046" y="1"/>
                      <a:pt x="12615" y="559"/>
                      <a:pt x="12615" y="1255"/>
                    </a:cubicBezTo>
                    <a:lnTo>
                      <a:pt x="12615" y="8109"/>
                    </a:lnTo>
                    <a:cubicBezTo>
                      <a:pt x="12621" y="8806"/>
                      <a:pt x="12051" y="9364"/>
                      <a:pt x="11361" y="93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40;p47">
                <a:extLst>
                  <a:ext uri="{FF2B5EF4-FFF2-40B4-BE49-F238E27FC236}">
                    <a16:creationId xmlns:a16="http://schemas.microsoft.com/office/drawing/2014/main" id="{B524F6FC-04B6-A4FB-29D9-1F9C474C22B4}"/>
                  </a:ext>
                </a:extLst>
              </p:cNvPr>
              <p:cNvSpPr/>
              <p:nvPr/>
            </p:nvSpPr>
            <p:spPr>
              <a:xfrm>
                <a:off x="6163240" y="2083048"/>
                <a:ext cx="375362" cy="302812"/>
              </a:xfrm>
              <a:custGeom>
                <a:avLst/>
                <a:gdLst/>
                <a:ahLst/>
                <a:cxnLst/>
                <a:rect l="l" t="t" r="r" b="b"/>
                <a:pathLst>
                  <a:path w="6457" h="5209" extrusionOk="0">
                    <a:moveTo>
                      <a:pt x="2952" y="2964"/>
                    </a:moveTo>
                    <a:lnTo>
                      <a:pt x="1853" y="2964"/>
                    </a:lnTo>
                    <a:cubicBezTo>
                      <a:pt x="1916" y="3523"/>
                      <a:pt x="2164" y="4213"/>
                      <a:pt x="2952" y="4213"/>
                    </a:cubicBezTo>
                    <a:lnTo>
                      <a:pt x="2952" y="5209"/>
                    </a:lnTo>
                    <a:lnTo>
                      <a:pt x="2227" y="5209"/>
                    </a:lnTo>
                    <a:cubicBezTo>
                      <a:pt x="996" y="5209"/>
                      <a:pt x="0" y="4207"/>
                      <a:pt x="0" y="2976"/>
                    </a:cubicBezTo>
                    <a:lnTo>
                      <a:pt x="0" y="2964"/>
                    </a:lnTo>
                    <a:lnTo>
                      <a:pt x="0" y="2257"/>
                    </a:lnTo>
                    <a:lnTo>
                      <a:pt x="0" y="6"/>
                    </a:lnTo>
                    <a:lnTo>
                      <a:pt x="2952" y="6"/>
                    </a:lnTo>
                    <a:close/>
                    <a:moveTo>
                      <a:pt x="6457" y="1"/>
                    </a:moveTo>
                    <a:lnTo>
                      <a:pt x="3499" y="1"/>
                    </a:lnTo>
                    <a:lnTo>
                      <a:pt x="3499" y="2251"/>
                    </a:lnTo>
                    <a:lnTo>
                      <a:pt x="3499" y="2959"/>
                    </a:lnTo>
                    <a:lnTo>
                      <a:pt x="3499" y="2970"/>
                    </a:lnTo>
                    <a:cubicBezTo>
                      <a:pt x="3499" y="4202"/>
                      <a:pt x="4500" y="5203"/>
                      <a:pt x="5732" y="5203"/>
                    </a:cubicBezTo>
                    <a:lnTo>
                      <a:pt x="6457" y="5203"/>
                    </a:lnTo>
                    <a:lnTo>
                      <a:pt x="6457" y="4207"/>
                    </a:lnTo>
                    <a:cubicBezTo>
                      <a:pt x="5674" y="4207"/>
                      <a:pt x="5427" y="3517"/>
                      <a:pt x="5358" y="2959"/>
                    </a:cubicBezTo>
                    <a:lnTo>
                      <a:pt x="6457" y="295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41;p47">
                <a:extLst>
                  <a:ext uri="{FF2B5EF4-FFF2-40B4-BE49-F238E27FC236}">
                    <a16:creationId xmlns:a16="http://schemas.microsoft.com/office/drawing/2014/main" id="{F846F68E-3930-1940-F749-72BE87C7EBD6}"/>
                  </a:ext>
                </a:extLst>
              </p:cNvPr>
              <p:cNvSpPr/>
              <p:nvPr/>
            </p:nvSpPr>
            <p:spPr>
              <a:xfrm>
                <a:off x="6580041" y="2438050"/>
                <a:ext cx="733051" cy="692532"/>
              </a:xfrm>
              <a:custGeom>
                <a:avLst/>
                <a:gdLst/>
                <a:ahLst/>
                <a:cxnLst/>
                <a:rect l="l" t="t" r="r" b="b"/>
                <a:pathLst>
                  <a:path w="12610" h="11913" extrusionOk="0">
                    <a:moveTo>
                      <a:pt x="1249" y="9369"/>
                    </a:moveTo>
                    <a:lnTo>
                      <a:pt x="3028" y="9369"/>
                    </a:lnTo>
                    <a:cubicBezTo>
                      <a:pt x="3223" y="9369"/>
                      <a:pt x="3379" y="9524"/>
                      <a:pt x="3379" y="9720"/>
                    </a:cubicBezTo>
                    <a:lnTo>
                      <a:pt x="3384" y="11533"/>
                    </a:lnTo>
                    <a:cubicBezTo>
                      <a:pt x="3384" y="11786"/>
                      <a:pt x="3695" y="11913"/>
                      <a:pt x="3879" y="11728"/>
                    </a:cubicBezTo>
                    <a:lnTo>
                      <a:pt x="5790" y="9772"/>
                    </a:lnTo>
                    <a:cubicBezTo>
                      <a:pt x="6118" y="9501"/>
                      <a:pt x="6532" y="9357"/>
                      <a:pt x="6952" y="9357"/>
                    </a:cubicBezTo>
                    <a:lnTo>
                      <a:pt x="11349" y="9357"/>
                    </a:lnTo>
                    <a:cubicBezTo>
                      <a:pt x="12040" y="9357"/>
                      <a:pt x="12609" y="8799"/>
                      <a:pt x="12609" y="8103"/>
                    </a:cubicBezTo>
                    <a:lnTo>
                      <a:pt x="12609" y="1260"/>
                    </a:lnTo>
                    <a:cubicBezTo>
                      <a:pt x="12609" y="570"/>
                      <a:pt x="12045" y="0"/>
                      <a:pt x="11349" y="0"/>
                    </a:cubicBezTo>
                    <a:lnTo>
                      <a:pt x="1255" y="0"/>
                    </a:lnTo>
                    <a:cubicBezTo>
                      <a:pt x="564" y="0"/>
                      <a:pt x="1" y="564"/>
                      <a:pt x="1" y="1260"/>
                    </a:cubicBezTo>
                    <a:lnTo>
                      <a:pt x="1" y="8103"/>
                    </a:lnTo>
                    <a:cubicBezTo>
                      <a:pt x="1" y="8805"/>
                      <a:pt x="559" y="9369"/>
                      <a:pt x="1249" y="93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2;p47">
                <a:extLst>
                  <a:ext uri="{FF2B5EF4-FFF2-40B4-BE49-F238E27FC236}">
                    <a16:creationId xmlns:a16="http://schemas.microsoft.com/office/drawing/2014/main" id="{CF669392-7857-880B-73B0-DAE2DF267FA9}"/>
                  </a:ext>
                </a:extLst>
              </p:cNvPr>
              <p:cNvSpPr/>
              <p:nvPr/>
            </p:nvSpPr>
            <p:spPr>
              <a:xfrm>
                <a:off x="6771409" y="2559138"/>
                <a:ext cx="375710" cy="302115"/>
              </a:xfrm>
              <a:custGeom>
                <a:avLst/>
                <a:gdLst/>
                <a:ahLst/>
                <a:cxnLst/>
                <a:rect l="l" t="t" r="r" b="b"/>
                <a:pathLst>
                  <a:path w="6463" h="5197" extrusionOk="0">
                    <a:moveTo>
                      <a:pt x="3505" y="0"/>
                    </a:moveTo>
                    <a:lnTo>
                      <a:pt x="6463" y="0"/>
                    </a:lnTo>
                    <a:lnTo>
                      <a:pt x="6463" y="2250"/>
                    </a:lnTo>
                    <a:lnTo>
                      <a:pt x="6463" y="2953"/>
                    </a:lnTo>
                    <a:lnTo>
                      <a:pt x="6463" y="2970"/>
                    </a:lnTo>
                    <a:cubicBezTo>
                      <a:pt x="6463" y="4201"/>
                      <a:pt x="5462" y="5197"/>
                      <a:pt x="4230" y="5197"/>
                    </a:cubicBezTo>
                    <a:lnTo>
                      <a:pt x="3505" y="5197"/>
                    </a:lnTo>
                    <a:lnTo>
                      <a:pt x="3505" y="4207"/>
                    </a:lnTo>
                    <a:cubicBezTo>
                      <a:pt x="4288" y="4207"/>
                      <a:pt x="4535" y="3516"/>
                      <a:pt x="4604" y="2953"/>
                    </a:cubicBezTo>
                    <a:lnTo>
                      <a:pt x="3505" y="2953"/>
                    </a:lnTo>
                    <a:close/>
                    <a:moveTo>
                      <a:pt x="0" y="2953"/>
                    </a:moveTo>
                    <a:lnTo>
                      <a:pt x="1105" y="2953"/>
                    </a:lnTo>
                    <a:cubicBezTo>
                      <a:pt x="1036" y="3516"/>
                      <a:pt x="794" y="4207"/>
                      <a:pt x="0" y="4207"/>
                    </a:cubicBezTo>
                    <a:lnTo>
                      <a:pt x="0" y="5197"/>
                    </a:lnTo>
                    <a:lnTo>
                      <a:pt x="731" y="5197"/>
                    </a:lnTo>
                    <a:cubicBezTo>
                      <a:pt x="1957" y="5197"/>
                      <a:pt x="2958" y="4201"/>
                      <a:pt x="2958" y="2970"/>
                    </a:cubicBezTo>
                    <a:lnTo>
                      <a:pt x="2958" y="2953"/>
                    </a:lnTo>
                    <a:lnTo>
                      <a:pt x="2958" y="2250"/>
                    </a:lnTo>
                    <a:lnTo>
                      <a:pt x="2958"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43;p47">
                <a:extLst>
                  <a:ext uri="{FF2B5EF4-FFF2-40B4-BE49-F238E27FC236}">
                    <a16:creationId xmlns:a16="http://schemas.microsoft.com/office/drawing/2014/main" id="{BF62A6AE-E2D8-7A11-B186-94C23BF9244E}"/>
                  </a:ext>
                </a:extLst>
              </p:cNvPr>
              <p:cNvSpPr/>
              <p:nvPr/>
            </p:nvSpPr>
            <p:spPr>
              <a:xfrm>
                <a:off x="7072122" y="1652817"/>
                <a:ext cx="779557" cy="813332"/>
              </a:xfrm>
              <a:custGeom>
                <a:avLst/>
                <a:gdLst/>
                <a:ahLst/>
                <a:cxnLst/>
                <a:rect l="l" t="t" r="r" b="b"/>
                <a:pathLst>
                  <a:path w="13410" h="13991" extrusionOk="0">
                    <a:moveTo>
                      <a:pt x="12886" y="13991"/>
                    </a:moveTo>
                    <a:lnTo>
                      <a:pt x="525" y="13991"/>
                    </a:lnTo>
                    <a:cubicBezTo>
                      <a:pt x="237" y="13991"/>
                      <a:pt x="1" y="13755"/>
                      <a:pt x="1" y="13467"/>
                    </a:cubicBezTo>
                    <a:lnTo>
                      <a:pt x="1" y="525"/>
                    </a:lnTo>
                    <a:cubicBezTo>
                      <a:pt x="1" y="237"/>
                      <a:pt x="237" y="1"/>
                      <a:pt x="525" y="1"/>
                    </a:cubicBezTo>
                    <a:lnTo>
                      <a:pt x="12886" y="1"/>
                    </a:lnTo>
                    <a:cubicBezTo>
                      <a:pt x="13174" y="1"/>
                      <a:pt x="13410" y="237"/>
                      <a:pt x="13410" y="525"/>
                    </a:cubicBezTo>
                    <a:lnTo>
                      <a:pt x="13410" y="13467"/>
                    </a:lnTo>
                    <a:cubicBezTo>
                      <a:pt x="13410" y="13761"/>
                      <a:pt x="13174" y="13991"/>
                      <a:pt x="12886" y="13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44;p47">
                <a:extLst>
                  <a:ext uri="{FF2B5EF4-FFF2-40B4-BE49-F238E27FC236}">
                    <a16:creationId xmlns:a16="http://schemas.microsoft.com/office/drawing/2014/main" id="{4A75653A-C871-98B8-9EAA-69589F14ABD6}"/>
                  </a:ext>
                </a:extLst>
              </p:cNvPr>
              <p:cNvSpPr/>
              <p:nvPr/>
            </p:nvSpPr>
            <p:spPr>
              <a:xfrm>
                <a:off x="7186234" y="1775939"/>
                <a:ext cx="551387" cy="566792"/>
              </a:xfrm>
              <a:custGeom>
                <a:avLst/>
                <a:gdLst/>
                <a:ahLst/>
                <a:cxnLst/>
                <a:rect l="l" t="t" r="r" b="b"/>
                <a:pathLst>
                  <a:path w="9485" h="9750" extrusionOk="0">
                    <a:moveTo>
                      <a:pt x="9179" y="8167"/>
                    </a:moveTo>
                    <a:lnTo>
                      <a:pt x="8454" y="8167"/>
                    </a:lnTo>
                    <a:lnTo>
                      <a:pt x="8454" y="7131"/>
                    </a:lnTo>
                    <a:lnTo>
                      <a:pt x="7292" y="7131"/>
                    </a:lnTo>
                    <a:lnTo>
                      <a:pt x="7292" y="6561"/>
                    </a:lnTo>
                    <a:lnTo>
                      <a:pt x="7953" y="6561"/>
                    </a:lnTo>
                    <a:cubicBezTo>
                      <a:pt x="8155" y="6561"/>
                      <a:pt x="8316" y="6400"/>
                      <a:pt x="8316" y="6199"/>
                    </a:cubicBezTo>
                    <a:lnTo>
                      <a:pt x="8316" y="4587"/>
                    </a:lnTo>
                    <a:cubicBezTo>
                      <a:pt x="8316" y="4386"/>
                      <a:pt x="8155" y="4219"/>
                      <a:pt x="7953" y="4219"/>
                    </a:cubicBezTo>
                    <a:lnTo>
                      <a:pt x="7292" y="4219"/>
                    </a:lnTo>
                    <a:lnTo>
                      <a:pt x="7292" y="3292"/>
                    </a:lnTo>
                    <a:lnTo>
                      <a:pt x="4892" y="3292"/>
                    </a:lnTo>
                    <a:lnTo>
                      <a:pt x="4892" y="2608"/>
                    </a:lnTo>
                    <a:lnTo>
                      <a:pt x="6814" y="2608"/>
                    </a:lnTo>
                    <a:cubicBezTo>
                      <a:pt x="7004" y="2608"/>
                      <a:pt x="7154" y="2458"/>
                      <a:pt x="7154" y="2268"/>
                    </a:cubicBezTo>
                    <a:lnTo>
                      <a:pt x="7154" y="340"/>
                    </a:lnTo>
                    <a:cubicBezTo>
                      <a:pt x="7154" y="156"/>
                      <a:pt x="7004" y="1"/>
                      <a:pt x="6814" y="1"/>
                    </a:cubicBezTo>
                    <a:lnTo>
                      <a:pt x="2688" y="1"/>
                    </a:lnTo>
                    <a:cubicBezTo>
                      <a:pt x="2498" y="1"/>
                      <a:pt x="2348" y="156"/>
                      <a:pt x="2348" y="340"/>
                    </a:cubicBezTo>
                    <a:lnTo>
                      <a:pt x="2348" y="2268"/>
                    </a:lnTo>
                    <a:cubicBezTo>
                      <a:pt x="2348" y="2458"/>
                      <a:pt x="2498" y="2608"/>
                      <a:pt x="2688" y="2608"/>
                    </a:cubicBezTo>
                    <a:lnTo>
                      <a:pt x="4604" y="2608"/>
                    </a:lnTo>
                    <a:lnTo>
                      <a:pt x="4604" y="3292"/>
                    </a:lnTo>
                    <a:lnTo>
                      <a:pt x="2210" y="3292"/>
                    </a:lnTo>
                    <a:lnTo>
                      <a:pt x="2210" y="4219"/>
                    </a:lnTo>
                    <a:lnTo>
                      <a:pt x="1548" y="4219"/>
                    </a:lnTo>
                    <a:cubicBezTo>
                      <a:pt x="1347" y="4219"/>
                      <a:pt x="1180" y="4386"/>
                      <a:pt x="1180" y="4587"/>
                    </a:cubicBezTo>
                    <a:lnTo>
                      <a:pt x="1180" y="6199"/>
                    </a:lnTo>
                    <a:cubicBezTo>
                      <a:pt x="1180" y="6400"/>
                      <a:pt x="1347" y="6561"/>
                      <a:pt x="1548" y="6561"/>
                    </a:cubicBezTo>
                    <a:lnTo>
                      <a:pt x="2210" y="6561"/>
                    </a:lnTo>
                    <a:lnTo>
                      <a:pt x="2210" y="7131"/>
                    </a:lnTo>
                    <a:lnTo>
                      <a:pt x="1030" y="7131"/>
                    </a:lnTo>
                    <a:lnTo>
                      <a:pt x="1030" y="8167"/>
                    </a:lnTo>
                    <a:lnTo>
                      <a:pt x="305" y="8167"/>
                    </a:lnTo>
                    <a:cubicBezTo>
                      <a:pt x="138" y="8167"/>
                      <a:pt x="0" y="8305"/>
                      <a:pt x="0" y="8472"/>
                    </a:cubicBezTo>
                    <a:lnTo>
                      <a:pt x="0" y="9450"/>
                    </a:lnTo>
                    <a:cubicBezTo>
                      <a:pt x="0" y="9611"/>
                      <a:pt x="138" y="9749"/>
                      <a:pt x="305" y="9749"/>
                    </a:cubicBezTo>
                    <a:lnTo>
                      <a:pt x="2043" y="9749"/>
                    </a:lnTo>
                    <a:cubicBezTo>
                      <a:pt x="2210" y="9749"/>
                      <a:pt x="2348" y="9611"/>
                      <a:pt x="2348" y="9450"/>
                    </a:cubicBezTo>
                    <a:lnTo>
                      <a:pt x="2348" y="8460"/>
                    </a:lnTo>
                    <a:cubicBezTo>
                      <a:pt x="2348" y="8299"/>
                      <a:pt x="2210" y="8161"/>
                      <a:pt x="2043" y="8161"/>
                    </a:cubicBezTo>
                    <a:lnTo>
                      <a:pt x="1318" y="8161"/>
                    </a:lnTo>
                    <a:lnTo>
                      <a:pt x="1318" y="7413"/>
                    </a:lnTo>
                    <a:lnTo>
                      <a:pt x="4598" y="7413"/>
                    </a:lnTo>
                    <a:lnTo>
                      <a:pt x="4598" y="8161"/>
                    </a:lnTo>
                    <a:lnTo>
                      <a:pt x="3873" y="8161"/>
                    </a:lnTo>
                    <a:cubicBezTo>
                      <a:pt x="3706" y="8161"/>
                      <a:pt x="3568" y="8299"/>
                      <a:pt x="3568" y="8460"/>
                    </a:cubicBezTo>
                    <a:lnTo>
                      <a:pt x="3568" y="9450"/>
                    </a:lnTo>
                    <a:cubicBezTo>
                      <a:pt x="3568" y="9611"/>
                      <a:pt x="3706" y="9749"/>
                      <a:pt x="3873" y="9749"/>
                    </a:cubicBezTo>
                    <a:lnTo>
                      <a:pt x="5611" y="9749"/>
                    </a:lnTo>
                    <a:cubicBezTo>
                      <a:pt x="5778" y="9749"/>
                      <a:pt x="5916" y="9611"/>
                      <a:pt x="5916" y="9450"/>
                    </a:cubicBezTo>
                    <a:lnTo>
                      <a:pt x="5916" y="8460"/>
                    </a:lnTo>
                    <a:cubicBezTo>
                      <a:pt x="5916" y="8299"/>
                      <a:pt x="5778" y="8161"/>
                      <a:pt x="5611" y="8161"/>
                    </a:cubicBezTo>
                    <a:lnTo>
                      <a:pt x="4886" y="8161"/>
                    </a:lnTo>
                    <a:lnTo>
                      <a:pt x="4886" y="7413"/>
                    </a:lnTo>
                    <a:lnTo>
                      <a:pt x="8166" y="7413"/>
                    </a:lnTo>
                    <a:lnTo>
                      <a:pt x="8166" y="8161"/>
                    </a:lnTo>
                    <a:lnTo>
                      <a:pt x="7441" y="8161"/>
                    </a:lnTo>
                    <a:cubicBezTo>
                      <a:pt x="7274" y="8161"/>
                      <a:pt x="7136" y="8299"/>
                      <a:pt x="7136" y="8460"/>
                    </a:cubicBezTo>
                    <a:lnTo>
                      <a:pt x="7136" y="9450"/>
                    </a:lnTo>
                    <a:cubicBezTo>
                      <a:pt x="7136" y="9611"/>
                      <a:pt x="7274" y="9749"/>
                      <a:pt x="7441" y="9749"/>
                    </a:cubicBezTo>
                    <a:lnTo>
                      <a:pt x="9179" y="9749"/>
                    </a:lnTo>
                    <a:cubicBezTo>
                      <a:pt x="9346" y="9749"/>
                      <a:pt x="9484" y="9611"/>
                      <a:pt x="9484" y="9450"/>
                    </a:cubicBezTo>
                    <a:lnTo>
                      <a:pt x="9484" y="8460"/>
                    </a:lnTo>
                    <a:cubicBezTo>
                      <a:pt x="9478" y="8299"/>
                      <a:pt x="9346" y="8167"/>
                      <a:pt x="9179" y="8167"/>
                    </a:cubicBezTo>
                    <a:close/>
                    <a:moveTo>
                      <a:pt x="2492" y="7125"/>
                    </a:moveTo>
                    <a:lnTo>
                      <a:pt x="2492" y="6555"/>
                    </a:lnTo>
                    <a:lnTo>
                      <a:pt x="3154" y="6555"/>
                    </a:lnTo>
                    <a:cubicBezTo>
                      <a:pt x="3355" y="6555"/>
                      <a:pt x="3522" y="6389"/>
                      <a:pt x="3522" y="6187"/>
                    </a:cubicBezTo>
                    <a:lnTo>
                      <a:pt x="3522" y="4576"/>
                    </a:lnTo>
                    <a:cubicBezTo>
                      <a:pt x="3522" y="4374"/>
                      <a:pt x="3355" y="4213"/>
                      <a:pt x="3154" y="4213"/>
                    </a:cubicBezTo>
                    <a:lnTo>
                      <a:pt x="2492" y="4213"/>
                    </a:lnTo>
                    <a:lnTo>
                      <a:pt x="2492" y="3569"/>
                    </a:lnTo>
                    <a:lnTo>
                      <a:pt x="7004" y="3569"/>
                    </a:lnTo>
                    <a:lnTo>
                      <a:pt x="7004" y="4213"/>
                    </a:lnTo>
                    <a:lnTo>
                      <a:pt x="6342" y="4213"/>
                    </a:lnTo>
                    <a:cubicBezTo>
                      <a:pt x="6141" y="4213"/>
                      <a:pt x="5974" y="4374"/>
                      <a:pt x="5974" y="4576"/>
                    </a:cubicBezTo>
                    <a:lnTo>
                      <a:pt x="5974" y="6187"/>
                    </a:lnTo>
                    <a:cubicBezTo>
                      <a:pt x="5974" y="6389"/>
                      <a:pt x="6141" y="6555"/>
                      <a:pt x="6342" y="6555"/>
                    </a:cubicBezTo>
                    <a:lnTo>
                      <a:pt x="7004" y="6555"/>
                    </a:lnTo>
                    <a:lnTo>
                      <a:pt x="7004" y="712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45;p47">
                <a:extLst>
                  <a:ext uri="{FF2B5EF4-FFF2-40B4-BE49-F238E27FC236}">
                    <a16:creationId xmlns:a16="http://schemas.microsoft.com/office/drawing/2014/main" id="{BBF6CE30-C58E-1065-527C-525F7749F4AB}"/>
                  </a:ext>
                </a:extLst>
              </p:cNvPr>
              <p:cNvSpPr/>
              <p:nvPr/>
            </p:nvSpPr>
            <p:spPr>
              <a:xfrm>
                <a:off x="7606756" y="2424280"/>
                <a:ext cx="734330" cy="766186"/>
              </a:xfrm>
              <a:custGeom>
                <a:avLst/>
                <a:gdLst/>
                <a:ahLst/>
                <a:cxnLst/>
                <a:rect l="l" t="t" r="r" b="b"/>
                <a:pathLst>
                  <a:path w="12632" h="13180" extrusionOk="0">
                    <a:moveTo>
                      <a:pt x="12131" y="13179"/>
                    </a:moveTo>
                    <a:lnTo>
                      <a:pt x="495" y="13179"/>
                    </a:lnTo>
                    <a:cubicBezTo>
                      <a:pt x="219" y="13179"/>
                      <a:pt x="0" y="12955"/>
                      <a:pt x="0" y="12684"/>
                    </a:cubicBezTo>
                    <a:lnTo>
                      <a:pt x="0" y="495"/>
                    </a:lnTo>
                    <a:cubicBezTo>
                      <a:pt x="0" y="225"/>
                      <a:pt x="219" y="1"/>
                      <a:pt x="495" y="1"/>
                    </a:cubicBezTo>
                    <a:lnTo>
                      <a:pt x="12131" y="1"/>
                    </a:lnTo>
                    <a:cubicBezTo>
                      <a:pt x="12407" y="1"/>
                      <a:pt x="12632" y="225"/>
                      <a:pt x="12632" y="495"/>
                    </a:cubicBezTo>
                    <a:lnTo>
                      <a:pt x="12632" y="12684"/>
                    </a:lnTo>
                    <a:cubicBezTo>
                      <a:pt x="12620" y="12960"/>
                      <a:pt x="12407" y="13179"/>
                      <a:pt x="12131" y="131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46;p47">
                <a:extLst>
                  <a:ext uri="{FF2B5EF4-FFF2-40B4-BE49-F238E27FC236}">
                    <a16:creationId xmlns:a16="http://schemas.microsoft.com/office/drawing/2014/main" id="{5FDF3CA0-90C5-200C-38CA-B636CA110DFA}"/>
                  </a:ext>
                </a:extLst>
              </p:cNvPr>
              <p:cNvSpPr/>
              <p:nvPr/>
            </p:nvSpPr>
            <p:spPr>
              <a:xfrm>
                <a:off x="7737551" y="2539381"/>
                <a:ext cx="472443" cy="578825"/>
              </a:xfrm>
              <a:custGeom>
                <a:avLst/>
                <a:gdLst/>
                <a:ahLst/>
                <a:cxnLst/>
                <a:rect l="l" t="t" r="r" b="b"/>
                <a:pathLst>
                  <a:path w="8127" h="9957" extrusionOk="0">
                    <a:moveTo>
                      <a:pt x="8126" y="662"/>
                    </a:moveTo>
                    <a:cubicBezTo>
                      <a:pt x="8126" y="1025"/>
                      <a:pt x="6308" y="1324"/>
                      <a:pt x="4063" y="1324"/>
                    </a:cubicBezTo>
                    <a:cubicBezTo>
                      <a:pt x="1819" y="1324"/>
                      <a:pt x="0" y="1025"/>
                      <a:pt x="0" y="662"/>
                    </a:cubicBezTo>
                    <a:cubicBezTo>
                      <a:pt x="0" y="294"/>
                      <a:pt x="1819" y="0"/>
                      <a:pt x="4063" y="0"/>
                    </a:cubicBezTo>
                    <a:cubicBezTo>
                      <a:pt x="6308" y="0"/>
                      <a:pt x="8126" y="294"/>
                      <a:pt x="8126" y="662"/>
                    </a:cubicBezTo>
                    <a:close/>
                    <a:moveTo>
                      <a:pt x="8126" y="1387"/>
                    </a:moveTo>
                    <a:lnTo>
                      <a:pt x="8126" y="3539"/>
                    </a:lnTo>
                    <a:cubicBezTo>
                      <a:pt x="8126" y="3902"/>
                      <a:pt x="6308" y="4201"/>
                      <a:pt x="4063" y="4201"/>
                    </a:cubicBezTo>
                    <a:cubicBezTo>
                      <a:pt x="1819" y="4201"/>
                      <a:pt x="0" y="3902"/>
                      <a:pt x="0" y="3539"/>
                    </a:cubicBezTo>
                    <a:lnTo>
                      <a:pt x="0" y="1387"/>
                    </a:lnTo>
                    <a:cubicBezTo>
                      <a:pt x="0" y="1755"/>
                      <a:pt x="1819" y="2049"/>
                      <a:pt x="4063" y="2049"/>
                    </a:cubicBezTo>
                    <a:cubicBezTo>
                      <a:pt x="6308" y="2049"/>
                      <a:pt x="8126" y="1755"/>
                      <a:pt x="8126" y="1387"/>
                    </a:cubicBezTo>
                    <a:close/>
                    <a:moveTo>
                      <a:pt x="7510" y="2941"/>
                    </a:moveTo>
                    <a:cubicBezTo>
                      <a:pt x="7510" y="2768"/>
                      <a:pt x="7366" y="2624"/>
                      <a:pt x="7194" y="2624"/>
                    </a:cubicBezTo>
                    <a:cubicBezTo>
                      <a:pt x="7021" y="2624"/>
                      <a:pt x="6877" y="2768"/>
                      <a:pt x="6877" y="2941"/>
                    </a:cubicBezTo>
                    <a:cubicBezTo>
                      <a:pt x="6877" y="3114"/>
                      <a:pt x="7021" y="3257"/>
                      <a:pt x="7194" y="3257"/>
                    </a:cubicBezTo>
                    <a:cubicBezTo>
                      <a:pt x="7366" y="3257"/>
                      <a:pt x="7510" y="3114"/>
                      <a:pt x="7510" y="2941"/>
                    </a:cubicBezTo>
                    <a:close/>
                    <a:moveTo>
                      <a:pt x="8126" y="4265"/>
                    </a:moveTo>
                    <a:lnTo>
                      <a:pt x="8126" y="6417"/>
                    </a:lnTo>
                    <a:cubicBezTo>
                      <a:pt x="8126" y="6779"/>
                      <a:pt x="6308" y="7079"/>
                      <a:pt x="4063" y="7079"/>
                    </a:cubicBezTo>
                    <a:cubicBezTo>
                      <a:pt x="1819" y="7079"/>
                      <a:pt x="0" y="6779"/>
                      <a:pt x="0" y="6417"/>
                    </a:cubicBezTo>
                    <a:lnTo>
                      <a:pt x="0" y="4265"/>
                    </a:lnTo>
                    <a:cubicBezTo>
                      <a:pt x="0" y="4633"/>
                      <a:pt x="1819" y="4926"/>
                      <a:pt x="4063" y="4926"/>
                    </a:cubicBezTo>
                    <a:cubicBezTo>
                      <a:pt x="6308" y="4926"/>
                      <a:pt x="8126" y="4633"/>
                      <a:pt x="8126" y="4265"/>
                    </a:cubicBezTo>
                    <a:close/>
                    <a:moveTo>
                      <a:pt x="7510" y="5818"/>
                    </a:moveTo>
                    <a:cubicBezTo>
                      <a:pt x="7510" y="5646"/>
                      <a:pt x="7366" y="5502"/>
                      <a:pt x="7194" y="5502"/>
                    </a:cubicBezTo>
                    <a:cubicBezTo>
                      <a:pt x="7021" y="5502"/>
                      <a:pt x="6877" y="5646"/>
                      <a:pt x="6877" y="5818"/>
                    </a:cubicBezTo>
                    <a:cubicBezTo>
                      <a:pt x="6877" y="5991"/>
                      <a:pt x="7021" y="6135"/>
                      <a:pt x="7194" y="6135"/>
                    </a:cubicBezTo>
                    <a:cubicBezTo>
                      <a:pt x="7366" y="6135"/>
                      <a:pt x="7510" y="5991"/>
                      <a:pt x="7510" y="5818"/>
                    </a:cubicBezTo>
                    <a:close/>
                    <a:moveTo>
                      <a:pt x="8126" y="7142"/>
                    </a:moveTo>
                    <a:lnTo>
                      <a:pt x="8126" y="9294"/>
                    </a:lnTo>
                    <a:cubicBezTo>
                      <a:pt x="8126" y="9657"/>
                      <a:pt x="6308" y="9956"/>
                      <a:pt x="4063" y="9956"/>
                    </a:cubicBezTo>
                    <a:cubicBezTo>
                      <a:pt x="1819" y="9956"/>
                      <a:pt x="0" y="9657"/>
                      <a:pt x="0" y="9294"/>
                    </a:cubicBezTo>
                    <a:lnTo>
                      <a:pt x="0" y="7142"/>
                    </a:lnTo>
                    <a:cubicBezTo>
                      <a:pt x="0" y="7510"/>
                      <a:pt x="1819" y="7804"/>
                      <a:pt x="4063" y="7804"/>
                    </a:cubicBezTo>
                    <a:cubicBezTo>
                      <a:pt x="6308" y="7804"/>
                      <a:pt x="8126" y="7510"/>
                      <a:pt x="8126" y="7142"/>
                    </a:cubicBezTo>
                    <a:close/>
                    <a:moveTo>
                      <a:pt x="7510" y="8696"/>
                    </a:moveTo>
                    <a:cubicBezTo>
                      <a:pt x="7510" y="8523"/>
                      <a:pt x="7366" y="8379"/>
                      <a:pt x="7194" y="8379"/>
                    </a:cubicBezTo>
                    <a:cubicBezTo>
                      <a:pt x="7021" y="8379"/>
                      <a:pt x="6877" y="8523"/>
                      <a:pt x="6877" y="8696"/>
                    </a:cubicBezTo>
                    <a:cubicBezTo>
                      <a:pt x="6877" y="8868"/>
                      <a:pt x="7021" y="9012"/>
                      <a:pt x="7194" y="9012"/>
                    </a:cubicBezTo>
                    <a:cubicBezTo>
                      <a:pt x="7366" y="9012"/>
                      <a:pt x="7510" y="8868"/>
                      <a:pt x="7510" y="86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47;p47">
                <a:extLst>
                  <a:ext uri="{FF2B5EF4-FFF2-40B4-BE49-F238E27FC236}">
                    <a16:creationId xmlns:a16="http://schemas.microsoft.com/office/drawing/2014/main" id="{DC1433DE-F0CA-7466-BF1C-B1ECCA0BBA82}"/>
                  </a:ext>
                </a:extLst>
              </p:cNvPr>
              <p:cNvSpPr/>
              <p:nvPr/>
            </p:nvSpPr>
            <p:spPr>
              <a:xfrm>
                <a:off x="7990132" y="1845523"/>
                <a:ext cx="249912" cy="202824"/>
              </a:xfrm>
              <a:custGeom>
                <a:avLst/>
                <a:gdLst/>
                <a:ahLst/>
                <a:cxnLst/>
                <a:rect l="l" t="t" r="r" b="b"/>
                <a:pathLst>
                  <a:path w="4299" h="3489" extrusionOk="0">
                    <a:moveTo>
                      <a:pt x="2331" y="6"/>
                    </a:moveTo>
                    <a:lnTo>
                      <a:pt x="4299" y="6"/>
                    </a:lnTo>
                    <a:lnTo>
                      <a:pt x="4299" y="1508"/>
                    </a:lnTo>
                    <a:lnTo>
                      <a:pt x="4299" y="1986"/>
                    </a:lnTo>
                    <a:lnTo>
                      <a:pt x="4299" y="1998"/>
                    </a:lnTo>
                    <a:cubicBezTo>
                      <a:pt x="4299" y="2821"/>
                      <a:pt x="3631" y="3488"/>
                      <a:pt x="2814" y="3488"/>
                    </a:cubicBezTo>
                    <a:lnTo>
                      <a:pt x="2331" y="3488"/>
                    </a:lnTo>
                    <a:lnTo>
                      <a:pt x="2331" y="2826"/>
                    </a:lnTo>
                    <a:cubicBezTo>
                      <a:pt x="2854" y="2826"/>
                      <a:pt x="3021" y="2366"/>
                      <a:pt x="3062" y="1992"/>
                    </a:cubicBezTo>
                    <a:lnTo>
                      <a:pt x="2331" y="1992"/>
                    </a:lnTo>
                    <a:lnTo>
                      <a:pt x="2331" y="6"/>
                    </a:lnTo>
                    <a:close/>
                    <a:moveTo>
                      <a:pt x="0" y="1986"/>
                    </a:moveTo>
                    <a:lnTo>
                      <a:pt x="731" y="1986"/>
                    </a:lnTo>
                    <a:cubicBezTo>
                      <a:pt x="691" y="2360"/>
                      <a:pt x="524" y="2821"/>
                      <a:pt x="0" y="2821"/>
                    </a:cubicBezTo>
                    <a:lnTo>
                      <a:pt x="0" y="3482"/>
                    </a:lnTo>
                    <a:lnTo>
                      <a:pt x="484" y="3482"/>
                    </a:lnTo>
                    <a:cubicBezTo>
                      <a:pt x="1301" y="3482"/>
                      <a:pt x="1968" y="2815"/>
                      <a:pt x="1968" y="1992"/>
                    </a:cubicBezTo>
                    <a:lnTo>
                      <a:pt x="1968" y="1980"/>
                    </a:lnTo>
                    <a:lnTo>
                      <a:pt x="1968" y="1503"/>
                    </a:lnTo>
                    <a:lnTo>
                      <a:pt x="1968" y="1"/>
                    </a:lnTo>
                    <a:lnTo>
                      <a:pt x="0" y="1"/>
                    </a:lnTo>
                    <a:lnTo>
                      <a:pt x="0" y="198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848;p47">
                <a:extLst>
                  <a:ext uri="{FF2B5EF4-FFF2-40B4-BE49-F238E27FC236}">
                    <a16:creationId xmlns:a16="http://schemas.microsoft.com/office/drawing/2014/main" id="{BEE521EC-FEDB-D070-57F1-96CA21E51560}"/>
                  </a:ext>
                </a:extLst>
              </p:cNvPr>
              <p:cNvSpPr/>
              <p:nvPr/>
            </p:nvSpPr>
            <p:spPr>
              <a:xfrm>
                <a:off x="5923042" y="2617975"/>
                <a:ext cx="480407" cy="493836"/>
              </a:xfrm>
              <a:custGeom>
                <a:avLst/>
                <a:gdLst/>
                <a:ahLst/>
                <a:cxnLst/>
                <a:rect l="l" t="t" r="r" b="b"/>
                <a:pathLst>
                  <a:path w="8264" h="8495" extrusionOk="0">
                    <a:moveTo>
                      <a:pt x="7999" y="7119"/>
                    </a:moveTo>
                    <a:lnTo>
                      <a:pt x="7366" y="7119"/>
                    </a:lnTo>
                    <a:lnTo>
                      <a:pt x="7366" y="6216"/>
                    </a:lnTo>
                    <a:lnTo>
                      <a:pt x="6348" y="6216"/>
                    </a:lnTo>
                    <a:lnTo>
                      <a:pt x="6348" y="5715"/>
                    </a:lnTo>
                    <a:lnTo>
                      <a:pt x="6923" y="5715"/>
                    </a:lnTo>
                    <a:cubicBezTo>
                      <a:pt x="7096" y="5715"/>
                      <a:pt x="7240" y="5571"/>
                      <a:pt x="7240" y="5399"/>
                    </a:cubicBezTo>
                    <a:lnTo>
                      <a:pt x="7240" y="4000"/>
                    </a:lnTo>
                    <a:cubicBezTo>
                      <a:pt x="7240" y="3828"/>
                      <a:pt x="7096" y="3684"/>
                      <a:pt x="6923" y="3684"/>
                    </a:cubicBezTo>
                    <a:lnTo>
                      <a:pt x="6348" y="3684"/>
                    </a:lnTo>
                    <a:lnTo>
                      <a:pt x="6348" y="2867"/>
                    </a:lnTo>
                    <a:lnTo>
                      <a:pt x="4253" y="2867"/>
                    </a:lnTo>
                    <a:lnTo>
                      <a:pt x="4253" y="2274"/>
                    </a:lnTo>
                    <a:lnTo>
                      <a:pt x="5928" y="2274"/>
                    </a:lnTo>
                    <a:cubicBezTo>
                      <a:pt x="6089" y="2274"/>
                      <a:pt x="6221" y="2141"/>
                      <a:pt x="6221" y="1975"/>
                    </a:cubicBezTo>
                    <a:lnTo>
                      <a:pt x="6221" y="294"/>
                    </a:lnTo>
                    <a:cubicBezTo>
                      <a:pt x="6221" y="133"/>
                      <a:pt x="6094" y="1"/>
                      <a:pt x="5928" y="1"/>
                    </a:cubicBezTo>
                    <a:lnTo>
                      <a:pt x="2331" y="1"/>
                    </a:lnTo>
                    <a:cubicBezTo>
                      <a:pt x="2175" y="1"/>
                      <a:pt x="2037" y="127"/>
                      <a:pt x="2037" y="294"/>
                    </a:cubicBezTo>
                    <a:lnTo>
                      <a:pt x="2037" y="1975"/>
                    </a:lnTo>
                    <a:cubicBezTo>
                      <a:pt x="2037" y="2136"/>
                      <a:pt x="2164" y="2274"/>
                      <a:pt x="2331" y="2274"/>
                    </a:cubicBezTo>
                    <a:lnTo>
                      <a:pt x="4005" y="2274"/>
                    </a:lnTo>
                    <a:lnTo>
                      <a:pt x="4005" y="2867"/>
                    </a:lnTo>
                    <a:lnTo>
                      <a:pt x="1916" y="2867"/>
                    </a:lnTo>
                    <a:lnTo>
                      <a:pt x="1916" y="3684"/>
                    </a:lnTo>
                    <a:lnTo>
                      <a:pt x="1341" y="3684"/>
                    </a:lnTo>
                    <a:cubicBezTo>
                      <a:pt x="1168" y="3684"/>
                      <a:pt x="1024" y="3828"/>
                      <a:pt x="1024" y="4000"/>
                    </a:cubicBezTo>
                    <a:lnTo>
                      <a:pt x="1024" y="5399"/>
                    </a:lnTo>
                    <a:cubicBezTo>
                      <a:pt x="1024" y="5571"/>
                      <a:pt x="1168" y="5715"/>
                      <a:pt x="1341" y="5715"/>
                    </a:cubicBezTo>
                    <a:lnTo>
                      <a:pt x="1916" y="5715"/>
                    </a:lnTo>
                    <a:lnTo>
                      <a:pt x="1916" y="6216"/>
                    </a:lnTo>
                    <a:lnTo>
                      <a:pt x="892" y="6216"/>
                    </a:lnTo>
                    <a:lnTo>
                      <a:pt x="892" y="7119"/>
                    </a:lnTo>
                    <a:lnTo>
                      <a:pt x="259" y="7119"/>
                    </a:lnTo>
                    <a:cubicBezTo>
                      <a:pt x="115" y="7119"/>
                      <a:pt x="0" y="7234"/>
                      <a:pt x="0" y="7378"/>
                    </a:cubicBezTo>
                    <a:lnTo>
                      <a:pt x="0" y="8236"/>
                    </a:lnTo>
                    <a:cubicBezTo>
                      <a:pt x="0" y="8380"/>
                      <a:pt x="115" y="8495"/>
                      <a:pt x="259" y="8495"/>
                    </a:cubicBezTo>
                    <a:lnTo>
                      <a:pt x="1778" y="8495"/>
                    </a:lnTo>
                    <a:cubicBezTo>
                      <a:pt x="1922" y="8495"/>
                      <a:pt x="2037" y="8380"/>
                      <a:pt x="2037" y="8236"/>
                    </a:cubicBezTo>
                    <a:lnTo>
                      <a:pt x="2037" y="7378"/>
                    </a:lnTo>
                    <a:cubicBezTo>
                      <a:pt x="2037" y="7234"/>
                      <a:pt x="1922" y="7119"/>
                      <a:pt x="1778" y="7119"/>
                    </a:cubicBezTo>
                    <a:lnTo>
                      <a:pt x="1145" y="7119"/>
                    </a:lnTo>
                    <a:lnTo>
                      <a:pt x="1145" y="6463"/>
                    </a:lnTo>
                    <a:lnTo>
                      <a:pt x="4005" y="6463"/>
                    </a:lnTo>
                    <a:lnTo>
                      <a:pt x="4005" y="7119"/>
                    </a:lnTo>
                    <a:lnTo>
                      <a:pt x="3372" y="7119"/>
                    </a:lnTo>
                    <a:cubicBezTo>
                      <a:pt x="3229" y="7119"/>
                      <a:pt x="3113" y="7234"/>
                      <a:pt x="3113" y="7378"/>
                    </a:cubicBezTo>
                    <a:lnTo>
                      <a:pt x="3113" y="8236"/>
                    </a:lnTo>
                    <a:cubicBezTo>
                      <a:pt x="3113" y="8380"/>
                      <a:pt x="3229" y="8495"/>
                      <a:pt x="3372" y="8495"/>
                    </a:cubicBezTo>
                    <a:lnTo>
                      <a:pt x="4892" y="8495"/>
                    </a:lnTo>
                    <a:cubicBezTo>
                      <a:pt x="5036" y="8495"/>
                      <a:pt x="5151" y="8380"/>
                      <a:pt x="5151" y="8236"/>
                    </a:cubicBezTo>
                    <a:lnTo>
                      <a:pt x="5151" y="7378"/>
                    </a:lnTo>
                    <a:cubicBezTo>
                      <a:pt x="5151" y="7234"/>
                      <a:pt x="5036" y="7119"/>
                      <a:pt x="4892" y="7119"/>
                    </a:cubicBezTo>
                    <a:lnTo>
                      <a:pt x="4259" y="7119"/>
                    </a:lnTo>
                    <a:lnTo>
                      <a:pt x="4259" y="6463"/>
                    </a:lnTo>
                    <a:lnTo>
                      <a:pt x="7119" y="6463"/>
                    </a:lnTo>
                    <a:lnTo>
                      <a:pt x="7119" y="7119"/>
                    </a:lnTo>
                    <a:lnTo>
                      <a:pt x="6486" y="7119"/>
                    </a:lnTo>
                    <a:cubicBezTo>
                      <a:pt x="6342" y="7119"/>
                      <a:pt x="6227" y="7234"/>
                      <a:pt x="6227" y="7378"/>
                    </a:cubicBezTo>
                    <a:lnTo>
                      <a:pt x="6227" y="8236"/>
                    </a:lnTo>
                    <a:cubicBezTo>
                      <a:pt x="6227" y="8380"/>
                      <a:pt x="6342" y="8495"/>
                      <a:pt x="6486" y="8495"/>
                    </a:cubicBezTo>
                    <a:lnTo>
                      <a:pt x="8005" y="8495"/>
                    </a:lnTo>
                    <a:cubicBezTo>
                      <a:pt x="8149" y="8495"/>
                      <a:pt x="8264" y="8380"/>
                      <a:pt x="8264" y="8236"/>
                    </a:cubicBezTo>
                    <a:lnTo>
                      <a:pt x="8264" y="7378"/>
                    </a:lnTo>
                    <a:cubicBezTo>
                      <a:pt x="8264" y="7234"/>
                      <a:pt x="8143" y="7119"/>
                      <a:pt x="7999" y="7119"/>
                    </a:cubicBezTo>
                    <a:close/>
                    <a:moveTo>
                      <a:pt x="2164" y="6216"/>
                    </a:moveTo>
                    <a:lnTo>
                      <a:pt x="2164" y="5715"/>
                    </a:lnTo>
                    <a:lnTo>
                      <a:pt x="2739" y="5715"/>
                    </a:lnTo>
                    <a:cubicBezTo>
                      <a:pt x="2912" y="5715"/>
                      <a:pt x="3056" y="5571"/>
                      <a:pt x="3056" y="5399"/>
                    </a:cubicBezTo>
                    <a:lnTo>
                      <a:pt x="3056" y="4000"/>
                    </a:lnTo>
                    <a:cubicBezTo>
                      <a:pt x="3056" y="3828"/>
                      <a:pt x="2912" y="3684"/>
                      <a:pt x="2739" y="3684"/>
                    </a:cubicBezTo>
                    <a:lnTo>
                      <a:pt x="2164" y="3684"/>
                    </a:lnTo>
                    <a:lnTo>
                      <a:pt x="2164" y="3120"/>
                    </a:lnTo>
                    <a:lnTo>
                      <a:pt x="6100" y="3120"/>
                    </a:lnTo>
                    <a:lnTo>
                      <a:pt x="6100" y="3684"/>
                    </a:lnTo>
                    <a:lnTo>
                      <a:pt x="5525" y="3684"/>
                    </a:lnTo>
                    <a:cubicBezTo>
                      <a:pt x="5352" y="3684"/>
                      <a:pt x="5208" y="3828"/>
                      <a:pt x="5208" y="4000"/>
                    </a:cubicBezTo>
                    <a:lnTo>
                      <a:pt x="5208" y="5399"/>
                    </a:lnTo>
                    <a:cubicBezTo>
                      <a:pt x="5208" y="5571"/>
                      <a:pt x="5352" y="5715"/>
                      <a:pt x="5525" y="5715"/>
                    </a:cubicBezTo>
                    <a:lnTo>
                      <a:pt x="6100" y="5715"/>
                    </a:lnTo>
                    <a:lnTo>
                      <a:pt x="6100" y="62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849;p47">
                <a:extLst>
                  <a:ext uri="{FF2B5EF4-FFF2-40B4-BE49-F238E27FC236}">
                    <a16:creationId xmlns:a16="http://schemas.microsoft.com/office/drawing/2014/main" id="{BD8974DF-50BF-F295-BC6F-A40BD76495CE}"/>
                  </a:ext>
                </a:extLst>
              </p:cNvPr>
              <p:cNvSpPr/>
              <p:nvPr/>
            </p:nvSpPr>
            <p:spPr>
              <a:xfrm>
                <a:off x="6583703" y="1728446"/>
                <a:ext cx="289442" cy="354318"/>
              </a:xfrm>
              <a:custGeom>
                <a:avLst/>
                <a:gdLst/>
                <a:ahLst/>
                <a:cxnLst/>
                <a:rect l="l" t="t" r="r" b="b"/>
                <a:pathLst>
                  <a:path w="4979" h="6095" extrusionOk="0">
                    <a:moveTo>
                      <a:pt x="4979" y="403"/>
                    </a:moveTo>
                    <a:cubicBezTo>
                      <a:pt x="4979" y="628"/>
                      <a:pt x="3862" y="806"/>
                      <a:pt x="2493" y="806"/>
                    </a:cubicBezTo>
                    <a:cubicBezTo>
                      <a:pt x="1117" y="806"/>
                      <a:pt x="1" y="628"/>
                      <a:pt x="1" y="403"/>
                    </a:cubicBezTo>
                    <a:cubicBezTo>
                      <a:pt x="1" y="179"/>
                      <a:pt x="1117" y="1"/>
                      <a:pt x="2493" y="1"/>
                    </a:cubicBezTo>
                    <a:cubicBezTo>
                      <a:pt x="3862" y="1"/>
                      <a:pt x="4979" y="179"/>
                      <a:pt x="4979" y="403"/>
                    </a:cubicBezTo>
                    <a:close/>
                    <a:moveTo>
                      <a:pt x="4979" y="847"/>
                    </a:moveTo>
                    <a:lnTo>
                      <a:pt x="4979" y="2164"/>
                    </a:lnTo>
                    <a:cubicBezTo>
                      <a:pt x="4979" y="2389"/>
                      <a:pt x="3862" y="2567"/>
                      <a:pt x="2493" y="2567"/>
                    </a:cubicBezTo>
                    <a:cubicBezTo>
                      <a:pt x="1117" y="2567"/>
                      <a:pt x="1" y="2389"/>
                      <a:pt x="1" y="2164"/>
                    </a:cubicBezTo>
                    <a:lnTo>
                      <a:pt x="1" y="847"/>
                    </a:lnTo>
                    <a:cubicBezTo>
                      <a:pt x="1" y="1071"/>
                      <a:pt x="1117" y="1249"/>
                      <a:pt x="2493" y="1249"/>
                    </a:cubicBezTo>
                    <a:cubicBezTo>
                      <a:pt x="3862" y="1249"/>
                      <a:pt x="4979" y="1071"/>
                      <a:pt x="4979" y="847"/>
                    </a:cubicBezTo>
                    <a:close/>
                    <a:moveTo>
                      <a:pt x="4599" y="1796"/>
                    </a:moveTo>
                    <a:cubicBezTo>
                      <a:pt x="4599" y="1692"/>
                      <a:pt x="4513" y="1606"/>
                      <a:pt x="4403" y="1606"/>
                    </a:cubicBezTo>
                    <a:cubicBezTo>
                      <a:pt x="4294" y="1606"/>
                      <a:pt x="4208" y="1692"/>
                      <a:pt x="4208" y="1796"/>
                    </a:cubicBezTo>
                    <a:cubicBezTo>
                      <a:pt x="4208" y="1905"/>
                      <a:pt x="4294" y="1992"/>
                      <a:pt x="4403" y="1992"/>
                    </a:cubicBezTo>
                    <a:cubicBezTo>
                      <a:pt x="4513" y="1992"/>
                      <a:pt x="4599" y="1905"/>
                      <a:pt x="4599" y="1796"/>
                    </a:cubicBezTo>
                    <a:close/>
                    <a:moveTo>
                      <a:pt x="4979" y="2613"/>
                    </a:moveTo>
                    <a:lnTo>
                      <a:pt x="4979" y="3925"/>
                    </a:lnTo>
                    <a:cubicBezTo>
                      <a:pt x="4979" y="4150"/>
                      <a:pt x="3862" y="4328"/>
                      <a:pt x="2493" y="4328"/>
                    </a:cubicBezTo>
                    <a:cubicBezTo>
                      <a:pt x="1117" y="4328"/>
                      <a:pt x="1" y="4150"/>
                      <a:pt x="1" y="3925"/>
                    </a:cubicBezTo>
                    <a:lnTo>
                      <a:pt x="1" y="2613"/>
                    </a:lnTo>
                    <a:cubicBezTo>
                      <a:pt x="1" y="2832"/>
                      <a:pt x="1117" y="3016"/>
                      <a:pt x="2493" y="3016"/>
                    </a:cubicBezTo>
                    <a:cubicBezTo>
                      <a:pt x="3862" y="3016"/>
                      <a:pt x="4979" y="2832"/>
                      <a:pt x="4979" y="2613"/>
                    </a:cubicBezTo>
                    <a:close/>
                    <a:moveTo>
                      <a:pt x="4599" y="3563"/>
                    </a:moveTo>
                    <a:cubicBezTo>
                      <a:pt x="4599" y="3453"/>
                      <a:pt x="4513" y="3367"/>
                      <a:pt x="4403" y="3367"/>
                    </a:cubicBezTo>
                    <a:cubicBezTo>
                      <a:pt x="4294" y="3367"/>
                      <a:pt x="4208" y="3453"/>
                      <a:pt x="4208" y="3563"/>
                    </a:cubicBezTo>
                    <a:cubicBezTo>
                      <a:pt x="4208" y="3666"/>
                      <a:pt x="4294" y="3753"/>
                      <a:pt x="4403" y="3753"/>
                    </a:cubicBezTo>
                    <a:cubicBezTo>
                      <a:pt x="4513" y="3753"/>
                      <a:pt x="4599" y="3666"/>
                      <a:pt x="4599" y="3563"/>
                    </a:cubicBezTo>
                    <a:close/>
                    <a:moveTo>
                      <a:pt x="4979" y="4374"/>
                    </a:moveTo>
                    <a:lnTo>
                      <a:pt x="4979" y="5692"/>
                    </a:lnTo>
                    <a:cubicBezTo>
                      <a:pt x="4979" y="5911"/>
                      <a:pt x="3862" y="6095"/>
                      <a:pt x="2493" y="6095"/>
                    </a:cubicBezTo>
                    <a:cubicBezTo>
                      <a:pt x="1117" y="6095"/>
                      <a:pt x="1" y="5911"/>
                      <a:pt x="1" y="5692"/>
                    </a:cubicBezTo>
                    <a:lnTo>
                      <a:pt x="1" y="4374"/>
                    </a:lnTo>
                    <a:cubicBezTo>
                      <a:pt x="1" y="4599"/>
                      <a:pt x="1117" y="4777"/>
                      <a:pt x="2493" y="4777"/>
                    </a:cubicBezTo>
                    <a:cubicBezTo>
                      <a:pt x="3862" y="4777"/>
                      <a:pt x="4979" y="4599"/>
                      <a:pt x="4979" y="4374"/>
                    </a:cubicBezTo>
                    <a:close/>
                    <a:moveTo>
                      <a:pt x="4599" y="5324"/>
                    </a:moveTo>
                    <a:cubicBezTo>
                      <a:pt x="4599" y="5214"/>
                      <a:pt x="4513" y="5128"/>
                      <a:pt x="4403" y="5128"/>
                    </a:cubicBezTo>
                    <a:cubicBezTo>
                      <a:pt x="4294" y="5128"/>
                      <a:pt x="4208" y="5214"/>
                      <a:pt x="4208" y="5324"/>
                    </a:cubicBezTo>
                    <a:cubicBezTo>
                      <a:pt x="4208" y="5433"/>
                      <a:pt x="4294" y="5519"/>
                      <a:pt x="4403" y="5519"/>
                    </a:cubicBezTo>
                    <a:cubicBezTo>
                      <a:pt x="4513" y="5519"/>
                      <a:pt x="4599" y="5433"/>
                      <a:pt x="4599" y="53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850;p47">
              <a:extLst>
                <a:ext uri="{FF2B5EF4-FFF2-40B4-BE49-F238E27FC236}">
                  <a16:creationId xmlns:a16="http://schemas.microsoft.com/office/drawing/2014/main" id="{A063C7BC-A203-3E39-4576-DAE18A2B84A8}"/>
                </a:ext>
              </a:extLst>
            </p:cNvPr>
            <p:cNvGrpSpPr/>
            <p:nvPr/>
          </p:nvGrpSpPr>
          <p:grpSpPr>
            <a:xfrm>
              <a:off x="6440272" y="769535"/>
              <a:ext cx="1749455" cy="858630"/>
              <a:chOff x="6440272" y="769535"/>
              <a:chExt cx="1749455" cy="858630"/>
            </a:xfrm>
          </p:grpSpPr>
          <p:sp>
            <p:nvSpPr>
              <p:cNvPr id="9" name="Google Shape;851;p47">
                <a:extLst>
                  <a:ext uri="{FF2B5EF4-FFF2-40B4-BE49-F238E27FC236}">
                    <a16:creationId xmlns:a16="http://schemas.microsoft.com/office/drawing/2014/main" id="{073CCA55-D574-CFB5-E2F6-439E6592596B}"/>
                  </a:ext>
                </a:extLst>
              </p:cNvPr>
              <p:cNvSpPr/>
              <p:nvPr/>
            </p:nvSpPr>
            <p:spPr>
              <a:xfrm rot="-5400000">
                <a:off x="7670622" y="76953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52;p47">
                <a:extLst>
                  <a:ext uri="{FF2B5EF4-FFF2-40B4-BE49-F238E27FC236}">
                    <a16:creationId xmlns:a16="http://schemas.microsoft.com/office/drawing/2014/main" id="{E9974D0A-EB46-69A2-27EB-65733502EB8D}"/>
                  </a:ext>
                </a:extLst>
              </p:cNvPr>
              <p:cNvSpPr/>
              <p:nvPr/>
            </p:nvSpPr>
            <p:spPr>
              <a:xfrm rot="-5400000">
                <a:off x="6440272" y="1282228"/>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53;p47">
                <a:extLst>
                  <a:ext uri="{FF2B5EF4-FFF2-40B4-BE49-F238E27FC236}">
                    <a16:creationId xmlns:a16="http://schemas.microsoft.com/office/drawing/2014/main" id="{34590D7C-8E92-7156-F037-9CCBF30F8B25}"/>
                  </a:ext>
                </a:extLst>
              </p:cNvPr>
              <p:cNvSpPr/>
              <p:nvPr/>
            </p:nvSpPr>
            <p:spPr>
              <a:xfrm rot="-5400000">
                <a:off x="7176684" y="923603"/>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54;p47">
                <a:extLst>
                  <a:ext uri="{FF2B5EF4-FFF2-40B4-BE49-F238E27FC236}">
                    <a16:creationId xmlns:a16="http://schemas.microsoft.com/office/drawing/2014/main" id="{4D259AF1-C049-E093-47F0-87DAF9BF8626}"/>
                  </a:ext>
                </a:extLst>
              </p:cNvPr>
              <p:cNvSpPr/>
              <p:nvPr/>
            </p:nvSpPr>
            <p:spPr>
              <a:xfrm rot="-5400000">
                <a:off x="7983672" y="142211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55;p47">
                <a:extLst>
                  <a:ext uri="{FF2B5EF4-FFF2-40B4-BE49-F238E27FC236}">
                    <a16:creationId xmlns:a16="http://schemas.microsoft.com/office/drawing/2014/main" id="{4B271C02-B276-1109-0DA2-FD4B32B207B0}"/>
                  </a:ext>
                </a:extLst>
              </p:cNvPr>
              <p:cNvSpPr/>
              <p:nvPr/>
            </p:nvSpPr>
            <p:spPr>
              <a:xfrm rot="-5400000">
                <a:off x="7703709" y="1244278"/>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856;p47">
              <a:extLst>
                <a:ext uri="{FF2B5EF4-FFF2-40B4-BE49-F238E27FC236}">
                  <a16:creationId xmlns:a16="http://schemas.microsoft.com/office/drawing/2014/main" id="{81F9336A-6552-D378-2139-B8DD77BA26B4}"/>
                </a:ext>
              </a:extLst>
            </p:cNvPr>
            <p:cNvSpPr/>
            <p:nvPr/>
          </p:nvSpPr>
          <p:spPr>
            <a:xfrm>
              <a:off x="8189731" y="2120047"/>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57;p47">
              <a:extLst>
                <a:ext uri="{FF2B5EF4-FFF2-40B4-BE49-F238E27FC236}">
                  <a16:creationId xmlns:a16="http://schemas.microsoft.com/office/drawing/2014/main" id="{F6A2E709-5DC3-C853-F1FA-31B9C47CA89E}"/>
                </a:ext>
              </a:extLst>
            </p:cNvPr>
            <p:cNvSpPr/>
            <p:nvPr/>
          </p:nvSpPr>
          <p:spPr>
            <a:xfrm>
              <a:off x="7235030" y="2898432"/>
              <a:ext cx="259947" cy="259667"/>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082791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37"/>
          <p:cNvSpPr txBox="1">
            <a:spLocks noGrp="1"/>
          </p:cNvSpPr>
          <p:nvPr>
            <p:ph type="subTitle" idx="1"/>
          </p:nvPr>
        </p:nvSpPr>
        <p:spPr>
          <a:xfrm>
            <a:off x="2223600" y="1441695"/>
            <a:ext cx="4696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rotation period</a:t>
            </a:r>
            <a:endParaRPr/>
          </a:p>
        </p:txBody>
      </p:sp>
      <p:sp>
        <p:nvSpPr>
          <p:cNvPr id="509" name="Google Shape;509;p37"/>
          <p:cNvSpPr txBox="1">
            <a:spLocks noGrp="1"/>
          </p:cNvSpPr>
          <p:nvPr>
            <p:ph type="title"/>
          </p:nvPr>
        </p:nvSpPr>
        <p:spPr>
          <a:xfrm>
            <a:off x="2223600" y="748174"/>
            <a:ext cx="4696800" cy="6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510" name="Google Shape;510;p37"/>
          <p:cNvSpPr txBox="1">
            <a:spLocks noGrp="1"/>
          </p:cNvSpPr>
          <p:nvPr>
            <p:ph type="title" idx="2"/>
          </p:nvPr>
        </p:nvSpPr>
        <p:spPr>
          <a:xfrm>
            <a:off x="2223600" y="2044979"/>
            <a:ext cx="46968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511" name="Google Shape;511;p37"/>
          <p:cNvSpPr txBox="1">
            <a:spLocks noGrp="1"/>
          </p:cNvSpPr>
          <p:nvPr>
            <p:ph type="subTitle" idx="3"/>
          </p:nvPr>
        </p:nvSpPr>
        <p:spPr>
          <a:xfrm>
            <a:off x="2223600" y="2740391"/>
            <a:ext cx="4696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Sun’s mass compared to Earth’s</a:t>
            </a:r>
            <a:endParaRPr/>
          </a:p>
        </p:txBody>
      </p:sp>
      <p:sp>
        <p:nvSpPr>
          <p:cNvPr id="512" name="Google Shape;512;p37"/>
          <p:cNvSpPr txBox="1">
            <a:spLocks noGrp="1"/>
          </p:cNvSpPr>
          <p:nvPr>
            <p:ph type="title" idx="4"/>
          </p:nvPr>
        </p:nvSpPr>
        <p:spPr>
          <a:xfrm>
            <a:off x="2223600" y="3343583"/>
            <a:ext cx="46968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513" name="Google Shape;513;p37"/>
          <p:cNvSpPr txBox="1">
            <a:spLocks noGrp="1"/>
          </p:cNvSpPr>
          <p:nvPr>
            <p:ph type="subTitle" idx="5"/>
          </p:nvPr>
        </p:nvSpPr>
        <p:spPr>
          <a:xfrm>
            <a:off x="2223600" y="4039087"/>
            <a:ext cx="4696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Distance between the Earth and the Moon</a:t>
            </a:r>
            <a:endParaRPr/>
          </a:p>
        </p:txBody>
      </p:sp>
      <p:cxnSp>
        <p:nvCxnSpPr>
          <p:cNvPr id="514" name="Google Shape;514;p37"/>
          <p:cNvCxnSpPr>
            <a:endCxn id="509" idx="1"/>
          </p:cNvCxnSpPr>
          <p:nvPr/>
        </p:nvCxnSpPr>
        <p:spPr>
          <a:xfrm>
            <a:off x="381000" y="-190376"/>
            <a:ext cx="1842600" cy="12669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15" name="Google Shape;515;p37"/>
          <p:cNvCxnSpPr>
            <a:endCxn id="510" idx="1"/>
          </p:cNvCxnSpPr>
          <p:nvPr/>
        </p:nvCxnSpPr>
        <p:spPr>
          <a:xfrm rot="-5400000" flipH="1">
            <a:off x="171900" y="322529"/>
            <a:ext cx="2413200" cy="1690200"/>
          </a:xfrm>
          <a:prstGeom prst="bentConnector2">
            <a:avLst/>
          </a:prstGeom>
          <a:noFill/>
          <a:ln w="19050" cap="flat" cmpd="sng">
            <a:solidFill>
              <a:schemeClr val="lt2"/>
            </a:solidFill>
            <a:prstDash val="solid"/>
            <a:round/>
            <a:headEnd type="none" w="med" len="med"/>
            <a:tailEnd type="oval" w="med" len="med"/>
          </a:ln>
        </p:spPr>
      </p:cxnSp>
      <p:cxnSp>
        <p:nvCxnSpPr>
          <p:cNvPr id="516" name="Google Shape;516;p37"/>
          <p:cNvCxnSpPr>
            <a:stCxn id="510" idx="3"/>
          </p:cNvCxnSpPr>
          <p:nvPr/>
        </p:nvCxnSpPr>
        <p:spPr>
          <a:xfrm>
            <a:off x="6920400" y="2374229"/>
            <a:ext cx="1493700" cy="2575500"/>
          </a:xfrm>
          <a:prstGeom prst="bentConnector2">
            <a:avLst/>
          </a:prstGeom>
          <a:noFill/>
          <a:ln w="19050" cap="flat" cmpd="sng">
            <a:solidFill>
              <a:schemeClr val="lt2"/>
            </a:solidFill>
            <a:prstDash val="solid"/>
            <a:round/>
            <a:headEnd type="none" w="med" len="med"/>
            <a:tailEnd type="oval" w="med" len="med"/>
          </a:ln>
        </p:spPr>
      </p:cxnSp>
      <p:cxnSp>
        <p:nvCxnSpPr>
          <p:cNvPr id="517" name="Google Shape;517;p37"/>
          <p:cNvCxnSpPr>
            <a:stCxn id="509" idx="3"/>
          </p:cNvCxnSpPr>
          <p:nvPr/>
        </p:nvCxnSpPr>
        <p:spPr>
          <a:xfrm>
            <a:off x="6920400" y="1076524"/>
            <a:ext cx="1646100" cy="4026600"/>
          </a:xfrm>
          <a:prstGeom prst="bentConnector2">
            <a:avLst/>
          </a:prstGeom>
          <a:noFill/>
          <a:ln w="19050" cap="flat" cmpd="sng">
            <a:solidFill>
              <a:schemeClr val="lt2"/>
            </a:solidFill>
            <a:prstDash val="solid"/>
            <a:round/>
            <a:headEnd type="none" w="med" len="med"/>
            <a:tailEnd type="oval" w="med" len="med"/>
          </a:ln>
        </p:spPr>
      </p:cxnSp>
      <p:cxnSp>
        <p:nvCxnSpPr>
          <p:cNvPr id="518" name="Google Shape;518;p37"/>
          <p:cNvCxnSpPr>
            <a:stCxn id="512" idx="3"/>
          </p:cNvCxnSpPr>
          <p:nvPr/>
        </p:nvCxnSpPr>
        <p:spPr>
          <a:xfrm>
            <a:off x="6920400" y="3672833"/>
            <a:ext cx="1344600" cy="10944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19" name="Google Shape;519;p37"/>
          <p:cNvCxnSpPr>
            <a:endCxn id="512" idx="1"/>
          </p:cNvCxnSpPr>
          <p:nvPr/>
        </p:nvCxnSpPr>
        <p:spPr>
          <a:xfrm rot="-5400000" flipH="1">
            <a:off x="-497400" y="951833"/>
            <a:ext cx="4150200" cy="1291800"/>
          </a:xfrm>
          <a:prstGeom prst="bentConnector2">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525" name="Google Shape;525;p38"/>
          <p:cNvSpPr txBox="1">
            <a:spLocks noGrp="1"/>
          </p:cNvSpPr>
          <p:nvPr>
            <p:ph type="subTitle" idx="1"/>
          </p:nvPr>
        </p:nvSpPr>
        <p:spPr>
          <a:xfrm>
            <a:off x="4827974" y="1602925"/>
            <a:ext cx="3318600" cy="192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526" name="Google Shape;526;p38"/>
          <p:cNvSpPr txBox="1">
            <a:spLocks noGrp="1"/>
          </p:cNvSpPr>
          <p:nvPr>
            <p:ph type="subTitle" idx="2"/>
          </p:nvPr>
        </p:nvSpPr>
        <p:spPr>
          <a:xfrm>
            <a:off x="997425" y="1602925"/>
            <a:ext cx="3318600" cy="192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Mercury is the closest planet to the Sun and the smallest one in the entire Solar System. This planet’s name has nothing to do with the liquid metal, since Mercury was named after the Roman messenger god. Mercury’s surface is filled with craters</a:t>
            </a: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9"/>
          <p:cNvSpPr txBox="1">
            <a:spLocks noGrp="1"/>
          </p:cNvSpPr>
          <p:nvPr>
            <p:ph type="title"/>
          </p:nvPr>
        </p:nvSpPr>
        <p:spPr>
          <a:xfrm>
            <a:off x="1851163" y="3797875"/>
            <a:ext cx="32331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—Someone Famous</a:t>
            </a:r>
            <a:endParaRPr/>
          </a:p>
        </p:txBody>
      </p:sp>
      <p:sp>
        <p:nvSpPr>
          <p:cNvPr id="532" name="Google Shape;532;p39"/>
          <p:cNvSpPr txBox="1">
            <a:spLocks noGrp="1"/>
          </p:cNvSpPr>
          <p:nvPr>
            <p:ph type="subTitle" idx="1"/>
          </p:nvPr>
        </p:nvSpPr>
        <p:spPr>
          <a:xfrm>
            <a:off x="713225" y="945625"/>
            <a:ext cx="4371300" cy="2741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grpSp>
        <p:nvGrpSpPr>
          <p:cNvPr id="533" name="Google Shape;533;p39"/>
          <p:cNvGrpSpPr/>
          <p:nvPr/>
        </p:nvGrpSpPr>
        <p:grpSpPr>
          <a:xfrm>
            <a:off x="5824825" y="1527650"/>
            <a:ext cx="2854173" cy="2794752"/>
            <a:chOff x="5824825" y="1527650"/>
            <a:chExt cx="2854173" cy="2794752"/>
          </a:xfrm>
        </p:grpSpPr>
        <p:sp>
          <p:nvSpPr>
            <p:cNvPr id="534" name="Google Shape;534;p39"/>
            <p:cNvSpPr/>
            <p:nvPr/>
          </p:nvSpPr>
          <p:spPr>
            <a:xfrm>
              <a:off x="6851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p:cNvSpPr/>
            <p:nvPr/>
          </p:nvSpPr>
          <p:spPr>
            <a:xfrm>
              <a:off x="7477175" y="4122900"/>
              <a:ext cx="1157331" cy="199500"/>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p:cNvSpPr/>
            <p:nvPr/>
          </p:nvSpPr>
          <p:spPr>
            <a:xfrm>
              <a:off x="5974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39"/>
            <p:cNvGrpSpPr/>
            <p:nvPr/>
          </p:nvGrpSpPr>
          <p:grpSpPr>
            <a:xfrm>
              <a:off x="5824825" y="1527650"/>
              <a:ext cx="2854173" cy="2794752"/>
              <a:chOff x="5824825" y="1527650"/>
              <a:chExt cx="2854173" cy="2794752"/>
            </a:xfrm>
          </p:grpSpPr>
          <p:sp>
            <p:nvSpPr>
              <p:cNvPr id="538" name="Google Shape;538;p39"/>
              <p:cNvSpPr/>
              <p:nvPr/>
            </p:nvSpPr>
            <p:spPr>
              <a:xfrm>
                <a:off x="6408134" y="1694871"/>
                <a:ext cx="256051" cy="259184"/>
              </a:xfrm>
              <a:custGeom>
                <a:avLst/>
                <a:gdLst/>
                <a:ahLst/>
                <a:cxnLst/>
                <a:rect l="l" t="t" r="r" b="b"/>
                <a:pathLst>
                  <a:path w="4168" h="4219" extrusionOk="0">
                    <a:moveTo>
                      <a:pt x="1" y="3482"/>
                    </a:moveTo>
                    <a:lnTo>
                      <a:pt x="2907" y="4219"/>
                    </a:lnTo>
                    <a:cubicBezTo>
                      <a:pt x="3143" y="3528"/>
                      <a:pt x="3592" y="2936"/>
                      <a:pt x="4167" y="2521"/>
                    </a:cubicBezTo>
                    <a:lnTo>
                      <a:pt x="2550" y="1"/>
                    </a:lnTo>
                    <a:cubicBezTo>
                      <a:pt x="1348" y="835"/>
                      <a:pt x="438" y="2061"/>
                      <a:pt x="1" y="34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p:cNvSpPr/>
              <p:nvPr/>
            </p:nvSpPr>
            <p:spPr>
              <a:xfrm>
                <a:off x="6724577" y="1833832"/>
                <a:ext cx="467808" cy="591841"/>
              </a:xfrm>
              <a:custGeom>
                <a:avLst/>
                <a:gdLst/>
                <a:ahLst/>
                <a:cxnLst/>
                <a:rect l="l" t="t" r="r" b="b"/>
                <a:pathLst>
                  <a:path w="7615" h="9634" extrusionOk="0">
                    <a:moveTo>
                      <a:pt x="1094" y="9634"/>
                    </a:moveTo>
                    <a:cubicBezTo>
                      <a:pt x="4691" y="9634"/>
                      <a:pt x="7614" y="6705"/>
                      <a:pt x="7614" y="3114"/>
                    </a:cubicBezTo>
                    <a:cubicBezTo>
                      <a:pt x="7614" y="1986"/>
                      <a:pt x="7326" y="927"/>
                      <a:pt x="6820" y="0"/>
                    </a:cubicBezTo>
                    <a:lnTo>
                      <a:pt x="4259" y="1560"/>
                    </a:lnTo>
                    <a:cubicBezTo>
                      <a:pt x="4489" y="2026"/>
                      <a:pt x="4622" y="2550"/>
                      <a:pt x="4622" y="3114"/>
                    </a:cubicBezTo>
                    <a:cubicBezTo>
                      <a:pt x="4622" y="5065"/>
                      <a:pt x="3039" y="6641"/>
                      <a:pt x="1094" y="6641"/>
                    </a:cubicBezTo>
                    <a:cubicBezTo>
                      <a:pt x="950" y="6641"/>
                      <a:pt x="806" y="6630"/>
                      <a:pt x="668" y="6613"/>
                    </a:cubicBezTo>
                    <a:lnTo>
                      <a:pt x="1" y="9536"/>
                    </a:lnTo>
                    <a:cubicBezTo>
                      <a:pt x="352" y="9594"/>
                      <a:pt x="720" y="9634"/>
                      <a:pt x="1094" y="9634"/>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6363964" y="1606469"/>
                <a:ext cx="853482" cy="853543"/>
              </a:xfrm>
              <a:custGeom>
                <a:avLst/>
                <a:gdLst/>
                <a:ahLst/>
                <a:cxnLst/>
                <a:rect l="l" t="t" r="r" b="b"/>
                <a:pathLst>
                  <a:path w="13893" h="13894" extrusionOk="0">
                    <a:moveTo>
                      <a:pt x="12264" y="6953"/>
                    </a:moveTo>
                    <a:cubicBezTo>
                      <a:pt x="12264" y="3966"/>
                      <a:pt x="9836" y="1537"/>
                      <a:pt x="6849" y="1537"/>
                    </a:cubicBezTo>
                    <a:cubicBezTo>
                      <a:pt x="3862" y="1537"/>
                      <a:pt x="1434" y="3966"/>
                      <a:pt x="1434" y="6953"/>
                    </a:cubicBezTo>
                    <a:cubicBezTo>
                      <a:pt x="1434" y="9940"/>
                      <a:pt x="3862" y="12368"/>
                      <a:pt x="6849" y="12368"/>
                    </a:cubicBezTo>
                    <a:cubicBezTo>
                      <a:pt x="9836" y="12368"/>
                      <a:pt x="12264" y="9940"/>
                      <a:pt x="12264" y="6953"/>
                    </a:cubicBezTo>
                    <a:close/>
                    <a:moveTo>
                      <a:pt x="1497" y="6953"/>
                    </a:moveTo>
                    <a:cubicBezTo>
                      <a:pt x="1497" y="4001"/>
                      <a:pt x="3902" y="1607"/>
                      <a:pt x="6843" y="1607"/>
                    </a:cubicBezTo>
                    <a:cubicBezTo>
                      <a:pt x="9790" y="1607"/>
                      <a:pt x="12189" y="4012"/>
                      <a:pt x="12189" y="6953"/>
                    </a:cubicBezTo>
                    <a:cubicBezTo>
                      <a:pt x="12189" y="9893"/>
                      <a:pt x="9784" y="12299"/>
                      <a:pt x="6843" y="12299"/>
                    </a:cubicBezTo>
                    <a:cubicBezTo>
                      <a:pt x="3902" y="12299"/>
                      <a:pt x="1497" y="9899"/>
                      <a:pt x="1497" y="6953"/>
                    </a:cubicBezTo>
                    <a:close/>
                    <a:moveTo>
                      <a:pt x="12914" y="7016"/>
                    </a:moveTo>
                    <a:lnTo>
                      <a:pt x="12914" y="6884"/>
                    </a:lnTo>
                    <a:lnTo>
                      <a:pt x="13893" y="6884"/>
                    </a:lnTo>
                    <a:lnTo>
                      <a:pt x="13893" y="7016"/>
                    </a:lnTo>
                    <a:close/>
                    <a:moveTo>
                      <a:pt x="979" y="6884"/>
                    </a:moveTo>
                    <a:lnTo>
                      <a:pt x="979" y="7016"/>
                    </a:lnTo>
                    <a:lnTo>
                      <a:pt x="1" y="7016"/>
                    </a:lnTo>
                    <a:lnTo>
                      <a:pt x="1" y="6884"/>
                    </a:lnTo>
                    <a:close/>
                    <a:moveTo>
                      <a:pt x="12886" y="6360"/>
                    </a:moveTo>
                    <a:lnTo>
                      <a:pt x="13858" y="6274"/>
                    </a:lnTo>
                    <a:lnTo>
                      <a:pt x="13870" y="6406"/>
                    </a:lnTo>
                    <a:lnTo>
                      <a:pt x="12897" y="6492"/>
                    </a:lnTo>
                    <a:close/>
                    <a:moveTo>
                      <a:pt x="1008" y="7534"/>
                    </a:moveTo>
                    <a:lnTo>
                      <a:pt x="35" y="7620"/>
                    </a:lnTo>
                    <a:lnTo>
                      <a:pt x="24" y="7488"/>
                    </a:lnTo>
                    <a:lnTo>
                      <a:pt x="996" y="7402"/>
                    </a:lnTo>
                    <a:close/>
                    <a:moveTo>
                      <a:pt x="12805" y="5854"/>
                    </a:moveTo>
                    <a:lnTo>
                      <a:pt x="13760" y="5681"/>
                    </a:lnTo>
                    <a:lnTo>
                      <a:pt x="13783" y="5808"/>
                    </a:lnTo>
                    <a:lnTo>
                      <a:pt x="12828" y="5980"/>
                    </a:lnTo>
                    <a:close/>
                    <a:moveTo>
                      <a:pt x="1083" y="8052"/>
                    </a:moveTo>
                    <a:lnTo>
                      <a:pt x="121" y="8225"/>
                    </a:lnTo>
                    <a:lnTo>
                      <a:pt x="104" y="8098"/>
                    </a:lnTo>
                    <a:lnTo>
                      <a:pt x="1059" y="7925"/>
                    </a:lnTo>
                    <a:close/>
                    <a:moveTo>
                      <a:pt x="12690" y="5341"/>
                    </a:moveTo>
                    <a:lnTo>
                      <a:pt x="13634" y="5088"/>
                    </a:lnTo>
                    <a:lnTo>
                      <a:pt x="13668" y="5221"/>
                    </a:lnTo>
                    <a:lnTo>
                      <a:pt x="12725" y="5468"/>
                    </a:lnTo>
                    <a:close/>
                    <a:moveTo>
                      <a:pt x="1198" y="8564"/>
                    </a:moveTo>
                    <a:lnTo>
                      <a:pt x="254" y="8817"/>
                    </a:lnTo>
                    <a:lnTo>
                      <a:pt x="219" y="8685"/>
                    </a:lnTo>
                    <a:lnTo>
                      <a:pt x="1157" y="8432"/>
                    </a:lnTo>
                    <a:close/>
                    <a:moveTo>
                      <a:pt x="12523" y="4852"/>
                    </a:moveTo>
                    <a:lnTo>
                      <a:pt x="13438" y="4518"/>
                    </a:lnTo>
                    <a:lnTo>
                      <a:pt x="13484" y="4645"/>
                    </a:lnTo>
                    <a:lnTo>
                      <a:pt x="12569" y="4973"/>
                    </a:lnTo>
                    <a:close/>
                    <a:moveTo>
                      <a:pt x="1359" y="9053"/>
                    </a:moveTo>
                    <a:lnTo>
                      <a:pt x="444" y="9381"/>
                    </a:lnTo>
                    <a:lnTo>
                      <a:pt x="403" y="9260"/>
                    </a:lnTo>
                    <a:lnTo>
                      <a:pt x="1318" y="8932"/>
                    </a:lnTo>
                    <a:close/>
                    <a:moveTo>
                      <a:pt x="12322" y="4369"/>
                    </a:moveTo>
                    <a:lnTo>
                      <a:pt x="13208" y="3960"/>
                    </a:lnTo>
                    <a:lnTo>
                      <a:pt x="13265" y="4081"/>
                    </a:lnTo>
                    <a:lnTo>
                      <a:pt x="12379" y="4490"/>
                    </a:lnTo>
                    <a:close/>
                    <a:moveTo>
                      <a:pt x="1560" y="9537"/>
                    </a:moveTo>
                    <a:lnTo>
                      <a:pt x="680" y="9945"/>
                    </a:lnTo>
                    <a:lnTo>
                      <a:pt x="622" y="9824"/>
                    </a:lnTo>
                    <a:lnTo>
                      <a:pt x="1503" y="9410"/>
                    </a:lnTo>
                    <a:close/>
                    <a:moveTo>
                      <a:pt x="12080" y="3908"/>
                    </a:moveTo>
                    <a:lnTo>
                      <a:pt x="12920" y="3419"/>
                    </a:lnTo>
                    <a:lnTo>
                      <a:pt x="12983" y="3534"/>
                    </a:lnTo>
                    <a:lnTo>
                      <a:pt x="12143" y="4024"/>
                    </a:lnTo>
                    <a:close/>
                    <a:moveTo>
                      <a:pt x="1808" y="9997"/>
                    </a:moveTo>
                    <a:lnTo>
                      <a:pt x="962" y="10486"/>
                    </a:lnTo>
                    <a:lnTo>
                      <a:pt x="898" y="10371"/>
                    </a:lnTo>
                    <a:lnTo>
                      <a:pt x="1744" y="9882"/>
                    </a:lnTo>
                    <a:close/>
                    <a:moveTo>
                      <a:pt x="11792" y="3477"/>
                    </a:moveTo>
                    <a:lnTo>
                      <a:pt x="12586" y="2919"/>
                    </a:lnTo>
                    <a:lnTo>
                      <a:pt x="12667" y="3022"/>
                    </a:lnTo>
                    <a:lnTo>
                      <a:pt x="11867" y="3586"/>
                    </a:lnTo>
                    <a:close/>
                    <a:moveTo>
                      <a:pt x="2095" y="10429"/>
                    </a:moveTo>
                    <a:lnTo>
                      <a:pt x="1295" y="10987"/>
                    </a:lnTo>
                    <a:lnTo>
                      <a:pt x="1215" y="10878"/>
                    </a:lnTo>
                    <a:lnTo>
                      <a:pt x="2015" y="10319"/>
                    </a:lnTo>
                    <a:close/>
                    <a:moveTo>
                      <a:pt x="11476" y="3068"/>
                    </a:moveTo>
                    <a:lnTo>
                      <a:pt x="12224" y="2441"/>
                    </a:lnTo>
                    <a:lnTo>
                      <a:pt x="12310" y="2545"/>
                    </a:lnTo>
                    <a:lnTo>
                      <a:pt x="11562" y="3166"/>
                    </a:lnTo>
                    <a:close/>
                    <a:moveTo>
                      <a:pt x="2418" y="10837"/>
                    </a:moveTo>
                    <a:lnTo>
                      <a:pt x="1669" y="11465"/>
                    </a:lnTo>
                    <a:lnTo>
                      <a:pt x="1583" y="11361"/>
                    </a:lnTo>
                    <a:lnTo>
                      <a:pt x="2331" y="10734"/>
                    </a:lnTo>
                    <a:close/>
                    <a:moveTo>
                      <a:pt x="11113" y="2688"/>
                    </a:moveTo>
                    <a:lnTo>
                      <a:pt x="11804" y="1998"/>
                    </a:lnTo>
                    <a:lnTo>
                      <a:pt x="11902" y="2090"/>
                    </a:lnTo>
                    <a:lnTo>
                      <a:pt x="11211" y="2781"/>
                    </a:lnTo>
                    <a:close/>
                    <a:moveTo>
                      <a:pt x="2769" y="11217"/>
                    </a:moveTo>
                    <a:lnTo>
                      <a:pt x="2078" y="11908"/>
                    </a:lnTo>
                    <a:lnTo>
                      <a:pt x="1986" y="11816"/>
                    </a:lnTo>
                    <a:lnTo>
                      <a:pt x="2677" y="11125"/>
                    </a:lnTo>
                    <a:close/>
                    <a:moveTo>
                      <a:pt x="10728" y="2343"/>
                    </a:moveTo>
                    <a:lnTo>
                      <a:pt x="11355" y="1595"/>
                    </a:lnTo>
                    <a:lnTo>
                      <a:pt x="11453" y="1676"/>
                    </a:lnTo>
                    <a:lnTo>
                      <a:pt x="10825" y="2424"/>
                    </a:lnTo>
                    <a:close/>
                    <a:moveTo>
                      <a:pt x="3160" y="11562"/>
                    </a:moveTo>
                    <a:lnTo>
                      <a:pt x="2533" y="12311"/>
                    </a:lnTo>
                    <a:lnTo>
                      <a:pt x="2429" y="12224"/>
                    </a:lnTo>
                    <a:lnTo>
                      <a:pt x="3056" y="11476"/>
                    </a:lnTo>
                    <a:close/>
                    <a:moveTo>
                      <a:pt x="10307" y="2027"/>
                    </a:moveTo>
                    <a:lnTo>
                      <a:pt x="10871" y="1227"/>
                    </a:lnTo>
                    <a:lnTo>
                      <a:pt x="10981" y="1307"/>
                    </a:lnTo>
                    <a:lnTo>
                      <a:pt x="10417" y="2101"/>
                    </a:lnTo>
                    <a:close/>
                    <a:moveTo>
                      <a:pt x="3574" y="11879"/>
                    </a:moveTo>
                    <a:lnTo>
                      <a:pt x="3016" y="12679"/>
                    </a:lnTo>
                    <a:lnTo>
                      <a:pt x="2907" y="12598"/>
                    </a:lnTo>
                    <a:lnTo>
                      <a:pt x="3471" y="11798"/>
                    </a:lnTo>
                    <a:close/>
                    <a:moveTo>
                      <a:pt x="9870" y="1750"/>
                    </a:moveTo>
                    <a:lnTo>
                      <a:pt x="10359" y="910"/>
                    </a:lnTo>
                    <a:lnTo>
                      <a:pt x="10474" y="974"/>
                    </a:lnTo>
                    <a:lnTo>
                      <a:pt x="9985" y="1814"/>
                    </a:lnTo>
                    <a:close/>
                    <a:moveTo>
                      <a:pt x="4017" y="12155"/>
                    </a:moveTo>
                    <a:lnTo>
                      <a:pt x="3528" y="12995"/>
                    </a:lnTo>
                    <a:lnTo>
                      <a:pt x="3413" y="12932"/>
                    </a:lnTo>
                    <a:lnTo>
                      <a:pt x="3902" y="12086"/>
                    </a:lnTo>
                    <a:close/>
                    <a:moveTo>
                      <a:pt x="9404" y="1514"/>
                    </a:moveTo>
                    <a:lnTo>
                      <a:pt x="9813" y="628"/>
                    </a:lnTo>
                    <a:lnTo>
                      <a:pt x="9933" y="686"/>
                    </a:lnTo>
                    <a:lnTo>
                      <a:pt x="9525" y="1572"/>
                    </a:lnTo>
                    <a:close/>
                    <a:moveTo>
                      <a:pt x="4484" y="12391"/>
                    </a:moveTo>
                    <a:lnTo>
                      <a:pt x="4075" y="13277"/>
                    </a:lnTo>
                    <a:lnTo>
                      <a:pt x="3948" y="13220"/>
                    </a:lnTo>
                    <a:lnTo>
                      <a:pt x="4363" y="12334"/>
                    </a:lnTo>
                    <a:close/>
                    <a:moveTo>
                      <a:pt x="8921" y="1319"/>
                    </a:moveTo>
                    <a:lnTo>
                      <a:pt x="9254" y="404"/>
                    </a:lnTo>
                    <a:lnTo>
                      <a:pt x="9375" y="450"/>
                    </a:lnTo>
                    <a:lnTo>
                      <a:pt x="9041" y="1365"/>
                    </a:lnTo>
                    <a:close/>
                    <a:moveTo>
                      <a:pt x="4967" y="12587"/>
                    </a:moveTo>
                    <a:lnTo>
                      <a:pt x="4633" y="13496"/>
                    </a:lnTo>
                    <a:lnTo>
                      <a:pt x="4512" y="13456"/>
                    </a:lnTo>
                    <a:lnTo>
                      <a:pt x="4840" y="12541"/>
                    </a:lnTo>
                    <a:close/>
                    <a:moveTo>
                      <a:pt x="8426" y="1169"/>
                    </a:moveTo>
                    <a:lnTo>
                      <a:pt x="8679" y="225"/>
                    </a:lnTo>
                    <a:lnTo>
                      <a:pt x="8805" y="260"/>
                    </a:lnTo>
                    <a:lnTo>
                      <a:pt x="8552" y="1204"/>
                    </a:lnTo>
                    <a:close/>
                    <a:moveTo>
                      <a:pt x="5462" y="12736"/>
                    </a:moveTo>
                    <a:lnTo>
                      <a:pt x="5209" y="13680"/>
                    </a:lnTo>
                    <a:lnTo>
                      <a:pt x="5082" y="13640"/>
                    </a:lnTo>
                    <a:lnTo>
                      <a:pt x="5330" y="12702"/>
                    </a:lnTo>
                    <a:close/>
                    <a:moveTo>
                      <a:pt x="7913" y="1060"/>
                    </a:moveTo>
                    <a:lnTo>
                      <a:pt x="8086" y="105"/>
                    </a:lnTo>
                    <a:lnTo>
                      <a:pt x="8218" y="128"/>
                    </a:lnTo>
                    <a:lnTo>
                      <a:pt x="8046" y="1083"/>
                    </a:lnTo>
                    <a:close/>
                    <a:moveTo>
                      <a:pt x="5974" y="12834"/>
                    </a:moveTo>
                    <a:lnTo>
                      <a:pt x="5801" y="13795"/>
                    </a:lnTo>
                    <a:lnTo>
                      <a:pt x="5669" y="13772"/>
                    </a:lnTo>
                    <a:lnTo>
                      <a:pt x="5842" y="12817"/>
                    </a:lnTo>
                    <a:close/>
                    <a:moveTo>
                      <a:pt x="7396" y="1002"/>
                    </a:moveTo>
                    <a:lnTo>
                      <a:pt x="7482" y="30"/>
                    </a:lnTo>
                    <a:lnTo>
                      <a:pt x="7614" y="47"/>
                    </a:lnTo>
                    <a:lnTo>
                      <a:pt x="7528" y="1020"/>
                    </a:lnTo>
                    <a:close/>
                    <a:moveTo>
                      <a:pt x="6492" y="12903"/>
                    </a:moveTo>
                    <a:lnTo>
                      <a:pt x="6406" y="13870"/>
                    </a:lnTo>
                    <a:lnTo>
                      <a:pt x="6273" y="13859"/>
                    </a:lnTo>
                    <a:lnTo>
                      <a:pt x="6360" y="12886"/>
                    </a:lnTo>
                    <a:close/>
                    <a:moveTo>
                      <a:pt x="6878" y="979"/>
                    </a:moveTo>
                    <a:lnTo>
                      <a:pt x="6878" y="1"/>
                    </a:lnTo>
                    <a:lnTo>
                      <a:pt x="7010" y="1"/>
                    </a:lnTo>
                    <a:lnTo>
                      <a:pt x="7010" y="979"/>
                    </a:lnTo>
                    <a:close/>
                    <a:moveTo>
                      <a:pt x="7010" y="13893"/>
                    </a:moveTo>
                    <a:lnTo>
                      <a:pt x="6878" y="13893"/>
                    </a:lnTo>
                    <a:lnTo>
                      <a:pt x="6878" y="12915"/>
                    </a:lnTo>
                    <a:lnTo>
                      <a:pt x="7010" y="12915"/>
                    </a:lnTo>
                    <a:close/>
                    <a:moveTo>
                      <a:pt x="6360" y="1008"/>
                    </a:moveTo>
                    <a:lnTo>
                      <a:pt x="6273" y="41"/>
                    </a:lnTo>
                    <a:lnTo>
                      <a:pt x="6400" y="24"/>
                    </a:lnTo>
                    <a:lnTo>
                      <a:pt x="6492" y="997"/>
                    </a:lnTo>
                    <a:close/>
                    <a:moveTo>
                      <a:pt x="7534" y="12886"/>
                    </a:moveTo>
                    <a:lnTo>
                      <a:pt x="7620" y="13859"/>
                    </a:lnTo>
                    <a:lnTo>
                      <a:pt x="7488" y="13870"/>
                    </a:lnTo>
                    <a:lnTo>
                      <a:pt x="7396" y="12903"/>
                    </a:lnTo>
                    <a:close/>
                    <a:moveTo>
                      <a:pt x="5842" y="1089"/>
                    </a:moveTo>
                    <a:lnTo>
                      <a:pt x="5669" y="133"/>
                    </a:lnTo>
                    <a:lnTo>
                      <a:pt x="5801" y="110"/>
                    </a:lnTo>
                    <a:lnTo>
                      <a:pt x="5974" y="1066"/>
                    </a:lnTo>
                    <a:close/>
                    <a:moveTo>
                      <a:pt x="8046" y="12817"/>
                    </a:moveTo>
                    <a:lnTo>
                      <a:pt x="8218" y="13772"/>
                    </a:lnTo>
                    <a:lnTo>
                      <a:pt x="8086" y="13795"/>
                    </a:lnTo>
                    <a:lnTo>
                      <a:pt x="7913" y="12834"/>
                    </a:lnTo>
                    <a:close/>
                    <a:moveTo>
                      <a:pt x="5330" y="1204"/>
                    </a:moveTo>
                    <a:lnTo>
                      <a:pt x="5082" y="260"/>
                    </a:lnTo>
                    <a:lnTo>
                      <a:pt x="5209" y="225"/>
                    </a:lnTo>
                    <a:lnTo>
                      <a:pt x="5462" y="1169"/>
                    </a:lnTo>
                    <a:close/>
                    <a:moveTo>
                      <a:pt x="8552" y="12702"/>
                    </a:moveTo>
                    <a:lnTo>
                      <a:pt x="8805" y="13640"/>
                    </a:lnTo>
                    <a:lnTo>
                      <a:pt x="8679" y="13680"/>
                    </a:lnTo>
                    <a:lnTo>
                      <a:pt x="8426" y="12736"/>
                    </a:lnTo>
                    <a:close/>
                    <a:moveTo>
                      <a:pt x="4840" y="1371"/>
                    </a:moveTo>
                    <a:lnTo>
                      <a:pt x="4512" y="456"/>
                    </a:lnTo>
                    <a:lnTo>
                      <a:pt x="4633" y="415"/>
                    </a:lnTo>
                    <a:lnTo>
                      <a:pt x="4967" y="1325"/>
                    </a:lnTo>
                    <a:close/>
                    <a:moveTo>
                      <a:pt x="9041" y="12535"/>
                    </a:moveTo>
                    <a:lnTo>
                      <a:pt x="9375" y="13450"/>
                    </a:lnTo>
                    <a:lnTo>
                      <a:pt x="9254" y="13490"/>
                    </a:lnTo>
                    <a:lnTo>
                      <a:pt x="8921" y="12575"/>
                    </a:lnTo>
                    <a:close/>
                    <a:moveTo>
                      <a:pt x="4363" y="1572"/>
                    </a:moveTo>
                    <a:lnTo>
                      <a:pt x="3948" y="686"/>
                    </a:lnTo>
                    <a:lnTo>
                      <a:pt x="4075" y="628"/>
                    </a:lnTo>
                    <a:lnTo>
                      <a:pt x="4484" y="1514"/>
                    </a:lnTo>
                    <a:close/>
                    <a:moveTo>
                      <a:pt x="9525" y="12334"/>
                    </a:moveTo>
                    <a:lnTo>
                      <a:pt x="9933" y="13220"/>
                    </a:lnTo>
                    <a:lnTo>
                      <a:pt x="9813" y="13277"/>
                    </a:lnTo>
                    <a:lnTo>
                      <a:pt x="9404" y="12391"/>
                    </a:lnTo>
                    <a:close/>
                    <a:moveTo>
                      <a:pt x="3902" y="1814"/>
                    </a:moveTo>
                    <a:lnTo>
                      <a:pt x="3413" y="974"/>
                    </a:lnTo>
                    <a:lnTo>
                      <a:pt x="3528" y="910"/>
                    </a:lnTo>
                    <a:lnTo>
                      <a:pt x="4017" y="1750"/>
                    </a:lnTo>
                    <a:close/>
                    <a:moveTo>
                      <a:pt x="9985" y="12086"/>
                    </a:moveTo>
                    <a:lnTo>
                      <a:pt x="10474" y="12932"/>
                    </a:lnTo>
                    <a:lnTo>
                      <a:pt x="10359" y="12995"/>
                    </a:lnTo>
                    <a:lnTo>
                      <a:pt x="9870" y="12155"/>
                    </a:lnTo>
                    <a:close/>
                    <a:moveTo>
                      <a:pt x="3471" y="2101"/>
                    </a:moveTo>
                    <a:lnTo>
                      <a:pt x="2907" y="1307"/>
                    </a:lnTo>
                    <a:lnTo>
                      <a:pt x="3016" y="1227"/>
                    </a:lnTo>
                    <a:lnTo>
                      <a:pt x="3574" y="2027"/>
                    </a:lnTo>
                    <a:close/>
                    <a:moveTo>
                      <a:pt x="10417" y="11798"/>
                    </a:moveTo>
                    <a:lnTo>
                      <a:pt x="10981" y="12598"/>
                    </a:lnTo>
                    <a:lnTo>
                      <a:pt x="10871" y="12679"/>
                    </a:lnTo>
                    <a:lnTo>
                      <a:pt x="10307" y="11879"/>
                    </a:lnTo>
                    <a:close/>
                    <a:moveTo>
                      <a:pt x="3056" y="2418"/>
                    </a:moveTo>
                    <a:lnTo>
                      <a:pt x="2435" y="1681"/>
                    </a:lnTo>
                    <a:lnTo>
                      <a:pt x="2533" y="1595"/>
                    </a:lnTo>
                    <a:lnTo>
                      <a:pt x="3160" y="2343"/>
                    </a:lnTo>
                    <a:close/>
                    <a:moveTo>
                      <a:pt x="10825" y="11476"/>
                    </a:moveTo>
                    <a:lnTo>
                      <a:pt x="11453" y="12224"/>
                    </a:lnTo>
                    <a:lnTo>
                      <a:pt x="11355" y="12311"/>
                    </a:lnTo>
                    <a:lnTo>
                      <a:pt x="10728" y="11562"/>
                    </a:lnTo>
                    <a:close/>
                    <a:moveTo>
                      <a:pt x="2677" y="2781"/>
                    </a:moveTo>
                    <a:lnTo>
                      <a:pt x="1986" y="2090"/>
                    </a:lnTo>
                    <a:lnTo>
                      <a:pt x="2078" y="1998"/>
                    </a:lnTo>
                    <a:lnTo>
                      <a:pt x="2769" y="2688"/>
                    </a:lnTo>
                    <a:close/>
                    <a:moveTo>
                      <a:pt x="11211" y="11125"/>
                    </a:moveTo>
                    <a:lnTo>
                      <a:pt x="11902" y="11816"/>
                    </a:lnTo>
                    <a:lnTo>
                      <a:pt x="11804" y="11908"/>
                    </a:lnTo>
                    <a:lnTo>
                      <a:pt x="11113" y="11217"/>
                    </a:lnTo>
                    <a:close/>
                    <a:moveTo>
                      <a:pt x="2331" y="3166"/>
                    </a:moveTo>
                    <a:lnTo>
                      <a:pt x="1583" y="2545"/>
                    </a:lnTo>
                    <a:lnTo>
                      <a:pt x="1669" y="2441"/>
                    </a:lnTo>
                    <a:lnTo>
                      <a:pt x="2418" y="3068"/>
                    </a:lnTo>
                    <a:close/>
                    <a:moveTo>
                      <a:pt x="11556" y="10734"/>
                    </a:moveTo>
                    <a:lnTo>
                      <a:pt x="12304" y="11361"/>
                    </a:lnTo>
                    <a:lnTo>
                      <a:pt x="12218" y="11459"/>
                    </a:lnTo>
                    <a:lnTo>
                      <a:pt x="11470" y="10837"/>
                    </a:lnTo>
                    <a:close/>
                    <a:moveTo>
                      <a:pt x="2015" y="3586"/>
                    </a:moveTo>
                    <a:lnTo>
                      <a:pt x="1215" y="3022"/>
                    </a:lnTo>
                    <a:lnTo>
                      <a:pt x="1295" y="2919"/>
                    </a:lnTo>
                    <a:lnTo>
                      <a:pt x="2095" y="3477"/>
                    </a:lnTo>
                    <a:close/>
                    <a:moveTo>
                      <a:pt x="11873" y="10319"/>
                    </a:moveTo>
                    <a:lnTo>
                      <a:pt x="12667" y="10878"/>
                    </a:lnTo>
                    <a:lnTo>
                      <a:pt x="12592" y="10987"/>
                    </a:lnTo>
                    <a:lnTo>
                      <a:pt x="11792" y="10429"/>
                    </a:lnTo>
                    <a:close/>
                    <a:moveTo>
                      <a:pt x="1744" y="4024"/>
                    </a:moveTo>
                    <a:lnTo>
                      <a:pt x="898" y="3534"/>
                    </a:lnTo>
                    <a:lnTo>
                      <a:pt x="967" y="3419"/>
                    </a:lnTo>
                    <a:lnTo>
                      <a:pt x="1808" y="3908"/>
                    </a:lnTo>
                    <a:close/>
                    <a:moveTo>
                      <a:pt x="12143" y="9882"/>
                    </a:moveTo>
                    <a:lnTo>
                      <a:pt x="12983" y="10371"/>
                    </a:lnTo>
                    <a:lnTo>
                      <a:pt x="12920" y="10486"/>
                    </a:lnTo>
                    <a:lnTo>
                      <a:pt x="12080" y="9997"/>
                    </a:lnTo>
                    <a:close/>
                    <a:moveTo>
                      <a:pt x="1560" y="4369"/>
                    </a:moveTo>
                    <a:lnTo>
                      <a:pt x="1503" y="4490"/>
                    </a:lnTo>
                    <a:lnTo>
                      <a:pt x="622" y="4081"/>
                    </a:lnTo>
                    <a:lnTo>
                      <a:pt x="680" y="3960"/>
                    </a:lnTo>
                    <a:close/>
                    <a:moveTo>
                      <a:pt x="12322" y="9537"/>
                    </a:moveTo>
                    <a:lnTo>
                      <a:pt x="12379" y="9410"/>
                    </a:lnTo>
                    <a:lnTo>
                      <a:pt x="13265" y="9824"/>
                    </a:lnTo>
                    <a:lnTo>
                      <a:pt x="13208" y="9945"/>
                    </a:lnTo>
                    <a:close/>
                    <a:moveTo>
                      <a:pt x="1359" y="4852"/>
                    </a:moveTo>
                    <a:lnTo>
                      <a:pt x="1318" y="4973"/>
                    </a:lnTo>
                    <a:lnTo>
                      <a:pt x="403" y="4645"/>
                    </a:lnTo>
                    <a:lnTo>
                      <a:pt x="444" y="4518"/>
                    </a:lnTo>
                    <a:close/>
                    <a:moveTo>
                      <a:pt x="12523" y="9053"/>
                    </a:moveTo>
                    <a:lnTo>
                      <a:pt x="12569" y="8932"/>
                    </a:lnTo>
                    <a:lnTo>
                      <a:pt x="13484" y="9260"/>
                    </a:lnTo>
                    <a:lnTo>
                      <a:pt x="13438" y="9381"/>
                    </a:lnTo>
                    <a:close/>
                    <a:moveTo>
                      <a:pt x="1198" y="5341"/>
                    </a:moveTo>
                    <a:lnTo>
                      <a:pt x="1157" y="5468"/>
                    </a:lnTo>
                    <a:lnTo>
                      <a:pt x="219" y="5221"/>
                    </a:lnTo>
                    <a:lnTo>
                      <a:pt x="254" y="5088"/>
                    </a:lnTo>
                    <a:close/>
                    <a:moveTo>
                      <a:pt x="12690" y="8564"/>
                    </a:moveTo>
                    <a:lnTo>
                      <a:pt x="12725" y="8432"/>
                    </a:lnTo>
                    <a:lnTo>
                      <a:pt x="13668" y="8685"/>
                    </a:lnTo>
                    <a:lnTo>
                      <a:pt x="13634" y="8817"/>
                    </a:lnTo>
                    <a:close/>
                    <a:moveTo>
                      <a:pt x="1083" y="5854"/>
                    </a:moveTo>
                    <a:lnTo>
                      <a:pt x="1059" y="5980"/>
                    </a:lnTo>
                    <a:lnTo>
                      <a:pt x="104" y="5808"/>
                    </a:lnTo>
                    <a:lnTo>
                      <a:pt x="121" y="5681"/>
                    </a:lnTo>
                    <a:close/>
                    <a:moveTo>
                      <a:pt x="12805" y="8052"/>
                    </a:moveTo>
                    <a:lnTo>
                      <a:pt x="12828" y="7925"/>
                    </a:lnTo>
                    <a:lnTo>
                      <a:pt x="13783" y="8098"/>
                    </a:lnTo>
                    <a:lnTo>
                      <a:pt x="13760" y="8225"/>
                    </a:lnTo>
                    <a:close/>
                    <a:moveTo>
                      <a:pt x="1008" y="6360"/>
                    </a:moveTo>
                    <a:lnTo>
                      <a:pt x="996" y="6492"/>
                    </a:lnTo>
                    <a:lnTo>
                      <a:pt x="24" y="6406"/>
                    </a:lnTo>
                    <a:lnTo>
                      <a:pt x="35" y="6274"/>
                    </a:lnTo>
                    <a:close/>
                    <a:moveTo>
                      <a:pt x="12886" y="7534"/>
                    </a:moveTo>
                    <a:lnTo>
                      <a:pt x="12897" y="7402"/>
                    </a:lnTo>
                    <a:lnTo>
                      <a:pt x="13870" y="7488"/>
                    </a:lnTo>
                    <a:lnTo>
                      <a:pt x="13858" y="76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p:cNvSpPr/>
              <p:nvPr/>
            </p:nvSpPr>
            <p:spPr>
              <a:xfrm>
                <a:off x="6573635" y="1921865"/>
                <a:ext cx="199103" cy="201929"/>
              </a:xfrm>
              <a:custGeom>
                <a:avLst/>
                <a:gdLst/>
                <a:ahLst/>
                <a:cxnLst/>
                <a:rect l="l" t="t" r="r" b="b"/>
                <a:pathLst>
                  <a:path w="3241" h="3287" extrusionOk="0">
                    <a:moveTo>
                      <a:pt x="3240" y="576"/>
                    </a:moveTo>
                    <a:lnTo>
                      <a:pt x="979" y="0"/>
                    </a:lnTo>
                    <a:cubicBezTo>
                      <a:pt x="789" y="535"/>
                      <a:pt x="443" y="996"/>
                      <a:pt x="0" y="1318"/>
                    </a:cubicBezTo>
                    <a:lnTo>
                      <a:pt x="1266" y="3286"/>
                    </a:lnTo>
                    <a:cubicBezTo>
                      <a:pt x="2199" y="2636"/>
                      <a:pt x="2912" y="1686"/>
                      <a:pt x="3240" y="5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p:cNvSpPr/>
              <p:nvPr/>
            </p:nvSpPr>
            <p:spPr>
              <a:xfrm>
                <a:off x="6161418" y="1554496"/>
                <a:ext cx="364909" cy="461788"/>
              </a:xfrm>
              <a:custGeom>
                <a:avLst/>
                <a:gdLst/>
                <a:ahLst/>
                <a:cxnLst/>
                <a:rect l="l" t="t" r="r" b="b"/>
                <a:pathLst>
                  <a:path w="5940" h="7517" extrusionOk="0">
                    <a:moveTo>
                      <a:pt x="5087" y="1"/>
                    </a:moveTo>
                    <a:cubicBezTo>
                      <a:pt x="2285" y="1"/>
                      <a:pt x="0" y="2280"/>
                      <a:pt x="0" y="5088"/>
                    </a:cubicBezTo>
                    <a:cubicBezTo>
                      <a:pt x="0" y="5963"/>
                      <a:pt x="225" y="6792"/>
                      <a:pt x="622" y="7517"/>
                    </a:cubicBezTo>
                    <a:lnTo>
                      <a:pt x="2613" y="6303"/>
                    </a:lnTo>
                    <a:cubicBezTo>
                      <a:pt x="2434" y="5934"/>
                      <a:pt x="2331" y="5526"/>
                      <a:pt x="2331" y="5094"/>
                    </a:cubicBezTo>
                    <a:cubicBezTo>
                      <a:pt x="2331" y="3575"/>
                      <a:pt x="3562" y="2343"/>
                      <a:pt x="5082" y="2343"/>
                    </a:cubicBezTo>
                    <a:cubicBezTo>
                      <a:pt x="5197" y="2343"/>
                      <a:pt x="5306" y="2355"/>
                      <a:pt x="5410" y="2366"/>
                    </a:cubicBezTo>
                    <a:lnTo>
                      <a:pt x="5939" y="87"/>
                    </a:lnTo>
                    <a:cubicBezTo>
                      <a:pt x="5663" y="24"/>
                      <a:pt x="5375" y="1"/>
                      <a:pt x="5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p:nvPr/>
            </p:nvSpPr>
            <p:spPr>
              <a:xfrm>
                <a:off x="6142312" y="1527650"/>
                <a:ext cx="665375" cy="665068"/>
              </a:xfrm>
              <a:custGeom>
                <a:avLst/>
                <a:gdLst/>
                <a:ahLst/>
                <a:cxnLst/>
                <a:rect l="l" t="t" r="r" b="b"/>
                <a:pathLst>
                  <a:path w="10831" h="10826" extrusionOk="0">
                    <a:moveTo>
                      <a:pt x="1261" y="5410"/>
                    </a:moveTo>
                    <a:cubicBezTo>
                      <a:pt x="1261" y="7735"/>
                      <a:pt x="3154" y="9628"/>
                      <a:pt x="5485" y="9628"/>
                    </a:cubicBezTo>
                    <a:cubicBezTo>
                      <a:pt x="7815" y="9628"/>
                      <a:pt x="9709" y="7735"/>
                      <a:pt x="9709" y="5410"/>
                    </a:cubicBezTo>
                    <a:cubicBezTo>
                      <a:pt x="9709" y="3079"/>
                      <a:pt x="7815" y="1186"/>
                      <a:pt x="5485" y="1186"/>
                    </a:cubicBezTo>
                    <a:cubicBezTo>
                      <a:pt x="3165" y="1186"/>
                      <a:pt x="1261" y="3085"/>
                      <a:pt x="1261" y="5410"/>
                    </a:cubicBezTo>
                    <a:close/>
                    <a:moveTo>
                      <a:pt x="9657" y="5410"/>
                    </a:moveTo>
                    <a:cubicBezTo>
                      <a:pt x="9657" y="7712"/>
                      <a:pt x="7787" y="9582"/>
                      <a:pt x="5485" y="9582"/>
                    </a:cubicBezTo>
                    <a:cubicBezTo>
                      <a:pt x="3183" y="9582"/>
                      <a:pt x="1312" y="7712"/>
                      <a:pt x="1312" y="5410"/>
                    </a:cubicBezTo>
                    <a:cubicBezTo>
                      <a:pt x="1312" y="3108"/>
                      <a:pt x="3183" y="1238"/>
                      <a:pt x="5485" y="1238"/>
                    </a:cubicBezTo>
                    <a:cubicBezTo>
                      <a:pt x="7787" y="1238"/>
                      <a:pt x="9657" y="3114"/>
                      <a:pt x="9657" y="5410"/>
                    </a:cubicBezTo>
                    <a:close/>
                    <a:moveTo>
                      <a:pt x="760" y="5358"/>
                    </a:moveTo>
                    <a:lnTo>
                      <a:pt x="760" y="5456"/>
                    </a:lnTo>
                    <a:lnTo>
                      <a:pt x="0" y="5456"/>
                    </a:lnTo>
                    <a:lnTo>
                      <a:pt x="0" y="5358"/>
                    </a:lnTo>
                    <a:close/>
                    <a:moveTo>
                      <a:pt x="10071" y="5468"/>
                    </a:moveTo>
                    <a:lnTo>
                      <a:pt x="10071" y="5364"/>
                    </a:lnTo>
                    <a:lnTo>
                      <a:pt x="10831" y="5364"/>
                    </a:lnTo>
                    <a:lnTo>
                      <a:pt x="10831" y="5468"/>
                    </a:lnTo>
                    <a:close/>
                    <a:moveTo>
                      <a:pt x="783" y="5871"/>
                    </a:moveTo>
                    <a:lnTo>
                      <a:pt x="29" y="5934"/>
                    </a:lnTo>
                    <a:lnTo>
                      <a:pt x="18" y="5830"/>
                    </a:lnTo>
                    <a:lnTo>
                      <a:pt x="777" y="5767"/>
                    </a:lnTo>
                    <a:close/>
                    <a:moveTo>
                      <a:pt x="10048" y="4956"/>
                    </a:moveTo>
                    <a:lnTo>
                      <a:pt x="10802" y="4892"/>
                    </a:lnTo>
                    <a:lnTo>
                      <a:pt x="10808" y="4990"/>
                    </a:lnTo>
                    <a:lnTo>
                      <a:pt x="10054" y="5053"/>
                    </a:lnTo>
                    <a:close/>
                    <a:moveTo>
                      <a:pt x="841" y="6273"/>
                    </a:moveTo>
                    <a:lnTo>
                      <a:pt x="92" y="6400"/>
                    </a:lnTo>
                    <a:lnTo>
                      <a:pt x="69" y="6302"/>
                    </a:lnTo>
                    <a:lnTo>
                      <a:pt x="818" y="6170"/>
                    </a:lnTo>
                    <a:close/>
                    <a:moveTo>
                      <a:pt x="9991" y="4553"/>
                    </a:moveTo>
                    <a:lnTo>
                      <a:pt x="10739" y="4420"/>
                    </a:lnTo>
                    <a:lnTo>
                      <a:pt x="10762" y="4524"/>
                    </a:lnTo>
                    <a:lnTo>
                      <a:pt x="10014" y="4651"/>
                    </a:lnTo>
                    <a:close/>
                    <a:moveTo>
                      <a:pt x="933" y="6665"/>
                    </a:moveTo>
                    <a:lnTo>
                      <a:pt x="202" y="6860"/>
                    </a:lnTo>
                    <a:lnTo>
                      <a:pt x="167" y="6763"/>
                    </a:lnTo>
                    <a:lnTo>
                      <a:pt x="904" y="6567"/>
                    </a:lnTo>
                    <a:close/>
                    <a:moveTo>
                      <a:pt x="9899" y="4156"/>
                    </a:moveTo>
                    <a:lnTo>
                      <a:pt x="10629" y="3960"/>
                    </a:lnTo>
                    <a:lnTo>
                      <a:pt x="10658" y="4064"/>
                    </a:lnTo>
                    <a:lnTo>
                      <a:pt x="9927" y="4259"/>
                    </a:lnTo>
                    <a:close/>
                    <a:moveTo>
                      <a:pt x="1065" y="7050"/>
                    </a:moveTo>
                    <a:lnTo>
                      <a:pt x="351" y="7309"/>
                    </a:lnTo>
                    <a:lnTo>
                      <a:pt x="311" y="7206"/>
                    </a:lnTo>
                    <a:lnTo>
                      <a:pt x="1025" y="6947"/>
                    </a:lnTo>
                    <a:close/>
                    <a:moveTo>
                      <a:pt x="9772" y="3770"/>
                    </a:moveTo>
                    <a:lnTo>
                      <a:pt x="10486" y="3511"/>
                    </a:lnTo>
                    <a:lnTo>
                      <a:pt x="10520" y="3609"/>
                    </a:lnTo>
                    <a:lnTo>
                      <a:pt x="9812" y="3868"/>
                    </a:lnTo>
                    <a:close/>
                    <a:moveTo>
                      <a:pt x="1220" y="7424"/>
                    </a:moveTo>
                    <a:lnTo>
                      <a:pt x="530" y="7747"/>
                    </a:lnTo>
                    <a:lnTo>
                      <a:pt x="489" y="7655"/>
                    </a:lnTo>
                    <a:lnTo>
                      <a:pt x="1180" y="7327"/>
                    </a:lnTo>
                    <a:close/>
                    <a:moveTo>
                      <a:pt x="9611" y="3396"/>
                    </a:moveTo>
                    <a:lnTo>
                      <a:pt x="10296" y="3068"/>
                    </a:lnTo>
                    <a:lnTo>
                      <a:pt x="10342" y="3166"/>
                    </a:lnTo>
                    <a:lnTo>
                      <a:pt x="9651" y="3488"/>
                    </a:lnTo>
                    <a:close/>
                    <a:moveTo>
                      <a:pt x="1416" y="7781"/>
                    </a:moveTo>
                    <a:lnTo>
                      <a:pt x="754" y="8161"/>
                    </a:lnTo>
                    <a:lnTo>
                      <a:pt x="702" y="8075"/>
                    </a:lnTo>
                    <a:lnTo>
                      <a:pt x="1364" y="7695"/>
                    </a:lnTo>
                    <a:close/>
                    <a:moveTo>
                      <a:pt x="9421" y="3039"/>
                    </a:moveTo>
                    <a:lnTo>
                      <a:pt x="10083" y="2659"/>
                    </a:lnTo>
                    <a:lnTo>
                      <a:pt x="10135" y="2746"/>
                    </a:lnTo>
                    <a:lnTo>
                      <a:pt x="9473" y="3125"/>
                    </a:lnTo>
                    <a:close/>
                    <a:moveTo>
                      <a:pt x="1629" y="8121"/>
                    </a:moveTo>
                    <a:lnTo>
                      <a:pt x="1007" y="8558"/>
                    </a:lnTo>
                    <a:lnTo>
                      <a:pt x="950" y="8472"/>
                    </a:lnTo>
                    <a:lnTo>
                      <a:pt x="1571" y="8034"/>
                    </a:lnTo>
                    <a:close/>
                    <a:moveTo>
                      <a:pt x="9197" y="2694"/>
                    </a:moveTo>
                    <a:lnTo>
                      <a:pt x="9824" y="2257"/>
                    </a:lnTo>
                    <a:lnTo>
                      <a:pt x="9881" y="2343"/>
                    </a:lnTo>
                    <a:lnTo>
                      <a:pt x="9254" y="2780"/>
                    </a:lnTo>
                    <a:close/>
                    <a:moveTo>
                      <a:pt x="1882" y="8443"/>
                    </a:moveTo>
                    <a:lnTo>
                      <a:pt x="1301" y="8932"/>
                    </a:lnTo>
                    <a:lnTo>
                      <a:pt x="1238" y="8852"/>
                    </a:lnTo>
                    <a:lnTo>
                      <a:pt x="1819" y="8362"/>
                    </a:lnTo>
                    <a:close/>
                    <a:moveTo>
                      <a:pt x="8949" y="2377"/>
                    </a:moveTo>
                    <a:lnTo>
                      <a:pt x="9530" y="1888"/>
                    </a:lnTo>
                    <a:lnTo>
                      <a:pt x="9594" y="1969"/>
                    </a:lnTo>
                    <a:lnTo>
                      <a:pt x="9012" y="2458"/>
                    </a:lnTo>
                    <a:close/>
                    <a:moveTo>
                      <a:pt x="2164" y="8736"/>
                    </a:moveTo>
                    <a:lnTo>
                      <a:pt x="1623" y="9277"/>
                    </a:lnTo>
                    <a:lnTo>
                      <a:pt x="1548" y="9208"/>
                    </a:lnTo>
                    <a:lnTo>
                      <a:pt x="2089" y="8667"/>
                    </a:lnTo>
                    <a:close/>
                    <a:moveTo>
                      <a:pt x="8673" y="2084"/>
                    </a:moveTo>
                    <a:lnTo>
                      <a:pt x="9214" y="1543"/>
                    </a:lnTo>
                    <a:lnTo>
                      <a:pt x="9283" y="1618"/>
                    </a:lnTo>
                    <a:lnTo>
                      <a:pt x="8748" y="2159"/>
                    </a:lnTo>
                    <a:close/>
                    <a:moveTo>
                      <a:pt x="2463" y="9013"/>
                    </a:moveTo>
                    <a:lnTo>
                      <a:pt x="1974" y="9594"/>
                    </a:lnTo>
                    <a:lnTo>
                      <a:pt x="1899" y="9531"/>
                    </a:lnTo>
                    <a:lnTo>
                      <a:pt x="2389" y="8949"/>
                    </a:lnTo>
                    <a:close/>
                    <a:moveTo>
                      <a:pt x="8374" y="1813"/>
                    </a:moveTo>
                    <a:lnTo>
                      <a:pt x="8863" y="1226"/>
                    </a:lnTo>
                    <a:lnTo>
                      <a:pt x="8938" y="1295"/>
                    </a:lnTo>
                    <a:lnTo>
                      <a:pt x="8448" y="1877"/>
                    </a:lnTo>
                    <a:close/>
                    <a:moveTo>
                      <a:pt x="2791" y="9249"/>
                    </a:moveTo>
                    <a:lnTo>
                      <a:pt x="2348" y="9876"/>
                    </a:lnTo>
                    <a:lnTo>
                      <a:pt x="2262" y="9818"/>
                    </a:lnTo>
                    <a:lnTo>
                      <a:pt x="2699" y="9191"/>
                    </a:lnTo>
                    <a:close/>
                    <a:moveTo>
                      <a:pt x="8040" y="1566"/>
                    </a:moveTo>
                    <a:lnTo>
                      <a:pt x="8477" y="939"/>
                    </a:lnTo>
                    <a:lnTo>
                      <a:pt x="8563" y="996"/>
                    </a:lnTo>
                    <a:lnTo>
                      <a:pt x="8126" y="1623"/>
                    </a:lnTo>
                    <a:close/>
                    <a:moveTo>
                      <a:pt x="3131" y="9462"/>
                    </a:moveTo>
                    <a:lnTo>
                      <a:pt x="2751" y="10123"/>
                    </a:lnTo>
                    <a:lnTo>
                      <a:pt x="2665" y="10077"/>
                    </a:lnTo>
                    <a:lnTo>
                      <a:pt x="3045" y="9416"/>
                    </a:lnTo>
                    <a:close/>
                    <a:moveTo>
                      <a:pt x="7695" y="1353"/>
                    </a:moveTo>
                    <a:lnTo>
                      <a:pt x="8074" y="691"/>
                    </a:lnTo>
                    <a:lnTo>
                      <a:pt x="8161" y="737"/>
                    </a:lnTo>
                    <a:lnTo>
                      <a:pt x="7781" y="1399"/>
                    </a:lnTo>
                    <a:close/>
                    <a:moveTo>
                      <a:pt x="3493" y="9651"/>
                    </a:moveTo>
                    <a:lnTo>
                      <a:pt x="3171" y="10342"/>
                    </a:lnTo>
                    <a:lnTo>
                      <a:pt x="3079" y="10302"/>
                    </a:lnTo>
                    <a:lnTo>
                      <a:pt x="3401" y="9605"/>
                    </a:lnTo>
                    <a:close/>
                    <a:moveTo>
                      <a:pt x="7338" y="1169"/>
                    </a:moveTo>
                    <a:lnTo>
                      <a:pt x="7660" y="478"/>
                    </a:lnTo>
                    <a:lnTo>
                      <a:pt x="7752" y="524"/>
                    </a:lnTo>
                    <a:lnTo>
                      <a:pt x="7430" y="1215"/>
                    </a:lnTo>
                    <a:close/>
                    <a:moveTo>
                      <a:pt x="3873" y="9801"/>
                    </a:moveTo>
                    <a:lnTo>
                      <a:pt x="3614" y="10515"/>
                    </a:lnTo>
                    <a:lnTo>
                      <a:pt x="3517" y="10480"/>
                    </a:lnTo>
                    <a:lnTo>
                      <a:pt x="3775" y="9767"/>
                    </a:lnTo>
                    <a:close/>
                    <a:moveTo>
                      <a:pt x="6964" y="1019"/>
                    </a:moveTo>
                    <a:lnTo>
                      <a:pt x="7223" y="306"/>
                    </a:lnTo>
                    <a:lnTo>
                      <a:pt x="7320" y="346"/>
                    </a:lnTo>
                    <a:lnTo>
                      <a:pt x="7061" y="1054"/>
                    </a:lnTo>
                    <a:close/>
                    <a:moveTo>
                      <a:pt x="4265" y="9916"/>
                    </a:moveTo>
                    <a:lnTo>
                      <a:pt x="4069" y="10653"/>
                    </a:lnTo>
                    <a:lnTo>
                      <a:pt x="3965" y="10624"/>
                    </a:lnTo>
                    <a:lnTo>
                      <a:pt x="4161" y="9887"/>
                    </a:lnTo>
                    <a:close/>
                    <a:moveTo>
                      <a:pt x="6572" y="904"/>
                    </a:moveTo>
                    <a:lnTo>
                      <a:pt x="6768" y="173"/>
                    </a:lnTo>
                    <a:lnTo>
                      <a:pt x="6866" y="202"/>
                    </a:lnTo>
                    <a:lnTo>
                      <a:pt x="6676" y="933"/>
                    </a:lnTo>
                    <a:close/>
                    <a:moveTo>
                      <a:pt x="4662" y="10002"/>
                    </a:moveTo>
                    <a:lnTo>
                      <a:pt x="4529" y="10751"/>
                    </a:lnTo>
                    <a:lnTo>
                      <a:pt x="4426" y="10728"/>
                    </a:lnTo>
                    <a:lnTo>
                      <a:pt x="4558" y="9979"/>
                    </a:lnTo>
                    <a:close/>
                    <a:moveTo>
                      <a:pt x="6169" y="818"/>
                    </a:moveTo>
                    <a:lnTo>
                      <a:pt x="6302" y="70"/>
                    </a:lnTo>
                    <a:lnTo>
                      <a:pt x="6400" y="93"/>
                    </a:lnTo>
                    <a:lnTo>
                      <a:pt x="6273" y="841"/>
                    </a:lnTo>
                    <a:close/>
                    <a:moveTo>
                      <a:pt x="5065" y="10049"/>
                    </a:moveTo>
                    <a:lnTo>
                      <a:pt x="4996" y="10802"/>
                    </a:lnTo>
                    <a:lnTo>
                      <a:pt x="4898" y="10797"/>
                    </a:lnTo>
                    <a:lnTo>
                      <a:pt x="4961" y="10037"/>
                    </a:lnTo>
                    <a:close/>
                    <a:moveTo>
                      <a:pt x="5767" y="766"/>
                    </a:moveTo>
                    <a:lnTo>
                      <a:pt x="5830" y="12"/>
                    </a:lnTo>
                    <a:lnTo>
                      <a:pt x="5934" y="18"/>
                    </a:lnTo>
                    <a:lnTo>
                      <a:pt x="5870" y="778"/>
                    </a:lnTo>
                    <a:close/>
                    <a:moveTo>
                      <a:pt x="5467" y="10060"/>
                    </a:moveTo>
                    <a:lnTo>
                      <a:pt x="5467" y="10825"/>
                    </a:lnTo>
                    <a:lnTo>
                      <a:pt x="5364" y="10825"/>
                    </a:lnTo>
                    <a:lnTo>
                      <a:pt x="5364" y="10060"/>
                    </a:lnTo>
                    <a:close/>
                    <a:moveTo>
                      <a:pt x="5364" y="1"/>
                    </a:moveTo>
                    <a:lnTo>
                      <a:pt x="5467" y="1"/>
                    </a:lnTo>
                    <a:lnTo>
                      <a:pt x="5467" y="760"/>
                    </a:lnTo>
                    <a:lnTo>
                      <a:pt x="5364" y="760"/>
                    </a:lnTo>
                    <a:close/>
                    <a:moveTo>
                      <a:pt x="5876" y="10037"/>
                    </a:moveTo>
                    <a:lnTo>
                      <a:pt x="5939" y="10797"/>
                    </a:lnTo>
                    <a:lnTo>
                      <a:pt x="5841" y="10802"/>
                    </a:lnTo>
                    <a:lnTo>
                      <a:pt x="5772" y="10049"/>
                    </a:lnTo>
                    <a:close/>
                    <a:moveTo>
                      <a:pt x="4961" y="778"/>
                    </a:moveTo>
                    <a:lnTo>
                      <a:pt x="4898" y="18"/>
                    </a:lnTo>
                    <a:lnTo>
                      <a:pt x="4996" y="12"/>
                    </a:lnTo>
                    <a:lnTo>
                      <a:pt x="5065" y="766"/>
                    </a:lnTo>
                    <a:close/>
                    <a:moveTo>
                      <a:pt x="6279" y="9985"/>
                    </a:moveTo>
                    <a:lnTo>
                      <a:pt x="6405" y="10733"/>
                    </a:lnTo>
                    <a:lnTo>
                      <a:pt x="6308" y="10751"/>
                    </a:lnTo>
                    <a:lnTo>
                      <a:pt x="6175" y="10002"/>
                    </a:lnTo>
                    <a:close/>
                    <a:moveTo>
                      <a:pt x="4558" y="835"/>
                    </a:moveTo>
                    <a:lnTo>
                      <a:pt x="4432" y="87"/>
                    </a:lnTo>
                    <a:lnTo>
                      <a:pt x="4529" y="64"/>
                    </a:lnTo>
                    <a:lnTo>
                      <a:pt x="4662" y="812"/>
                    </a:lnTo>
                    <a:close/>
                    <a:moveTo>
                      <a:pt x="6676" y="9887"/>
                    </a:moveTo>
                    <a:lnTo>
                      <a:pt x="6866" y="10624"/>
                    </a:lnTo>
                    <a:lnTo>
                      <a:pt x="6768" y="10653"/>
                    </a:lnTo>
                    <a:lnTo>
                      <a:pt x="6572" y="9916"/>
                    </a:lnTo>
                    <a:close/>
                    <a:moveTo>
                      <a:pt x="4161" y="927"/>
                    </a:moveTo>
                    <a:lnTo>
                      <a:pt x="3971" y="191"/>
                    </a:lnTo>
                    <a:lnTo>
                      <a:pt x="4069" y="162"/>
                    </a:lnTo>
                    <a:lnTo>
                      <a:pt x="4265" y="898"/>
                    </a:lnTo>
                    <a:close/>
                    <a:moveTo>
                      <a:pt x="7056" y="9767"/>
                    </a:moveTo>
                    <a:lnTo>
                      <a:pt x="7315" y="10480"/>
                    </a:lnTo>
                    <a:lnTo>
                      <a:pt x="7211" y="10515"/>
                    </a:lnTo>
                    <a:lnTo>
                      <a:pt x="6952" y="9801"/>
                    </a:lnTo>
                    <a:close/>
                    <a:moveTo>
                      <a:pt x="3775" y="1054"/>
                    </a:moveTo>
                    <a:lnTo>
                      <a:pt x="3517" y="346"/>
                    </a:lnTo>
                    <a:lnTo>
                      <a:pt x="3614" y="306"/>
                    </a:lnTo>
                    <a:lnTo>
                      <a:pt x="3873" y="1019"/>
                    </a:lnTo>
                    <a:close/>
                    <a:moveTo>
                      <a:pt x="7430" y="9605"/>
                    </a:moveTo>
                    <a:lnTo>
                      <a:pt x="7752" y="10302"/>
                    </a:lnTo>
                    <a:lnTo>
                      <a:pt x="7660" y="10342"/>
                    </a:lnTo>
                    <a:lnTo>
                      <a:pt x="7338" y="9651"/>
                    </a:lnTo>
                    <a:close/>
                    <a:moveTo>
                      <a:pt x="3401" y="1215"/>
                    </a:moveTo>
                    <a:lnTo>
                      <a:pt x="3079" y="524"/>
                    </a:lnTo>
                    <a:lnTo>
                      <a:pt x="3171" y="478"/>
                    </a:lnTo>
                    <a:lnTo>
                      <a:pt x="3493" y="1169"/>
                    </a:lnTo>
                    <a:close/>
                    <a:moveTo>
                      <a:pt x="7787" y="9416"/>
                    </a:moveTo>
                    <a:lnTo>
                      <a:pt x="8172" y="10077"/>
                    </a:lnTo>
                    <a:lnTo>
                      <a:pt x="8086" y="10123"/>
                    </a:lnTo>
                    <a:lnTo>
                      <a:pt x="7700" y="9462"/>
                    </a:lnTo>
                    <a:close/>
                    <a:moveTo>
                      <a:pt x="3039" y="1411"/>
                    </a:moveTo>
                    <a:lnTo>
                      <a:pt x="2659" y="749"/>
                    </a:lnTo>
                    <a:lnTo>
                      <a:pt x="2745" y="697"/>
                    </a:lnTo>
                    <a:lnTo>
                      <a:pt x="3125" y="1359"/>
                    </a:lnTo>
                    <a:close/>
                    <a:moveTo>
                      <a:pt x="8126" y="9191"/>
                    </a:moveTo>
                    <a:lnTo>
                      <a:pt x="8563" y="9818"/>
                    </a:lnTo>
                    <a:lnTo>
                      <a:pt x="8477" y="9876"/>
                    </a:lnTo>
                    <a:lnTo>
                      <a:pt x="8040" y="9249"/>
                    </a:lnTo>
                    <a:close/>
                    <a:moveTo>
                      <a:pt x="2699" y="1629"/>
                    </a:moveTo>
                    <a:lnTo>
                      <a:pt x="2262" y="1008"/>
                    </a:lnTo>
                    <a:lnTo>
                      <a:pt x="2348" y="950"/>
                    </a:lnTo>
                    <a:lnTo>
                      <a:pt x="2791" y="1572"/>
                    </a:lnTo>
                    <a:close/>
                    <a:moveTo>
                      <a:pt x="8448" y="8938"/>
                    </a:moveTo>
                    <a:lnTo>
                      <a:pt x="8938" y="9525"/>
                    </a:lnTo>
                    <a:lnTo>
                      <a:pt x="8863" y="9588"/>
                    </a:lnTo>
                    <a:lnTo>
                      <a:pt x="8374" y="9007"/>
                    </a:lnTo>
                    <a:close/>
                    <a:moveTo>
                      <a:pt x="2389" y="1877"/>
                    </a:moveTo>
                    <a:lnTo>
                      <a:pt x="1899" y="1295"/>
                    </a:lnTo>
                    <a:lnTo>
                      <a:pt x="1974" y="1226"/>
                    </a:lnTo>
                    <a:lnTo>
                      <a:pt x="2463" y="1813"/>
                    </a:lnTo>
                    <a:close/>
                    <a:moveTo>
                      <a:pt x="8748" y="8667"/>
                    </a:moveTo>
                    <a:lnTo>
                      <a:pt x="9283" y="9208"/>
                    </a:lnTo>
                    <a:lnTo>
                      <a:pt x="9214" y="9277"/>
                    </a:lnTo>
                    <a:lnTo>
                      <a:pt x="8673" y="8736"/>
                    </a:lnTo>
                    <a:close/>
                    <a:moveTo>
                      <a:pt x="2089" y="2159"/>
                    </a:moveTo>
                    <a:lnTo>
                      <a:pt x="1548" y="1618"/>
                    </a:lnTo>
                    <a:lnTo>
                      <a:pt x="1623" y="1543"/>
                    </a:lnTo>
                    <a:lnTo>
                      <a:pt x="2164" y="2084"/>
                    </a:lnTo>
                    <a:close/>
                    <a:moveTo>
                      <a:pt x="9012" y="8362"/>
                    </a:moveTo>
                    <a:lnTo>
                      <a:pt x="9594" y="8852"/>
                    </a:lnTo>
                    <a:lnTo>
                      <a:pt x="9530" y="8932"/>
                    </a:lnTo>
                    <a:lnTo>
                      <a:pt x="8949" y="8443"/>
                    </a:lnTo>
                    <a:close/>
                    <a:moveTo>
                      <a:pt x="1819" y="2458"/>
                    </a:moveTo>
                    <a:lnTo>
                      <a:pt x="1238" y="1969"/>
                    </a:lnTo>
                    <a:lnTo>
                      <a:pt x="1301" y="1888"/>
                    </a:lnTo>
                    <a:lnTo>
                      <a:pt x="1882" y="2377"/>
                    </a:lnTo>
                    <a:close/>
                    <a:moveTo>
                      <a:pt x="9254" y="8034"/>
                    </a:moveTo>
                    <a:lnTo>
                      <a:pt x="9881" y="8472"/>
                    </a:lnTo>
                    <a:lnTo>
                      <a:pt x="9824" y="8558"/>
                    </a:lnTo>
                    <a:lnTo>
                      <a:pt x="9197" y="8121"/>
                    </a:lnTo>
                    <a:close/>
                    <a:moveTo>
                      <a:pt x="1571" y="2780"/>
                    </a:moveTo>
                    <a:lnTo>
                      <a:pt x="950" y="2343"/>
                    </a:lnTo>
                    <a:lnTo>
                      <a:pt x="1007" y="2257"/>
                    </a:lnTo>
                    <a:lnTo>
                      <a:pt x="1629" y="2694"/>
                    </a:lnTo>
                    <a:close/>
                    <a:moveTo>
                      <a:pt x="9473" y="7695"/>
                    </a:moveTo>
                    <a:lnTo>
                      <a:pt x="10135" y="8075"/>
                    </a:lnTo>
                    <a:lnTo>
                      <a:pt x="10083" y="8161"/>
                    </a:lnTo>
                    <a:lnTo>
                      <a:pt x="9421" y="7781"/>
                    </a:lnTo>
                    <a:close/>
                    <a:moveTo>
                      <a:pt x="1358" y="3125"/>
                    </a:moveTo>
                    <a:lnTo>
                      <a:pt x="697" y="2746"/>
                    </a:lnTo>
                    <a:lnTo>
                      <a:pt x="748" y="2659"/>
                    </a:lnTo>
                    <a:lnTo>
                      <a:pt x="1410" y="3039"/>
                    </a:lnTo>
                    <a:close/>
                    <a:moveTo>
                      <a:pt x="9611" y="7424"/>
                    </a:moveTo>
                    <a:lnTo>
                      <a:pt x="9651" y="7327"/>
                    </a:lnTo>
                    <a:lnTo>
                      <a:pt x="10342" y="7655"/>
                    </a:lnTo>
                    <a:lnTo>
                      <a:pt x="10296" y="7747"/>
                    </a:lnTo>
                    <a:close/>
                    <a:moveTo>
                      <a:pt x="1220" y="3396"/>
                    </a:moveTo>
                    <a:lnTo>
                      <a:pt x="1180" y="3488"/>
                    </a:lnTo>
                    <a:lnTo>
                      <a:pt x="489" y="3166"/>
                    </a:lnTo>
                    <a:lnTo>
                      <a:pt x="530" y="3068"/>
                    </a:lnTo>
                    <a:close/>
                    <a:moveTo>
                      <a:pt x="9772" y="7050"/>
                    </a:moveTo>
                    <a:lnTo>
                      <a:pt x="9812" y="6947"/>
                    </a:lnTo>
                    <a:lnTo>
                      <a:pt x="10520" y="7206"/>
                    </a:lnTo>
                    <a:lnTo>
                      <a:pt x="10486" y="7309"/>
                    </a:lnTo>
                    <a:close/>
                    <a:moveTo>
                      <a:pt x="1065" y="3770"/>
                    </a:moveTo>
                    <a:lnTo>
                      <a:pt x="1025" y="3868"/>
                    </a:lnTo>
                    <a:lnTo>
                      <a:pt x="311" y="3609"/>
                    </a:lnTo>
                    <a:lnTo>
                      <a:pt x="351" y="3511"/>
                    </a:lnTo>
                    <a:close/>
                    <a:moveTo>
                      <a:pt x="9899" y="6665"/>
                    </a:moveTo>
                    <a:lnTo>
                      <a:pt x="9927" y="6567"/>
                    </a:lnTo>
                    <a:lnTo>
                      <a:pt x="10658" y="6763"/>
                    </a:lnTo>
                    <a:lnTo>
                      <a:pt x="10629" y="6860"/>
                    </a:lnTo>
                    <a:close/>
                    <a:moveTo>
                      <a:pt x="933" y="4156"/>
                    </a:moveTo>
                    <a:lnTo>
                      <a:pt x="904" y="4259"/>
                    </a:lnTo>
                    <a:lnTo>
                      <a:pt x="167" y="4064"/>
                    </a:lnTo>
                    <a:lnTo>
                      <a:pt x="202" y="3960"/>
                    </a:lnTo>
                    <a:close/>
                    <a:moveTo>
                      <a:pt x="9991" y="6273"/>
                    </a:moveTo>
                    <a:lnTo>
                      <a:pt x="10014" y="6170"/>
                    </a:lnTo>
                    <a:lnTo>
                      <a:pt x="10762" y="6302"/>
                    </a:lnTo>
                    <a:lnTo>
                      <a:pt x="10739" y="6400"/>
                    </a:lnTo>
                    <a:close/>
                    <a:moveTo>
                      <a:pt x="841" y="4553"/>
                    </a:moveTo>
                    <a:lnTo>
                      <a:pt x="818" y="4651"/>
                    </a:lnTo>
                    <a:lnTo>
                      <a:pt x="69" y="4524"/>
                    </a:lnTo>
                    <a:lnTo>
                      <a:pt x="92" y="4420"/>
                    </a:lnTo>
                    <a:close/>
                    <a:moveTo>
                      <a:pt x="10048" y="5871"/>
                    </a:moveTo>
                    <a:lnTo>
                      <a:pt x="10054" y="5767"/>
                    </a:lnTo>
                    <a:lnTo>
                      <a:pt x="10808" y="5830"/>
                    </a:lnTo>
                    <a:lnTo>
                      <a:pt x="10802" y="5934"/>
                    </a:lnTo>
                    <a:close/>
                    <a:moveTo>
                      <a:pt x="783" y="4956"/>
                    </a:moveTo>
                    <a:lnTo>
                      <a:pt x="777" y="5053"/>
                    </a:lnTo>
                    <a:lnTo>
                      <a:pt x="18" y="4990"/>
                    </a:lnTo>
                    <a:lnTo>
                      <a:pt x="29" y="48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5824825" y="2060089"/>
                <a:ext cx="585145" cy="538149"/>
              </a:xfrm>
              <a:custGeom>
                <a:avLst/>
                <a:gdLst/>
                <a:ahLst/>
                <a:cxnLst/>
                <a:rect l="l" t="t" r="r" b="b"/>
                <a:pathLst>
                  <a:path w="9525" h="8760" extrusionOk="0">
                    <a:moveTo>
                      <a:pt x="8765" y="0"/>
                    </a:moveTo>
                    <a:lnTo>
                      <a:pt x="754" y="0"/>
                    </a:lnTo>
                    <a:cubicBezTo>
                      <a:pt x="340" y="0"/>
                      <a:pt x="0" y="340"/>
                      <a:pt x="0" y="754"/>
                    </a:cubicBezTo>
                    <a:lnTo>
                      <a:pt x="0" y="6371"/>
                    </a:lnTo>
                    <a:cubicBezTo>
                      <a:pt x="0" y="6791"/>
                      <a:pt x="340" y="7131"/>
                      <a:pt x="754" y="7131"/>
                    </a:cubicBezTo>
                    <a:lnTo>
                      <a:pt x="4835" y="7131"/>
                    </a:lnTo>
                    <a:cubicBezTo>
                      <a:pt x="5301" y="7131"/>
                      <a:pt x="5755" y="7263"/>
                      <a:pt x="6147" y="7516"/>
                    </a:cubicBezTo>
                    <a:lnTo>
                      <a:pt x="7879" y="8661"/>
                    </a:lnTo>
                    <a:cubicBezTo>
                      <a:pt x="8028" y="8759"/>
                      <a:pt x="8224" y="8621"/>
                      <a:pt x="8190" y="8448"/>
                    </a:cubicBezTo>
                    <a:lnTo>
                      <a:pt x="7948" y="7372"/>
                    </a:lnTo>
                    <a:cubicBezTo>
                      <a:pt x="7919" y="7251"/>
                      <a:pt x="8017" y="7131"/>
                      <a:pt x="8144" y="7131"/>
                    </a:cubicBezTo>
                    <a:lnTo>
                      <a:pt x="8754" y="7131"/>
                    </a:lnTo>
                    <a:cubicBezTo>
                      <a:pt x="9174" y="7131"/>
                      <a:pt x="9513" y="6791"/>
                      <a:pt x="9513" y="6371"/>
                    </a:cubicBezTo>
                    <a:lnTo>
                      <a:pt x="9513" y="754"/>
                    </a:lnTo>
                    <a:cubicBezTo>
                      <a:pt x="9525" y="340"/>
                      <a:pt x="9185" y="0"/>
                      <a:pt x="8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p:cNvSpPr/>
              <p:nvPr/>
            </p:nvSpPr>
            <p:spPr>
              <a:xfrm>
                <a:off x="5922074" y="2214900"/>
                <a:ext cx="204755" cy="22361"/>
              </a:xfrm>
              <a:custGeom>
                <a:avLst/>
                <a:gdLst/>
                <a:ahLst/>
                <a:cxnLst/>
                <a:rect l="l" t="t" r="r" b="b"/>
                <a:pathLst>
                  <a:path w="3333" h="364" extrusionOk="0">
                    <a:moveTo>
                      <a:pt x="0" y="1"/>
                    </a:moveTo>
                    <a:lnTo>
                      <a:pt x="3332" y="1"/>
                    </a:lnTo>
                    <a:lnTo>
                      <a:pt x="3332" y="364"/>
                    </a:lnTo>
                    <a:lnTo>
                      <a:pt x="0"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p:cNvSpPr/>
              <p:nvPr/>
            </p:nvSpPr>
            <p:spPr>
              <a:xfrm>
                <a:off x="6144770" y="2214900"/>
                <a:ext cx="168018" cy="22361"/>
              </a:xfrm>
              <a:custGeom>
                <a:avLst/>
                <a:gdLst/>
                <a:ahLst/>
                <a:cxnLst/>
                <a:rect l="l" t="t" r="r" b="b"/>
                <a:pathLst>
                  <a:path w="2735" h="364" extrusionOk="0">
                    <a:moveTo>
                      <a:pt x="1" y="1"/>
                    </a:moveTo>
                    <a:lnTo>
                      <a:pt x="2734" y="1"/>
                    </a:lnTo>
                    <a:lnTo>
                      <a:pt x="2734" y="364"/>
                    </a:lnTo>
                    <a:lnTo>
                      <a:pt x="1"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5922074" y="2276455"/>
                <a:ext cx="132264" cy="22300"/>
              </a:xfrm>
              <a:custGeom>
                <a:avLst/>
                <a:gdLst/>
                <a:ahLst/>
                <a:cxnLst/>
                <a:rect l="l" t="t" r="r" b="b"/>
                <a:pathLst>
                  <a:path w="2153" h="363" extrusionOk="0">
                    <a:moveTo>
                      <a:pt x="0" y="0"/>
                    </a:moveTo>
                    <a:lnTo>
                      <a:pt x="2152" y="0"/>
                    </a:lnTo>
                    <a:lnTo>
                      <a:pt x="21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6066319" y="2276455"/>
                <a:ext cx="166175" cy="22300"/>
              </a:xfrm>
              <a:custGeom>
                <a:avLst/>
                <a:gdLst/>
                <a:ahLst/>
                <a:cxnLst/>
                <a:rect l="l" t="t" r="r" b="b"/>
                <a:pathLst>
                  <a:path w="2705" h="363" extrusionOk="0">
                    <a:moveTo>
                      <a:pt x="0" y="0"/>
                    </a:moveTo>
                    <a:lnTo>
                      <a:pt x="2705" y="0"/>
                    </a:lnTo>
                    <a:lnTo>
                      <a:pt x="2705"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6252954" y="2276455"/>
                <a:ext cx="59467" cy="22300"/>
              </a:xfrm>
              <a:custGeom>
                <a:avLst/>
                <a:gdLst/>
                <a:ahLst/>
                <a:cxnLst/>
                <a:rect l="l" t="t" r="r" b="b"/>
                <a:pathLst>
                  <a:path w="968" h="363" extrusionOk="0">
                    <a:moveTo>
                      <a:pt x="1" y="0"/>
                    </a:moveTo>
                    <a:lnTo>
                      <a:pt x="967" y="0"/>
                    </a:lnTo>
                    <a:lnTo>
                      <a:pt x="967"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5922074" y="2337950"/>
                <a:ext cx="101486" cy="22361"/>
              </a:xfrm>
              <a:custGeom>
                <a:avLst/>
                <a:gdLst/>
                <a:ahLst/>
                <a:cxnLst/>
                <a:rect l="l" t="t" r="r" b="b"/>
                <a:pathLst>
                  <a:path w="1652" h="364" extrusionOk="0">
                    <a:moveTo>
                      <a:pt x="0" y="1"/>
                    </a:moveTo>
                    <a:lnTo>
                      <a:pt x="1652" y="1"/>
                    </a:lnTo>
                    <a:lnTo>
                      <a:pt x="16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6032347" y="2337950"/>
                <a:ext cx="83118" cy="22361"/>
              </a:xfrm>
              <a:custGeom>
                <a:avLst/>
                <a:gdLst/>
                <a:ahLst/>
                <a:cxnLst/>
                <a:rect l="l" t="t" r="r" b="b"/>
                <a:pathLst>
                  <a:path w="1353" h="364" extrusionOk="0">
                    <a:moveTo>
                      <a:pt x="1" y="1"/>
                    </a:moveTo>
                    <a:lnTo>
                      <a:pt x="1353" y="1"/>
                    </a:lnTo>
                    <a:lnTo>
                      <a:pt x="1353"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7584704" y="2233329"/>
                <a:ext cx="925296" cy="2033231"/>
              </a:xfrm>
              <a:custGeom>
                <a:avLst/>
                <a:gdLst/>
                <a:ahLst/>
                <a:cxnLst/>
                <a:rect l="l" t="t" r="r" b="b"/>
                <a:pathLst>
                  <a:path w="15062" h="33097" extrusionOk="0">
                    <a:moveTo>
                      <a:pt x="14434" y="12"/>
                    </a:moveTo>
                    <a:cubicBezTo>
                      <a:pt x="14532" y="0"/>
                      <a:pt x="14618" y="12"/>
                      <a:pt x="14693" y="52"/>
                    </a:cubicBezTo>
                    <a:cubicBezTo>
                      <a:pt x="14774" y="87"/>
                      <a:pt x="14837" y="144"/>
                      <a:pt x="14894" y="213"/>
                    </a:cubicBezTo>
                    <a:cubicBezTo>
                      <a:pt x="14952" y="288"/>
                      <a:pt x="14998" y="380"/>
                      <a:pt x="15027" y="489"/>
                    </a:cubicBezTo>
                    <a:cubicBezTo>
                      <a:pt x="15056" y="587"/>
                      <a:pt x="15061" y="714"/>
                      <a:pt x="15056" y="835"/>
                    </a:cubicBezTo>
                    <a:lnTo>
                      <a:pt x="13145" y="32198"/>
                    </a:lnTo>
                    <a:cubicBezTo>
                      <a:pt x="13139" y="32342"/>
                      <a:pt x="13110" y="32469"/>
                      <a:pt x="13070" y="32584"/>
                    </a:cubicBezTo>
                    <a:cubicBezTo>
                      <a:pt x="13024" y="32699"/>
                      <a:pt x="12967" y="32803"/>
                      <a:pt x="12898" y="32883"/>
                    </a:cubicBezTo>
                    <a:cubicBezTo>
                      <a:pt x="12823" y="32958"/>
                      <a:pt x="12748" y="33016"/>
                      <a:pt x="12662" y="33056"/>
                    </a:cubicBezTo>
                    <a:cubicBezTo>
                      <a:pt x="12570" y="33090"/>
                      <a:pt x="12477" y="33096"/>
                      <a:pt x="12380" y="33085"/>
                    </a:cubicBezTo>
                    <a:lnTo>
                      <a:pt x="496" y="30771"/>
                    </a:lnTo>
                    <a:cubicBezTo>
                      <a:pt x="415" y="30760"/>
                      <a:pt x="341" y="30714"/>
                      <a:pt x="277" y="30656"/>
                    </a:cubicBezTo>
                    <a:cubicBezTo>
                      <a:pt x="214" y="30599"/>
                      <a:pt x="156" y="30524"/>
                      <a:pt x="110" y="30426"/>
                    </a:cubicBezTo>
                    <a:cubicBezTo>
                      <a:pt x="70" y="30334"/>
                      <a:pt x="36" y="30230"/>
                      <a:pt x="18" y="30121"/>
                    </a:cubicBezTo>
                    <a:cubicBezTo>
                      <a:pt x="1" y="30000"/>
                      <a:pt x="1" y="29879"/>
                      <a:pt x="7" y="29758"/>
                    </a:cubicBezTo>
                    <a:lnTo>
                      <a:pt x="2337" y="2250"/>
                    </a:lnTo>
                    <a:cubicBezTo>
                      <a:pt x="2343" y="2135"/>
                      <a:pt x="2372" y="2026"/>
                      <a:pt x="2407" y="1928"/>
                    </a:cubicBezTo>
                    <a:cubicBezTo>
                      <a:pt x="2447" y="1825"/>
                      <a:pt x="2493" y="1732"/>
                      <a:pt x="2550" y="1652"/>
                    </a:cubicBezTo>
                    <a:cubicBezTo>
                      <a:pt x="2608" y="1571"/>
                      <a:pt x="2677" y="1508"/>
                      <a:pt x="2746" y="1456"/>
                    </a:cubicBezTo>
                    <a:cubicBezTo>
                      <a:pt x="2821" y="1410"/>
                      <a:pt x="2890" y="1381"/>
                      <a:pt x="2970" y="1376"/>
                    </a:cubicBezTo>
                    <a:lnTo>
                      <a:pt x="5474" y="1076"/>
                    </a:lnTo>
                    <a:cubicBezTo>
                      <a:pt x="5531" y="1071"/>
                      <a:pt x="5589" y="1076"/>
                      <a:pt x="5635" y="1105"/>
                    </a:cubicBezTo>
                    <a:cubicBezTo>
                      <a:pt x="5687" y="1134"/>
                      <a:pt x="5733" y="1168"/>
                      <a:pt x="5767" y="1220"/>
                    </a:cubicBezTo>
                    <a:cubicBezTo>
                      <a:pt x="5802" y="1272"/>
                      <a:pt x="5831" y="1335"/>
                      <a:pt x="5848" y="1410"/>
                    </a:cubicBezTo>
                    <a:cubicBezTo>
                      <a:pt x="5859" y="1479"/>
                      <a:pt x="5865" y="1560"/>
                      <a:pt x="5859" y="1646"/>
                    </a:cubicBezTo>
                    <a:cubicBezTo>
                      <a:pt x="5854" y="1732"/>
                      <a:pt x="5859" y="1813"/>
                      <a:pt x="5877" y="1882"/>
                    </a:cubicBezTo>
                    <a:cubicBezTo>
                      <a:pt x="5888" y="1957"/>
                      <a:pt x="5917" y="2020"/>
                      <a:pt x="5951" y="2072"/>
                    </a:cubicBezTo>
                    <a:cubicBezTo>
                      <a:pt x="5992" y="2124"/>
                      <a:pt x="6032" y="2164"/>
                      <a:pt x="6084" y="2193"/>
                    </a:cubicBezTo>
                    <a:cubicBezTo>
                      <a:pt x="6136" y="2222"/>
                      <a:pt x="6193" y="2227"/>
                      <a:pt x="6251" y="2222"/>
                    </a:cubicBezTo>
                    <a:lnTo>
                      <a:pt x="10498" y="1761"/>
                    </a:lnTo>
                    <a:cubicBezTo>
                      <a:pt x="10567" y="1755"/>
                      <a:pt x="10630" y="1732"/>
                      <a:pt x="10688" y="1692"/>
                    </a:cubicBezTo>
                    <a:cubicBezTo>
                      <a:pt x="10745" y="1652"/>
                      <a:pt x="10803" y="1594"/>
                      <a:pt x="10843" y="1531"/>
                    </a:cubicBezTo>
                    <a:cubicBezTo>
                      <a:pt x="10895" y="1468"/>
                      <a:pt x="10929" y="1393"/>
                      <a:pt x="10958" y="1318"/>
                    </a:cubicBezTo>
                    <a:cubicBezTo>
                      <a:pt x="10987" y="1238"/>
                      <a:pt x="11010" y="1151"/>
                      <a:pt x="11016" y="1059"/>
                    </a:cubicBezTo>
                    <a:cubicBezTo>
                      <a:pt x="11027" y="961"/>
                      <a:pt x="11045" y="875"/>
                      <a:pt x="11073" y="800"/>
                    </a:cubicBezTo>
                    <a:cubicBezTo>
                      <a:pt x="11102" y="720"/>
                      <a:pt x="11148" y="639"/>
                      <a:pt x="11188" y="581"/>
                    </a:cubicBezTo>
                    <a:cubicBezTo>
                      <a:pt x="11240" y="518"/>
                      <a:pt x="11292" y="466"/>
                      <a:pt x="11355" y="426"/>
                    </a:cubicBezTo>
                    <a:cubicBezTo>
                      <a:pt x="11413" y="380"/>
                      <a:pt x="11476" y="357"/>
                      <a:pt x="11551" y="3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p:cNvSpPr/>
              <p:nvPr/>
            </p:nvSpPr>
            <p:spPr>
              <a:xfrm>
                <a:off x="8377377" y="2203596"/>
                <a:ext cx="244010" cy="2112787"/>
              </a:xfrm>
              <a:custGeom>
                <a:avLst/>
                <a:gdLst/>
                <a:ahLst/>
                <a:cxnLst/>
                <a:rect l="l" t="t" r="r" b="b"/>
                <a:pathLst>
                  <a:path w="3972" h="34392" extrusionOk="0">
                    <a:moveTo>
                      <a:pt x="3960" y="1457"/>
                    </a:moveTo>
                    <a:cubicBezTo>
                      <a:pt x="3919" y="835"/>
                      <a:pt x="2935" y="202"/>
                      <a:pt x="2389" y="1"/>
                    </a:cubicBezTo>
                    <a:cubicBezTo>
                      <a:pt x="2786" y="634"/>
                      <a:pt x="2757" y="1434"/>
                      <a:pt x="2711" y="2176"/>
                    </a:cubicBezTo>
                    <a:cubicBezTo>
                      <a:pt x="2020" y="12178"/>
                      <a:pt x="1571" y="22191"/>
                      <a:pt x="915" y="32199"/>
                    </a:cubicBezTo>
                    <a:cubicBezTo>
                      <a:pt x="864" y="33028"/>
                      <a:pt x="725" y="34000"/>
                      <a:pt x="0" y="34392"/>
                    </a:cubicBezTo>
                    <a:cubicBezTo>
                      <a:pt x="553" y="34271"/>
                      <a:pt x="1784" y="33805"/>
                      <a:pt x="2003" y="33269"/>
                    </a:cubicBezTo>
                    <a:cubicBezTo>
                      <a:pt x="2210" y="32746"/>
                      <a:pt x="2245" y="32170"/>
                      <a:pt x="2273" y="31601"/>
                    </a:cubicBezTo>
                    <a:lnTo>
                      <a:pt x="3971" y="1842"/>
                    </a:lnTo>
                    <a:cubicBezTo>
                      <a:pt x="3965" y="1848"/>
                      <a:pt x="3965" y="1589"/>
                      <a:pt x="3960" y="14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a:off x="7552206" y="2184183"/>
                <a:ext cx="995268" cy="2138220"/>
              </a:xfrm>
              <a:custGeom>
                <a:avLst/>
                <a:gdLst/>
                <a:ahLst/>
                <a:cxnLst/>
                <a:rect l="l" t="t" r="r" b="b"/>
                <a:pathLst>
                  <a:path w="16201" h="34806" extrusionOk="0">
                    <a:moveTo>
                      <a:pt x="15015" y="23"/>
                    </a:moveTo>
                    <a:cubicBezTo>
                      <a:pt x="15188" y="0"/>
                      <a:pt x="15354" y="29"/>
                      <a:pt x="15504" y="92"/>
                    </a:cubicBezTo>
                    <a:cubicBezTo>
                      <a:pt x="15654" y="156"/>
                      <a:pt x="15786" y="265"/>
                      <a:pt x="15884" y="403"/>
                    </a:cubicBezTo>
                    <a:cubicBezTo>
                      <a:pt x="15993" y="541"/>
                      <a:pt x="16074" y="714"/>
                      <a:pt x="16131" y="910"/>
                    </a:cubicBezTo>
                    <a:cubicBezTo>
                      <a:pt x="16183" y="1099"/>
                      <a:pt x="16200" y="1324"/>
                      <a:pt x="16189" y="1560"/>
                    </a:cubicBezTo>
                    <a:lnTo>
                      <a:pt x="14301" y="33114"/>
                    </a:lnTo>
                    <a:cubicBezTo>
                      <a:pt x="14290" y="33378"/>
                      <a:pt x="14232" y="33626"/>
                      <a:pt x="14146" y="33839"/>
                    </a:cubicBezTo>
                    <a:cubicBezTo>
                      <a:pt x="14060" y="34057"/>
                      <a:pt x="13950" y="34242"/>
                      <a:pt x="13812" y="34391"/>
                    </a:cubicBezTo>
                    <a:cubicBezTo>
                      <a:pt x="13686" y="34547"/>
                      <a:pt x="13524" y="34650"/>
                      <a:pt x="13363" y="34719"/>
                    </a:cubicBezTo>
                    <a:cubicBezTo>
                      <a:pt x="13196" y="34782"/>
                      <a:pt x="13018" y="34805"/>
                      <a:pt x="12834" y="34759"/>
                    </a:cubicBezTo>
                    <a:lnTo>
                      <a:pt x="939" y="32360"/>
                    </a:lnTo>
                    <a:cubicBezTo>
                      <a:pt x="789" y="32331"/>
                      <a:pt x="651" y="32250"/>
                      <a:pt x="536" y="32141"/>
                    </a:cubicBezTo>
                    <a:cubicBezTo>
                      <a:pt x="415" y="32026"/>
                      <a:pt x="311" y="31882"/>
                      <a:pt x="225" y="31709"/>
                    </a:cubicBezTo>
                    <a:cubicBezTo>
                      <a:pt x="144" y="31537"/>
                      <a:pt x="81" y="31341"/>
                      <a:pt x="47" y="31128"/>
                    </a:cubicBezTo>
                    <a:cubicBezTo>
                      <a:pt x="12" y="30909"/>
                      <a:pt x="1" y="30691"/>
                      <a:pt x="24" y="30449"/>
                    </a:cubicBezTo>
                    <a:lnTo>
                      <a:pt x="2372" y="3085"/>
                    </a:lnTo>
                    <a:cubicBezTo>
                      <a:pt x="2389" y="2878"/>
                      <a:pt x="2435" y="2676"/>
                      <a:pt x="2498" y="2481"/>
                    </a:cubicBezTo>
                    <a:cubicBezTo>
                      <a:pt x="2561" y="2296"/>
                      <a:pt x="2659" y="2124"/>
                      <a:pt x="2763" y="1974"/>
                    </a:cubicBezTo>
                    <a:cubicBezTo>
                      <a:pt x="2872" y="1819"/>
                      <a:pt x="2987" y="1698"/>
                      <a:pt x="3125" y="1606"/>
                    </a:cubicBezTo>
                    <a:cubicBezTo>
                      <a:pt x="3252" y="1514"/>
                      <a:pt x="3396" y="1456"/>
                      <a:pt x="3540" y="1433"/>
                    </a:cubicBezTo>
                    <a:close/>
                    <a:moveTo>
                      <a:pt x="13680" y="33004"/>
                    </a:moveTo>
                    <a:lnTo>
                      <a:pt x="15585" y="1640"/>
                    </a:lnTo>
                    <a:cubicBezTo>
                      <a:pt x="15590" y="1520"/>
                      <a:pt x="15585" y="1399"/>
                      <a:pt x="15556" y="1295"/>
                    </a:cubicBezTo>
                    <a:cubicBezTo>
                      <a:pt x="15527" y="1197"/>
                      <a:pt x="15481" y="1099"/>
                      <a:pt x="15423" y="1025"/>
                    </a:cubicBezTo>
                    <a:cubicBezTo>
                      <a:pt x="15366" y="950"/>
                      <a:pt x="15303" y="892"/>
                      <a:pt x="15222" y="858"/>
                    </a:cubicBezTo>
                    <a:cubicBezTo>
                      <a:pt x="15147" y="823"/>
                      <a:pt x="15061" y="806"/>
                      <a:pt x="14963" y="823"/>
                    </a:cubicBezTo>
                    <a:lnTo>
                      <a:pt x="12057" y="1169"/>
                    </a:lnTo>
                    <a:cubicBezTo>
                      <a:pt x="11994" y="1174"/>
                      <a:pt x="11930" y="1203"/>
                      <a:pt x="11867" y="1238"/>
                    </a:cubicBezTo>
                    <a:cubicBezTo>
                      <a:pt x="11809" y="1284"/>
                      <a:pt x="11752" y="1330"/>
                      <a:pt x="11700" y="1399"/>
                    </a:cubicBezTo>
                    <a:cubicBezTo>
                      <a:pt x="11648" y="1462"/>
                      <a:pt x="11614" y="1531"/>
                      <a:pt x="11585" y="1612"/>
                    </a:cubicBezTo>
                    <a:cubicBezTo>
                      <a:pt x="11556" y="1692"/>
                      <a:pt x="11533" y="1779"/>
                      <a:pt x="11527" y="1871"/>
                    </a:cubicBezTo>
                    <a:cubicBezTo>
                      <a:pt x="11522" y="1963"/>
                      <a:pt x="11499" y="2049"/>
                      <a:pt x="11470" y="2130"/>
                    </a:cubicBezTo>
                    <a:cubicBezTo>
                      <a:pt x="11441" y="2210"/>
                      <a:pt x="11395" y="2291"/>
                      <a:pt x="11355" y="2348"/>
                    </a:cubicBezTo>
                    <a:cubicBezTo>
                      <a:pt x="11303" y="2412"/>
                      <a:pt x="11251" y="2463"/>
                      <a:pt x="11194" y="2504"/>
                    </a:cubicBezTo>
                    <a:cubicBezTo>
                      <a:pt x="11136" y="2538"/>
                      <a:pt x="11073" y="2567"/>
                      <a:pt x="11010" y="2578"/>
                    </a:cubicBezTo>
                    <a:lnTo>
                      <a:pt x="6757" y="3039"/>
                    </a:lnTo>
                    <a:cubicBezTo>
                      <a:pt x="6699" y="3045"/>
                      <a:pt x="6642" y="3027"/>
                      <a:pt x="6590" y="3010"/>
                    </a:cubicBezTo>
                    <a:cubicBezTo>
                      <a:pt x="6544" y="2981"/>
                      <a:pt x="6498" y="2941"/>
                      <a:pt x="6463" y="2883"/>
                    </a:cubicBezTo>
                    <a:cubicBezTo>
                      <a:pt x="6429" y="2837"/>
                      <a:pt x="6400" y="2768"/>
                      <a:pt x="6383" y="2699"/>
                    </a:cubicBezTo>
                    <a:cubicBezTo>
                      <a:pt x="6371" y="2625"/>
                      <a:pt x="6360" y="2550"/>
                      <a:pt x="6371" y="2463"/>
                    </a:cubicBezTo>
                    <a:cubicBezTo>
                      <a:pt x="6377" y="2377"/>
                      <a:pt x="6371" y="2296"/>
                      <a:pt x="6354" y="2222"/>
                    </a:cubicBezTo>
                    <a:cubicBezTo>
                      <a:pt x="6342" y="2153"/>
                      <a:pt x="6314" y="2089"/>
                      <a:pt x="6273" y="2038"/>
                    </a:cubicBezTo>
                    <a:cubicBezTo>
                      <a:pt x="6239" y="1986"/>
                      <a:pt x="6199" y="1945"/>
                      <a:pt x="6147" y="1922"/>
                    </a:cubicBezTo>
                    <a:cubicBezTo>
                      <a:pt x="6095" y="1894"/>
                      <a:pt x="6037" y="1888"/>
                      <a:pt x="5980" y="1894"/>
                    </a:cubicBezTo>
                    <a:lnTo>
                      <a:pt x="3476" y="2187"/>
                    </a:lnTo>
                    <a:cubicBezTo>
                      <a:pt x="3396" y="2193"/>
                      <a:pt x="3327" y="2233"/>
                      <a:pt x="3252" y="2273"/>
                    </a:cubicBezTo>
                    <a:cubicBezTo>
                      <a:pt x="3183" y="2325"/>
                      <a:pt x="3120" y="2389"/>
                      <a:pt x="3062" y="2469"/>
                    </a:cubicBezTo>
                    <a:cubicBezTo>
                      <a:pt x="3005" y="2550"/>
                      <a:pt x="2953" y="2642"/>
                      <a:pt x="2918" y="2740"/>
                    </a:cubicBezTo>
                    <a:cubicBezTo>
                      <a:pt x="2878" y="2843"/>
                      <a:pt x="2849" y="2953"/>
                      <a:pt x="2843" y="3068"/>
                    </a:cubicBezTo>
                    <a:lnTo>
                      <a:pt x="513" y="30576"/>
                    </a:lnTo>
                    <a:cubicBezTo>
                      <a:pt x="501" y="30697"/>
                      <a:pt x="507" y="30817"/>
                      <a:pt x="530" y="30932"/>
                    </a:cubicBezTo>
                    <a:cubicBezTo>
                      <a:pt x="547" y="31048"/>
                      <a:pt x="576" y="31157"/>
                      <a:pt x="622" y="31243"/>
                    </a:cubicBezTo>
                    <a:cubicBezTo>
                      <a:pt x="662" y="31335"/>
                      <a:pt x="720" y="31416"/>
                      <a:pt x="789" y="31473"/>
                    </a:cubicBezTo>
                    <a:cubicBezTo>
                      <a:pt x="852" y="31531"/>
                      <a:pt x="921" y="31571"/>
                      <a:pt x="1002" y="31589"/>
                    </a:cubicBezTo>
                    <a:lnTo>
                      <a:pt x="12886" y="33896"/>
                    </a:lnTo>
                    <a:cubicBezTo>
                      <a:pt x="12989" y="33919"/>
                      <a:pt x="13081" y="33902"/>
                      <a:pt x="13168" y="33867"/>
                    </a:cubicBezTo>
                    <a:cubicBezTo>
                      <a:pt x="13254" y="33833"/>
                      <a:pt x="13340" y="33775"/>
                      <a:pt x="13404" y="33695"/>
                    </a:cubicBezTo>
                    <a:cubicBezTo>
                      <a:pt x="13478" y="33614"/>
                      <a:pt x="13536" y="33516"/>
                      <a:pt x="13576" y="33401"/>
                    </a:cubicBezTo>
                    <a:cubicBezTo>
                      <a:pt x="13639" y="33269"/>
                      <a:pt x="13668" y="33142"/>
                      <a:pt x="13680" y="330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7565659" y="2256674"/>
                <a:ext cx="657942" cy="1658432"/>
              </a:xfrm>
              <a:custGeom>
                <a:avLst/>
                <a:gdLst/>
                <a:ahLst/>
                <a:cxnLst/>
                <a:rect l="l" t="t" r="r" b="b"/>
                <a:pathLst>
                  <a:path w="10710" h="26996" extrusionOk="0">
                    <a:moveTo>
                      <a:pt x="5128" y="0"/>
                    </a:moveTo>
                    <a:lnTo>
                      <a:pt x="4575" y="63"/>
                    </a:lnTo>
                    <a:lnTo>
                      <a:pt x="4575" y="311"/>
                    </a:lnTo>
                    <a:cubicBezTo>
                      <a:pt x="4558" y="230"/>
                      <a:pt x="4541" y="150"/>
                      <a:pt x="4518" y="69"/>
                    </a:cubicBezTo>
                    <a:lnTo>
                      <a:pt x="3793" y="167"/>
                    </a:lnTo>
                    <a:cubicBezTo>
                      <a:pt x="3821" y="276"/>
                      <a:pt x="3850" y="374"/>
                      <a:pt x="3867" y="483"/>
                    </a:cubicBezTo>
                    <a:cubicBezTo>
                      <a:pt x="3660" y="524"/>
                      <a:pt x="3505" y="714"/>
                      <a:pt x="3505" y="927"/>
                    </a:cubicBezTo>
                    <a:lnTo>
                      <a:pt x="3505" y="1105"/>
                    </a:lnTo>
                    <a:cubicBezTo>
                      <a:pt x="3407" y="817"/>
                      <a:pt x="3286" y="541"/>
                      <a:pt x="3142" y="265"/>
                    </a:cubicBezTo>
                    <a:cubicBezTo>
                      <a:pt x="3062" y="294"/>
                      <a:pt x="2987" y="340"/>
                      <a:pt x="2906" y="386"/>
                    </a:cubicBezTo>
                    <a:cubicBezTo>
                      <a:pt x="2774" y="483"/>
                      <a:pt x="2653" y="604"/>
                      <a:pt x="2544" y="754"/>
                    </a:cubicBezTo>
                    <a:cubicBezTo>
                      <a:pt x="2440" y="909"/>
                      <a:pt x="2354" y="1076"/>
                      <a:pt x="2279" y="1266"/>
                    </a:cubicBezTo>
                    <a:cubicBezTo>
                      <a:pt x="2216" y="1456"/>
                      <a:pt x="2164" y="1652"/>
                      <a:pt x="2153" y="1870"/>
                    </a:cubicBezTo>
                    <a:lnTo>
                      <a:pt x="1675" y="7424"/>
                    </a:lnTo>
                    <a:cubicBezTo>
                      <a:pt x="2527" y="6647"/>
                      <a:pt x="3160" y="5720"/>
                      <a:pt x="3493" y="4696"/>
                    </a:cubicBezTo>
                    <a:lnTo>
                      <a:pt x="3493" y="4926"/>
                    </a:lnTo>
                    <a:cubicBezTo>
                      <a:pt x="3493" y="5179"/>
                      <a:pt x="3706" y="5387"/>
                      <a:pt x="3954" y="5387"/>
                    </a:cubicBezTo>
                    <a:lnTo>
                      <a:pt x="4126" y="5387"/>
                    </a:lnTo>
                    <a:cubicBezTo>
                      <a:pt x="3925" y="5962"/>
                      <a:pt x="3447" y="6946"/>
                      <a:pt x="2337" y="7735"/>
                    </a:cubicBezTo>
                    <a:cubicBezTo>
                      <a:pt x="2135" y="7631"/>
                      <a:pt x="1911" y="7539"/>
                      <a:pt x="1675" y="7447"/>
                    </a:cubicBezTo>
                    <a:lnTo>
                      <a:pt x="0" y="26996"/>
                    </a:lnTo>
                    <a:cubicBezTo>
                      <a:pt x="1836" y="24343"/>
                      <a:pt x="3085" y="20372"/>
                      <a:pt x="3919" y="16712"/>
                    </a:cubicBezTo>
                    <a:cubicBezTo>
                      <a:pt x="4339" y="17144"/>
                      <a:pt x="4759" y="17558"/>
                      <a:pt x="5191" y="17949"/>
                    </a:cubicBezTo>
                    <a:cubicBezTo>
                      <a:pt x="6705" y="19322"/>
                      <a:pt x="8203" y="20337"/>
                      <a:pt x="9021" y="20337"/>
                    </a:cubicBezTo>
                    <a:cubicBezTo>
                      <a:pt x="9208" y="20337"/>
                      <a:pt x="9359" y="20284"/>
                      <a:pt x="9467" y="20171"/>
                    </a:cubicBezTo>
                    <a:cubicBezTo>
                      <a:pt x="10710" y="18859"/>
                      <a:pt x="7683" y="12695"/>
                      <a:pt x="5277" y="10393"/>
                    </a:cubicBezTo>
                    <a:cubicBezTo>
                      <a:pt x="5036" y="10163"/>
                      <a:pt x="4788" y="9979"/>
                      <a:pt x="4552" y="9829"/>
                    </a:cubicBezTo>
                    <a:cubicBezTo>
                      <a:pt x="4213" y="9087"/>
                      <a:pt x="3637" y="8460"/>
                      <a:pt x="2912" y="8045"/>
                    </a:cubicBezTo>
                    <a:cubicBezTo>
                      <a:pt x="4092" y="7107"/>
                      <a:pt x="4581" y="5968"/>
                      <a:pt x="4759" y="5387"/>
                    </a:cubicBezTo>
                    <a:lnTo>
                      <a:pt x="5162" y="5387"/>
                    </a:lnTo>
                    <a:cubicBezTo>
                      <a:pt x="5416" y="5387"/>
                      <a:pt x="5623" y="5179"/>
                      <a:pt x="5623" y="4926"/>
                    </a:cubicBezTo>
                    <a:lnTo>
                      <a:pt x="5623" y="938"/>
                    </a:lnTo>
                    <a:cubicBezTo>
                      <a:pt x="5623" y="685"/>
                      <a:pt x="5416" y="478"/>
                      <a:pt x="5162" y="478"/>
                    </a:cubicBezTo>
                    <a:lnTo>
                      <a:pt x="5128" y="478"/>
                    </a:lnTo>
                    <a:lnTo>
                      <a:pt x="512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a:off x="7516881" y="2637066"/>
                <a:ext cx="627533" cy="824854"/>
              </a:xfrm>
              <a:custGeom>
                <a:avLst/>
                <a:gdLst/>
                <a:ahLst/>
                <a:cxnLst/>
                <a:rect l="l" t="t" r="r" b="b"/>
                <a:pathLst>
                  <a:path w="10215" h="13427" extrusionOk="0">
                    <a:moveTo>
                      <a:pt x="4788" y="2268"/>
                    </a:moveTo>
                    <a:cubicBezTo>
                      <a:pt x="7188" y="4570"/>
                      <a:pt x="10215" y="10733"/>
                      <a:pt x="8972" y="12045"/>
                    </a:cubicBezTo>
                    <a:cubicBezTo>
                      <a:pt x="7654" y="13426"/>
                      <a:pt x="23" y="5899"/>
                      <a:pt x="12" y="3338"/>
                    </a:cubicBezTo>
                    <a:cubicBezTo>
                      <a:pt x="0" y="1917"/>
                      <a:pt x="2429" y="0"/>
                      <a:pt x="4788" y="2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p:cNvSpPr/>
              <p:nvPr/>
            </p:nvSpPr>
            <p:spPr>
              <a:xfrm>
                <a:off x="7516943" y="2712444"/>
                <a:ext cx="326637" cy="528135"/>
              </a:xfrm>
              <a:custGeom>
                <a:avLst/>
                <a:gdLst/>
                <a:ahLst/>
                <a:cxnLst/>
                <a:rect l="l" t="t" r="r" b="b"/>
                <a:pathLst>
                  <a:path w="5317" h="8597" extrusionOk="0">
                    <a:moveTo>
                      <a:pt x="2502" y="1"/>
                    </a:moveTo>
                    <a:cubicBezTo>
                      <a:pt x="1081" y="1"/>
                      <a:pt x="1" y="1166"/>
                      <a:pt x="5" y="2111"/>
                    </a:cubicBezTo>
                    <a:cubicBezTo>
                      <a:pt x="22" y="3532"/>
                      <a:pt x="2376" y="6485"/>
                      <a:pt x="4701" y="8597"/>
                    </a:cubicBezTo>
                    <a:cubicBezTo>
                      <a:pt x="4816" y="8154"/>
                      <a:pt x="4891" y="7710"/>
                      <a:pt x="4937" y="7256"/>
                    </a:cubicBezTo>
                    <a:cubicBezTo>
                      <a:pt x="5132" y="5196"/>
                      <a:pt x="5317" y="3199"/>
                      <a:pt x="4816" y="1069"/>
                    </a:cubicBezTo>
                    <a:lnTo>
                      <a:pt x="4787" y="1041"/>
                    </a:lnTo>
                    <a:cubicBezTo>
                      <a:pt x="4002" y="290"/>
                      <a:pt x="3210" y="1"/>
                      <a:pt x="2502"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p:cNvSpPr/>
              <p:nvPr/>
            </p:nvSpPr>
            <p:spPr>
              <a:xfrm>
                <a:off x="6575355" y="2597810"/>
                <a:ext cx="1230739" cy="1389419"/>
              </a:xfrm>
              <a:custGeom>
                <a:avLst/>
                <a:gdLst/>
                <a:ahLst/>
                <a:cxnLst/>
                <a:rect l="l" t="t" r="r" b="b"/>
                <a:pathLst>
                  <a:path w="20034" h="22617" extrusionOk="0">
                    <a:moveTo>
                      <a:pt x="10020" y="22617"/>
                    </a:moveTo>
                    <a:cubicBezTo>
                      <a:pt x="4075" y="22617"/>
                      <a:pt x="1399" y="11015"/>
                      <a:pt x="364" y="4426"/>
                    </a:cubicBezTo>
                    <a:cubicBezTo>
                      <a:pt x="1" y="2095"/>
                      <a:pt x="1900" y="0"/>
                      <a:pt x="4386" y="0"/>
                    </a:cubicBezTo>
                    <a:lnTo>
                      <a:pt x="15643" y="0"/>
                    </a:lnTo>
                    <a:cubicBezTo>
                      <a:pt x="18134" y="0"/>
                      <a:pt x="20034" y="2095"/>
                      <a:pt x="19665" y="4426"/>
                    </a:cubicBezTo>
                    <a:cubicBezTo>
                      <a:pt x="18629" y="11015"/>
                      <a:pt x="15959" y="22617"/>
                      <a:pt x="10020" y="226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p:cNvSpPr/>
              <p:nvPr/>
            </p:nvSpPr>
            <p:spPr>
              <a:xfrm>
                <a:off x="6906665" y="2978940"/>
                <a:ext cx="567821" cy="273313"/>
              </a:xfrm>
              <a:custGeom>
                <a:avLst/>
                <a:gdLst/>
                <a:ahLst/>
                <a:cxnLst/>
                <a:rect l="l" t="t" r="r" b="b"/>
                <a:pathLst>
                  <a:path w="9243" h="4449" extrusionOk="0">
                    <a:moveTo>
                      <a:pt x="8287" y="4449"/>
                    </a:moveTo>
                    <a:lnTo>
                      <a:pt x="956" y="4449"/>
                    </a:lnTo>
                    <a:cubicBezTo>
                      <a:pt x="432" y="4449"/>
                      <a:pt x="0" y="4029"/>
                      <a:pt x="0" y="3493"/>
                    </a:cubicBezTo>
                    <a:lnTo>
                      <a:pt x="0" y="955"/>
                    </a:lnTo>
                    <a:cubicBezTo>
                      <a:pt x="0" y="432"/>
                      <a:pt x="426" y="0"/>
                      <a:pt x="956" y="0"/>
                    </a:cubicBezTo>
                    <a:lnTo>
                      <a:pt x="8287" y="0"/>
                    </a:lnTo>
                    <a:cubicBezTo>
                      <a:pt x="8811" y="0"/>
                      <a:pt x="9242" y="420"/>
                      <a:pt x="9242" y="955"/>
                    </a:cubicBezTo>
                    <a:lnTo>
                      <a:pt x="9242" y="3493"/>
                    </a:lnTo>
                    <a:cubicBezTo>
                      <a:pt x="9242" y="4029"/>
                      <a:pt x="8811" y="4449"/>
                      <a:pt x="8287" y="44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p:cNvSpPr/>
              <p:nvPr/>
            </p:nvSpPr>
            <p:spPr>
              <a:xfrm>
                <a:off x="6904896" y="2934159"/>
                <a:ext cx="567452" cy="141172"/>
              </a:xfrm>
              <a:custGeom>
                <a:avLst/>
                <a:gdLst/>
                <a:ahLst/>
                <a:cxnLst/>
                <a:rect l="l" t="t" r="r" b="b"/>
                <a:pathLst>
                  <a:path w="9237" h="2298" extrusionOk="0">
                    <a:moveTo>
                      <a:pt x="7677" y="1"/>
                    </a:moveTo>
                    <a:lnTo>
                      <a:pt x="1565" y="1"/>
                    </a:lnTo>
                    <a:cubicBezTo>
                      <a:pt x="702" y="1"/>
                      <a:pt x="0" y="697"/>
                      <a:pt x="0" y="1560"/>
                    </a:cubicBezTo>
                    <a:lnTo>
                      <a:pt x="0" y="2297"/>
                    </a:lnTo>
                    <a:cubicBezTo>
                      <a:pt x="0" y="1434"/>
                      <a:pt x="702" y="732"/>
                      <a:pt x="1565" y="732"/>
                    </a:cubicBezTo>
                    <a:lnTo>
                      <a:pt x="7677" y="732"/>
                    </a:lnTo>
                    <a:cubicBezTo>
                      <a:pt x="8540" y="732"/>
                      <a:pt x="9236" y="1434"/>
                      <a:pt x="9236" y="2297"/>
                    </a:cubicBezTo>
                    <a:lnTo>
                      <a:pt x="9236" y="1560"/>
                    </a:lnTo>
                    <a:cubicBezTo>
                      <a:pt x="9236" y="697"/>
                      <a:pt x="8534" y="1"/>
                      <a:pt x="7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p:cNvSpPr/>
              <p:nvPr/>
            </p:nvSpPr>
            <p:spPr>
              <a:xfrm>
                <a:off x="6680038" y="2537729"/>
                <a:ext cx="1021745" cy="305872"/>
              </a:xfrm>
              <a:custGeom>
                <a:avLst/>
                <a:gdLst/>
                <a:ahLst/>
                <a:cxnLst/>
                <a:rect l="l" t="t" r="r" b="b"/>
                <a:pathLst>
                  <a:path w="16632" h="4979" extrusionOk="0">
                    <a:moveTo>
                      <a:pt x="16632" y="2492"/>
                    </a:moveTo>
                    <a:cubicBezTo>
                      <a:pt x="16632" y="3862"/>
                      <a:pt x="12908" y="4978"/>
                      <a:pt x="8316" y="4978"/>
                    </a:cubicBezTo>
                    <a:cubicBezTo>
                      <a:pt x="3724" y="4978"/>
                      <a:pt x="0" y="3862"/>
                      <a:pt x="0" y="2492"/>
                    </a:cubicBezTo>
                    <a:cubicBezTo>
                      <a:pt x="0" y="1117"/>
                      <a:pt x="3724" y="0"/>
                      <a:pt x="8316" y="0"/>
                    </a:cubicBezTo>
                    <a:cubicBezTo>
                      <a:pt x="12908" y="0"/>
                      <a:pt x="16632" y="1117"/>
                      <a:pt x="16632" y="24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p:cNvSpPr/>
              <p:nvPr/>
            </p:nvSpPr>
            <p:spPr>
              <a:xfrm>
                <a:off x="6661976" y="1892869"/>
                <a:ext cx="1057868" cy="846786"/>
              </a:xfrm>
              <a:custGeom>
                <a:avLst/>
                <a:gdLst/>
                <a:ahLst/>
                <a:cxnLst/>
                <a:rect l="l" t="t" r="r" b="b"/>
                <a:pathLst>
                  <a:path w="17220" h="13784" extrusionOk="0">
                    <a:moveTo>
                      <a:pt x="17219" y="6895"/>
                    </a:moveTo>
                    <a:cubicBezTo>
                      <a:pt x="17219" y="10699"/>
                      <a:pt x="13364" y="13783"/>
                      <a:pt x="8610" y="13783"/>
                    </a:cubicBezTo>
                    <a:cubicBezTo>
                      <a:pt x="3851" y="13783"/>
                      <a:pt x="1" y="10699"/>
                      <a:pt x="1" y="6895"/>
                    </a:cubicBezTo>
                    <a:cubicBezTo>
                      <a:pt x="1" y="3085"/>
                      <a:pt x="3851" y="0"/>
                      <a:pt x="8610" y="0"/>
                    </a:cubicBezTo>
                    <a:cubicBezTo>
                      <a:pt x="13364" y="0"/>
                      <a:pt x="17219" y="3085"/>
                      <a:pt x="17219" y="68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p:cNvSpPr/>
              <p:nvPr/>
            </p:nvSpPr>
            <p:spPr>
              <a:xfrm>
                <a:off x="6754986" y="2078457"/>
                <a:ext cx="871543" cy="563582"/>
              </a:xfrm>
              <a:custGeom>
                <a:avLst/>
                <a:gdLst/>
                <a:ahLst/>
                <a:cxnLst/>
                <a:rect l="l" t="t" r="r" b="b"/>
                <a:pathLst>
                  <a:path w="14187" h="9174" extrusionOk="0">
                    <a:moveTo>
                      <a:pt x="2820" y="1"/>
                    </a:moveTo>
                    <a:cubicBezTo>
                      <a:pt x="1266" y="1"/>
                      <a:pt x="0" y="1261"/>
                      <a:pt x="0" y="2820"/>
                    </a:cubicBezTo>
                    <a:lnTo>
                      <a:pt x="0" y="2820"/>
                    </a:lnTo>
                    <a:cubicBezTo>
                      <a:pt x="0" y="5825"/>
                      <a:pt x="3177" y="9174"/>
                      <a:pt x="7096" y="9174"/>
                    </a:cubicBezTo>
                    <a:cubicBezTo>
                      <a:pt x="11015" y="9174"/>
                      <a:pt x="14186" y="5825"/>
                      <a:pt x="14186" y="2820"/>
                    </a:cubicBezTo>
                    <a:lnTo>
                      <a:pt x="14186" y="2820"/>
                    </a:lnTo>
                    <a:cubicBezTo>
                      <a:pt x="14186" y="1267"/>
                      <a:pt x="12932" y="1"/>
                      <a:pt x="11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p:cNvSpPr/>
              <p:nvPr/>
            </p:nvSpPr>
            <p:spPr>
              <a:xfrm>
                <a:off x="6824959" y="2140320"/>
                <a:ext cx="731907" cy="248617"/>
              </a:xfrm>
              <a:custGeom>
                <a:avLst/>
                <a:gdLst/>
                <a:ahLst/>
                <a:cxnLst/>
                <a:rect l="l" t="t" r="r" b="b"/>
                <a:pathLst>
                  <a:path w="11914" h="4047" extrusionOk="0">
                    <a:moveTo>
                      <a:pt x="9882" y="4046"/>
                    </a:moveTo>
                    <a:lnTo>
                      <a:pt x="2021" y="4046"/>
                    </a:lnTo>
                    <a:cubicBezTo>
                      <a:pt x="904" y="4046"/>
                      <a:pt x="1" y="3137"/>
                      <a:pt x="1" y="2026"/>
                    </a:cubicBezTo>
                    <a:lnTo>
                      <a:pt x="1" y="2026"/>
                    </a:lnTo>
                    <a:cubicBezTo>
                      <a:pt x="1" y="910"/>
                      <a:pt x="904" y="1"/>
                      <a:pt x="2021" y="1"/>
                    </a:cubicBezTo>
                    <a:lnTo>
                      <a:pt x="9882" y="1"/>
                    </a:lnTo>
                    <a:cubicBezTo>
                      <a:pt x="10998" y="1"/>
                      <a:pt x="11908" y="910"/>
                      <a:pt x="11908" y="2026"/>
                    </a:cubicBezTo>
                    <a:lnTo>
                      <a:pt x="11908" y="2026"/>
                    </a:lnTo>
                    <a:cubicBezTo>
                      <a:pt x="11913" y="3137"/>
                      <a:pt x="11004" y="4046"/>
                      <a:pt x="9882" y="40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p:cNvSpPr/>
              <p:nvPr/>
            </p:nvSpPr>
            <p:spPr>
              <a:xfrm>
                <a:off x="7105709" y="2445088"/>
                <a:ext cx="170107" cy="60880"/>
              </a:xfrm>
              <a:custGeom>
                <a:avLst/>
                <a:gdLst/>
                <a:ahLst/>
                <a:cxnLst/>
                <a:rect l="l" t="t" r="r" b="b"/>
                <a:pathLst>
                  <a:path w="2769" h="991" extrusionOk="0">
                    <a:moveTo>
                      <a:pt x="2032" y="990"/>
                    </a:moveTo>
                    <a:lnTo>
                      <a:pt x="731" y="990"/>
                    </a:lnTo>
                    <a:cubicBezTo>
                      <a:pt x="328" y="990"/>
                      <a:pt x="0" y="662"/>
                      <a:pt x="0" y="259"/>
                    </a:cubicBezTo>
                    <a:lnTo>
                      <a:pt x="0" y="259"/>
                    </a:lnTo>
                    <a:cubicBezTo>
                      <a:pt x="0" y="115"/>
                      <a:pt x="115" y="0"/>
                      <a:pt x="259" y="0"/>
                    </a:cubicBezTo>
                    <a:lnTo>
                      <a:pt x="2509" y="0"/>
                    </a:lnTo>
                    <a:cubicBezTo>
                      <a:pt x="2653" y="0"/>
                      <a:pt x="2768" y="115"/>
                      <a:pt x="2768" y="259"/>
                    </a:cubicBezTo>
                    <a:lnTo>
                      <a:pt x="2768" y="259"/>
                    </a:lnTo>
                    <a:cubicBezTo>
                      <a:pt x="2768" y="668"/>
                      <a:pt x="2446" y="990"/>
                      <a:pt x="2032"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p:cNvSpPr/>
              <p:nvPr/>
            </p:nvSpPr>
            <p:spPr>
              <a:xfrm>
                <a:off x="6945184" y="2233329"/>
                <a:ext cx="134046" cy="75685"/>
              </a:xfrm>
              <a:custGeom>
                <a:avLst/>
                <a:gdLst/>
                <a:ahLst/>
                <a:cxnLst/>
                <a:rect l="l" t="t" r="r" b="b"/>
                <a:pathLst>
                  <a:path w="2182" h="1232" extrusionOk="0">
                    <a:moveTo>
                      <a:pt x="1957" y="1232"/>
                    </a:moveTo>
                    <a:lnTo>
                      <a:pt x="213" y="1232"/>
                    </a:lnTo>
                    <a:cubicBezTo>
                      <a:pt x="93" y="1232"/>
                      <a:pt x="1" y="1128"/>
                      <a:pt x="1" y="1013"/>
                    </a:cubicBezTo>
                    <a:lnTo>
                      <a:pt x="1" y="213"/>
                    </a:lnTo>
                    <a:cubicBezTo>
                      <a:pt x="1" y="92"/>
                      <a:pt x="98" y="0"/>
                      <a:pt x="213" y="0"/>
                    </a:cubicBezTo>
                    <a:lnTo>
                      <a:pt x="1957" y="0"/>
                    </a:lnTo>
                    <a:cubicBezTo>
                      <a:pt x="2078" y="0"/>
                      <a:pt x="2170" y="98"/>
                      <a:pt x="2170" y="213"/>
                    </a:cubicBezTo>
                    <a:lnTo>
                      <a:pt x="2170" y="1013"/>
                    </a:lnTo>
                    <a:cubicBezTo>
                      <a:pt x="2182"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p:cNvSpPr/>
              <p:nvPr/>
            </p:nvSpPr>
            <p:spPr>
              <a:xfrm>
                <a:off x="7302602" y="2233329"/>
                <a:ext cx="133677" cy="75685"/>
              </a:xfrm>
              <a:custGeom>
                <a:avLst/>
                <a:gdLst/>
                <a:ahLst/>
                <a:cxnLst/>
                <a:rect l="l" t="t" r="r" b="b"/>
                <a:pathLst>
                  <a:path w="2176" h="1232" extrusionOk="0">
                    <a:moveTo>
                      <a:pt x="1957" y="1232"/>
                    </a:moveTo>
                    <a:lnTo>
                      <a:pt x="219" y="1232"/>
                    </a:lnTo>
                    <a:cubicBezTo>
                      <a:pt x="93" y="1232"/>
                      <a:pt x="1" y="1128"/>
                      <a:pt x="1" y="1013"/>
                    </a:cubicBezTo>
                    <a:lnTo>
                      <a:pt x="1" y="213"/>
                    </a:lnTo>
                    <a:cubicBezTo>
                      <a:pt x="1" y="92"/>
                      <a:pt x="104" y="0"/>
                      <a:pt x="219" y="0"/>
                    </a:cubicBezTo>
                    <a:lnTo>
                      <a:pt x="1957" y="0"/>
                    </a:lnTo>
                    <a:cubicBezTo>
                      <a:pt x="2078" y="0"/>
                      <a:pt x="2176" y="98"/>
                      <a:pt x="2176" y="213"/>
                    </a:cubicBezTo>
                    <a:lnTo>
                      <a:pt x="2176" y="1013"/>
                    </a:lnTo>
                    <a:cubicBezTo>
                      <a:pt x="2176"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p:cNvSpPr/>
              <p:nvPr/>
            </p:nvSpPr>
            <p:spPr>
              <a:xfrm>
                <a:off x="6768072" y="1921128"/>
                <a:ext cx="902628" cy="379407"/>
              </a:xfrm>
              <a:custGeom>
                <a:avLst/>
                <a:gdLst/>
                <a:ahLst/>
                <a:cxnLst/>
                <a:rect l="l" t="t" r="r" b="b"/>
                <a:pathLst>
                  <a:path w="14693" h="6176" extrusionOk="0">
                    <a:moveTo>
                      <a:pt x="6791" y="1"/>
                    </a:moveTo>
                    <a:cubicBezTo>
                      <a:pt x="3960" y="1"/>
                      <a:pt x="1474" y="1146"/>
                      <a:pt x="0" y="2878"/>
                    </a:cubicBezTo>
                    <a:cubicBezTo>
                      <a:pt x="1681" y="4524"/>
                      <a:pt x="4501" y="5727"/>
                      <a:pt x="7758" y="5974"/>
                    </a:cubicBezTo>
                    <a:cubicBezTo>
                      <a:pt x="10399" y="6176"/>
                      <a:pt x="12845" y="5710"/>
                      <a:pt x="14692" y="4795"/>
                    </a:cubicBezTo>
                    <a:cubicBezTo>
                      <a:pt x="13726" y="2032"/>
                      <a:pt x="10560" y="1"/>
                      <a:pt x="6791" y="1"/>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p:cNvSpPr/>
              <p:nvPr/>
            </p:nvSpPr>
            <p:spPr>
              <a:xfrm>
                <a:off x="7767529" y="1927148"/>
                <a:ext cx="34709" cy="283941"/>
              </a:xfrm>
              <a:custGeom>
                <a:avLst/>
                <a:gdLst/>
                <a:ahLst/>
                <a:cxnLst/>
                <a:rect l="l" t="t" r="r" b="b"/>
                <a:pathLst>
                  <a:path w="565" h="4622" extrusionOk="0">
                    <a:moveTo>
                      <a:pt x="282" y="4622"/>
                    </a:moveTo>
                    <a:lnTo>
                      <a:pt x="282" y="4622"/>
                    </a:lnTo>
                    <a:cubicBezTo>
                      <a:pt x="133" y="4622"/>
                      <a:pt x="0" y="4501"/>
                      <a:pt x="0" y="4345"/>
                    </a:cubicBezTo>
                    <a:lnTo>
                      <a:pt x="0" y="277"/>
                    </a:lnTo>
                    <a:cubicBezTo>
                      <a:pt x="0" y="127"/>
                      <a:pt x="121" y="1"/>
                      <a:pt x="282" y="1"/>
                    </a:cubicBezTo>
                    <a:lnTo>
                      <a:pt x="282" y="1"/>
                    </a:lnTo>
                    <a:cubicBezTo>
                      <a:pt x="432" y="1"/>
                      <a:pt x="564" y="121"/>
                      <a:pt x="564" y="277"/>
                    </a:cubicBezTo>
                    <a:lnTo>
                      <a:pt x="564" y="4345"/>
                    </a:lnTo>
                    <a:cubicBezTo>
                      <a:pt x="553" y="4501"/>
                      <a:pt x="432" y="4622"/>
                      <a:pt x="282" y="46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p:cNvSpPr/>
              <p:nvPr/>
            </p:nvSpPr>
            <p:spPr>
              <a:xfrm>
                <a:off x="6607178" y="1789600"/>
                <a:ext cx="1167463" cy="435311"/>
              </a:xfrm>
              <a:custGeom>
                <a:avLst/>
                <a:gdLst/>
                <a:ahLst/>
                <a:cxnLst/>
                <a:rect l="l" t="t" r="r" b="b"/>
                <a:pathLst>
                  <a:path w="19004" h="7086" extrusionOk="0">
                    <a:moveTo>
                      <a:pt x="19003" y="7085"/>
                    </a:moveTo>
                    <a:lnTo>
                      <a:pt x="18278" y="7085"/>
                    </a:lnTo>
                    <a:cubicBezTo>
                      <a:pt x="18278" y="3580"/>
                      <a:pt x="14342" y="732"/>
                      <a:pt x="9502" y="732"/>
                    </a:cubicBezTo>
                    <a:cubicBezTo>
                      <a:pt x="4662" y="732"/>
                      <a:pt x="726" y="3580"/>
                      <a:pt x="726" y="7085"/>
                    </a:cubicBezTo>
                    <a:lnTo>
                      <a:pt x="1" y="7085"/>
                    </a:lnTo>
                    <a:cubicBezTo>
                      <a:pt x="1" y="3178"/>
                      <a:pt x="4265" y="1"/>
                      <a:pt x="9502" y="1"/>
                    </a:cubicBezTo>
                    <a:cubicBezTo>
                      <a:pt x="14739" y="1"/>
                      <a:pt x="19003" y="3178"/>
                      <a:pt x="19003" y="70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p:cNvSpPr/>
              <p:nvPr/>
            </p:nvSpPr>
            <p:spPr>
              <a:xfrm>
                <a:off x="6542489" y="2166859"/>
                <a:ext cx="130913" cy="301941"/>
              </a:xfrm>
              <a:custGeom>
                <a:avLst/>
                <a:gdLst/>
                <a:ahLst/>
                <a:cxnLst/>
                <a:rect l="l" t="t" r="r" b="b"/>
                <a:pathLst>
                  <a:path w="2131" h="4915" extrusionOk="0">
                    <a:moveTo>
                      <a:pt x="1848" y="4915"/>
                    </a:moveTo>
                    <a:lnTo>
                      <a:pt x="283" y="4915"/>
                    </a:lnTo>
                    <a:cubicBezTo>
                      <a:pt x="122" y="4915"/>
                      <a:pt x="1" y="4794"/>
                      <a:pt x="1" y="4633"/>
                    </a:cubicBezTo>
                    <a:lnTo>
                      <a:pt x="1" y="282"/>
                    </a:lnTo>
                    <a:cubicBezTo>
                      <a:pt x="1" y="127"/>
                      <a:pt x="122" y="0"/>
                      <a:pt x="283" y="0"/>
                    </a:cubicBezTo>
                    <a:lnTo>
                      <a:pt x="1848" y="0"/>
                    </a:lnTo>
                    <a:cubicBezTo>
                      <a:pt x="2009" y="0"/>
                      <a:pt x="2130" y="127"/>
                      <a:pt x="2130" y="282"/>
                    </a:cubicBezTo>
                    <a:lnTo>
                      <a:pt x="2130" y="4633"/>
                    </a:lnTo>
                    <a:cubicBezTo>
                      <a:pt x="2130" y="4788"/>
                      <a:pt x="2003" y="4915"/>
                      <a:pt x="1848"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p:cNvSpPr/>
              <p:nvPr/>
            </p:nvSpPr>
            <p:spPr>
              <a:xfrm>
                <a:off x="7701427" y="2166859"/>
                <a:ext cx="130851" cy="301941"/>
              </a:xfrm>
              <a:custGeom>
                <a:avLst/>
                <a:gdLst/>
                <a:ahLst/>
                <a:cxnLst/>
                <a:rect l="l" t="t" r="r" b="b"/>
                <a:pathLst>
                  <a:path w="2130" h="4915" extrusionOk="0">
                    <a:moveTo>
                      <a:pt x="1847" y="4915"/>
                    </a:moveTo>
                    <a:lnTo>
                      <a:pt x="276" y="4915"/>
                    </a:lnTo>
                    <a:cubicBezTo>
                      <a:pt x="121" y="4915"/>
                      <a:pt x="0" y="4794"/>
                      <a:pt x="0" y="4633"/>
                    </a:cubicBezTo>
                    <a:lnTo>
                      <a:pt x="0" y="282"/>
                    </a:lnTo>
                    <a:cubicBezTo>
                      <a:pt x="0" y="127"/>
                      <a:pt x="121" y="0"/>
                      <a:pt x="276" y="0"/>
                    </a:cubicBezTo>
                    <a:lnTo>
                      <a:pt x="1847" y="0"/>
                    </a:lnTo>
                    <a:cubicBezTo>
                      <a:pt x="2003" y="0"/>
                      <a:pt x="2129" y="127"/>
                      <a:pt x="2129" y="282"/>
                    </a:cubicBezTo>
                    <a:lnTo>
                      <a:pt x="2129" y="4633"/>
                    </a:lnTo>
                    <a:cubicBezTo>
                      <a:pt x="2129" y="4788"/>
                      <a:pt x="2003" y="4915"/>
                      <a:pt x="1847"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p:cNvSpPr/>
              <p:nvPr/>
            </p:nvSpPr>
            <p:spPr>
              <a:xfrm>
                <a:off x="7378964" y="2422481"/>
                <a:ext cx="408403" cy="300159"/>
              </a:xfrm>
              <a:custGeom>
                <a:avLst/>
                <a:gdLst/>
                <a:ahLst/>
                <a:cxnLst/>
                <a:rect l="l" t="t" r="r" b="b"/>
                <a:pathLst>
                  <a:path w="6648" h="4886" extrusionOk="0">
                    <a:moveTo>
                      <a:pt x="311" y="4886"/>
                    </a:moveTo>
                    <a:cubicBezTo>
                      <a:pt x="156" y="4886"/>
                      <a:pt x="18" y="4759"/>
                      <a:pt x="12" y="4598"/>
                    </a:cubicBezTo>
                    <a:cubicBezTo>
                      <a:pt x="1" y="4431"/>
                      <a:pt x="133" y="4287"/>
                      <a:pt x="300" y="4282"/>
                    </a:cubicBezTo>
                    <a:cubicBezTo>
                      <a:pt x="5324" y="4011"/>
                      <a:pt x="5986" y="432"/>
                      <a:pt x="6014" y="282"/>
                    </a:cubicBezTo>
                    <a:cubicBezTo>
                      <a:pt x="6043" y="115"/>
                      <a:pt x="6199" y="0"/>
                      <a:pt x="6371" y="29"/>
                    </a:cubicBezTo>
                    <a:cubicBezTo>
                      <a:pt x="6532" y="58"/>
                      <a:pt x="6648" y="207"/>
                      <a:pt x="6619" y="374"/>
                    </a:cubicBezTo>
                    <a:cubicBezTo>
                      <a:pt x="6613" y="414"/>
                      <a:pt x="5871" y="4587"/>
                      <a:pt x="334" y="48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9"/>
              <p:cNvSpPr/>
              <p:nvPr/>
            </p:nvSpPr>
            <p:spPr>
              <a:xfrm>
                <a:off x="7268998" y="2645175"/>
                <a:ext cx="181472" cy="117459"/>
              </a:xfrm>
              <a:custGeom>
                <a:avLst/>
                <a:gdLst/>
                <a:ahLst/>
                <a:cxnLst/>
                <a:rect l="l" t="t" r="r" b="b"/>
                <a:pathLst>
                  <a:path w="2954" h="1912" extrusionOk="0">
                    <a:moveTo>
                      <a:pt x="1" y="956"/>
                    </a:moveTo>
                    <a:lnTo>
                      <a:pt x="1" y="956"/>
                    </a:lnTo>
                    <a:cubicBezTo>
                      <a:pt x="1" y="426"/>
                      <a:pt x="433" y="1"/>
                      <a:pt x="956" y="1"/>
                    </a:cubicBezTo>
                    <a:lnTo>
                      <a:pt x="1992" y="1"/>
                    </a:lnTo>
                    <a:cubicBezTo>
                      <a:pt x="2527" y="1"/>
                      <a:pt x="2953" y="432"/>
                      <a:pt x="2953" y="956"/>
                    </a:cubicBezTo>
                    <a:lnTo>
                      <a:pt x="2953" y="956"/>
                    </a:lnTo>
                    <a:cubicBezTo>
                      <a:pt x="2953" y="1491"/>
                      <a:pt x="2522" y="1911"/>
                      <a:pt x="1992" y="1911"/>
                    </a:cubicBezTo>
                    <a:lnTo>
                      <a:pt x="956" y="1911"/>
                    </a:lnTo>
                    <a:cubicBezTo>
                      <a:pt x="427" y="1911"/>
                      <a:pt x="1" y="1480"/>
                      <a:pt x="1" y="9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p:cNvSpPr/>
              <p:nvPr/>
            </p:nvSpPr>
            <p:spPr>
              <a:xfrm>
                <a:off x="6595567" y="2756491"/>
                <a:ext cx="229450" cy="694433"/>
              </a:xfrm>
              <a:custGeom>
                <a:avLst/>
                <a:gdLst/>
                <a:ahLst/>
                <a:cxnLst/>
                <a:rect l="l" t="t" r="r" b="b"/>
                <a:pathLst>
                  <a:path w="3735" h="11304" extrusionOk="0">
                    <a:moveTo>
                      <a:pt x="1593" y="1"/>
                    </a:moveTo>
                    <a:cubicBezTo>
                      <a:pt x="1147" y="1"/>
                      <a:pt x="610" y="462"/>
                      <a:pt x="0" y="1526"/>
                    </a:cubicBezTo>
                    <a:cubicBezTo>
                      <a:pt x="6" y="1636"/>
                      <a:pt x="17" y="1739"/>
                      <a:pt x="35" y="1849"/>
                    </a:cubicBezTo>
                    <a:cubicBezTo>
                      <a:pt x="460" y="4542"/>
                      <a:pt x="1157" y="8064"/>
                      <a:pt x="2239" y="11304"/>
                    </a:cubicBezTo>
                    <a:cubicBezTo>
                      <a:pt x="3194" y="7811"/>
                      <a:pt x="3735" y="2562"/>
                      <a:pt x="2279" y="445"/>
                    </a:cubicBezTo>
                    <a:cubicBezTo>
                      <a:pt x="2084" y="158"/>
                      <a:pt x="1854" y="1"/>
                      <a:pt x="1593"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p:cNvSpPr/>
              <p:nvPr/>
            </p:nvSpPr>
            <p:spPr>
              <a:xfrm>
                <a:off x="6451997" y="2703168"/>
                <a:ext cx="330998" cy="882846"/>
              </a:xfrm>
              <a:custGeom>
                <a:avLst/>
                <a:gdLst/>
                <a:ahLst/>
                <a:cxnLst/>
                <a:rect l="l" t="t" r="r" b="b"/>
                <a:pathLst>
                  <a:path w="5388" h="14371" extrusionOk="0">
                    <a:moveTo>
                      <a:pt x="582" y="3977"/>
                    </a:moveTo>
                    <a:cubicBezTo>
                      <a:pt x="1" y="7522"/>
                      <a:pt x="714" y="14370"/>
                      <a:pt x="2130" y="14364"/>
                    </a:cubicBezTo>
                    <a:cubicBezTo>
                      <a:pt x="3626" y="14347"/>
                      <a:pt x="5387" y="2924"/>
                      <a:pt x="4259" y="1048"/>
                    </a:cubicBezTo>
                    <a:cubicBezTo>
                      <a:pt x="3632" y="0"/>
                      <a:pt x="1157" y="490"/>
                      <a:pt x="582" y="39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9"/>
              <p:cNvSpPr/>
              <p:nvPr/>
            </p:nvSpPr>
            <p:spPr>
              <a:xfrm>
                <a:off x="6129596" y="4090813"/>
                <a:ext cx="151677" cy="81705"/>
              </a:xfrm>
              <a:custGeom>
                <a:avLst/>
                <a:gdLst/>
                <a:ahLst/>
                <a:cxnLst/>
                <a:rect l="l" t="t" r="r" b="b"/>
                <a:pathLst>
                  <a:path w="2469" h="1330" extrusionOk="0">
                    <a:moveTo>
                      <a:pt x="391" y="0"/>
                    </a:moveTo>
                    <a:cubicBezTo>
                      <a:pt x="391" y="0"/>
                      <a:pt x="0" y="593"/>
                      <a:pt x="23" y="863"/>
                    </a:cubicBezTo>
                    <a:lnTo>
                      <a:pt x="1025" y="1329"/>
                    </a:lnTo>
                    <a:lnTo>
                      <a:pt x="2250" y="1329"/>
                    </a:lnTo>
                    <a:cubicBezTo>
                      <a:pt x="2250" y="1329"/>
                      <a:pt x="2469" y="961"/>
                      <a:pt x="1767" y="950"/>
                    </a:cubicBezTo>
                    <a:cubicBezTo>
                      <a:pt x="1059" y="932"/>
                      <a:pt x="990" y="271"/>
                      <a:pt x="990" y="2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9"/>
              <p:cNvSpPr/>
              <p:nvPr/>
            </p:nvSpPr>
            <p:spPr>
              <a:xfrm>
                <a:off x="6297861" y="3169136"/>
                <a:ext cx="288548" cy="246467"/>
              </a:xfrm>
              <a:custGeom>
                <a:avLst/>
                <a:gdLst/>
                <a:ahLst/>
                <a:cxnLst/>
                <a:rect l="l" t="t" r="r" b="b"/>
                <a:pathLst>
                  <a:path w="4697" h="4012" extrusionOk="0">
                    <a:moveTo>
                      <a:pt x="1220" y="714"/>
                    </a:moveTo>
                    <a:cubicBezTo>
                      <a:pt x="1675" y="1376"/>
                      <a:pt x="2320" y="2527"/>
                      <a:pt x="2320" y="2527"/>
                    </a:cubicBezTo>
                    <a:cubicBezTo>
                      <a:pt x="2320" y="2527"/>
                      <a:pt x="3655" y="1226"/>
                      <a:pt x="3712" y="835"/>
                    </a:cubicBezTo>
                    <a:cubicBezTo>
                      <a:pt x="3741" y="679"/>
                      <a:pt x="3741" y="415"/>
                      <a:pt x="3954" y="184"/>
                    </a:cubicBezTo>
                    <a:cubicBezTo>
                      <a:pt x="4058" y="75"/>
                      <a:pt x="4604" y="0"/>
                      <a:pt x="4495" y="138"/>
                    </a:cubicBezTo>
                    <a:cubicBezTo>
                      <a:pt x="4345" y="334"/>
                      <a:pt x="4248" y="547"/>
                      <a:pt x="4201" y="817"/>
                    </a:cubicBezTo>
                    <a:cubicBezTo>
                      <a:pt x="4322" y="771"/>
                      <a:pt x="4524" y="628"/>
                      <a:pt x="4576" y="651"/>
                    </a:cubicBezTo>
                    <a:cubicBezTo>
                      <a:pt x="4696" y="708"/>
                      <a:pt x="4449" y="1053"/>
                      <a:pt x="4173" y="1163"/>
                    </a:cubicBezTo>
                    <a:cubicBezTo>
                      <a:pt x="4069" y="1197"/>
                      <a:pt x="2705" y="3447"/>
                      <a:pt x="2320" y="3712"/>
                    </a:cubicBezTo>
                    <a:cubicBezTo>
                      <a:pt x="1888" y="4011"/>
                      <a:pt x="144" y="1134"/>
                      <a:pt x="144" y="1134"/>
                    </a:cubicBezTo>
                    <a:cubicBezTo>
                      <a:pt x="0" y="817"/>
                      <a:pt x="1077" y="392"/>
                      <a:pt x="1220" y="714"/>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9"/>
              <p:cNvSpPr/>
              <p:nvPr/>
            </p:nvSpPr>
            <p:spPr>
              <a:xfrm>
                <a:off x="6297861" y="3193156"/>
                <a:ext cx="142523" cy="222816"/>
              </a:xfrm>
              <a:custGeom>
                <a:avLst/>
                <a:gdLst/>
                <a:ahLst/>
                <a:cxnLst/>
                <a:rect l="l" t="t" r="r" b="b"/>
                <a:pathLst>
                  <a:path w="2320" h="3627" extrusionOk="0">
                    <a:moveTo>
                      <a:pt x="1220" y="323"/>
                    </a:moveTo>
                    <a:cubicBezTo>
                      <a:pt x="1364" y="530"/>
                      <a:pt x="1525" y="783"/>
                      <a:pt x="1681" y="1042"/>
                    </a:cubicBezTo>
                    <a:cubicBezTo>
                      <a:pt x="1710" y="1267"/>
                      <a:pt x="1853" y="1497"/>
                      <a:pt x="1940" y="1704"/>
                    </a:cubicBezTo>
                    <a:cubicBezTo>
                      <a:pt x="2118" y="2136"/>
                      <a:pt x="1940" y="2475"/>
                      <a:pt x="2320" y="3333"/>
                    </a:cubicBezTo>
                    <a:cubicBezTo>
                      <a:pt x="1888" y="3626"/>
                      <a:pt x="144" y="749"/>
                      <a:pt x="144" y="749"/>
                    </a:cubicBezTo>
                    <a:cubicBezTo>
                      <a:pt x="0" y="426"/>
                      <a:pt x="1077" y="1"/>
                      <a:pt x="1220" y="323"/>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9"/>
              <p:cNvSpPr/>
              <p:nvPr/>
            </p:nvSpPr>
            <p:spPr>
              <a:xfrm>
                <a:off x="6272428" y="3189839"/>
                <a:ext cx="160216" cy="163165"/>
              </a:xfrm>
              <a:custGeom>
                <a:avLst/>
                <a:gdLst/>
                <a:ahLst/>
                <a:cxnLst/>
                <a:rect l="l" t="t" r="r" b="b"/>
                <a:pathLst>
                  <a:path w="2608" h="2656" extrusionOk="0">
                    <a:moveTo>
                      <a:pt x="966" y="0"/>
                    </a:moveTo>
                    <a:cubicBezTo>
                      <a:pt x="615" y="0"/>
                      <a:pt x="379" y="266"/>
                      <a:pt x="259" y="515"/>
                    </a:cubicBezTo>
                    <a:cubicBezTo>
                      <a:pt x="0" y="1067"/>
                      <a:pt x="328" y="1499"/>
                      <a:pt x="1209" y="2656"/>
                    </a:cubicBezTo>
                    <a:lnTo>
                      <a:pt x="2607" y="1793"/>
                    </a:lnTo>
                    <a:cubicBezTo>
                      <a:pt x="2607" y="1793"/>
                      <a:pt x="1796" y="291"/>
                      <a:pt x="1306" y="78"/>
                    </a:cubicBezTo>
                    <a:cubicBezTo>
                      <a:pt x="1183" y="24"/>
                      <a:pt x="1069" y="0"/>
                      <a:pt x="966" y="0"/>
                    </a:cubicBezTo>
                    <a:close/>
                  </a:path>
                </a:pathLst>
              </a:custGeom>
              <a:solidFill>
                <a:srgbClr val="6FB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9"/>
              <p:cNvSpPr/>
              <p:nvPr/>
            </p:nvSpPr>
            <p:spPr>
              <a:xfrm>
                <a:off x="6272428" y="3180071"/>
                <a:ext cx="160216" cy="172932"/>
              </a:xfrm>
              <a:custGeom>
                <a:avLst/>
                <a:gdLst/>
                <a:ahLst/>
                <a:cxnLst/>
                <a:rect l="l" t="t" r="r" b="b"/>
                <a:pathLst>
                  <a:path w="2608" h="2815" extrusionOk="0">
                    <a:moveTo>
                      <a:pt x="259" y="674"/>
                    </a:moveTo>
                    <a:cubicBezTo>
                      <a:pt x="0" y="1226"/>
                      <a:pt x="328" y="1658"/>
                      <a:pt x="1209" y="2815"/>
                    </a:cubicBezTo>
                    <a:lnTo>
                      <a:pt x="2607" y="1952"/>
                    </a:lnTo>
                    <a:cubicBezTo>
                      <a:pt x="2607" y="1952"/>
                      <a:pt x="1796" y="450"/>
                      <a:pt x="1306" y="237"/>
                    </a:cubicBezTo>
                    <a:cubicBezTo>
                      <a:pt x="765" y="1"/>
                      <a:pt x="414" y="352"/>
                      <a:pt x="259" y="6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9"/>
              <p:cNvSpPr/>
              <p:nvPr/>
            </p:nvSpPr>
            <p:spPr>
              <a:xfrm>
                <a:off x="6276974" y="3092775"/>
                <a:ext cx="83180" cy="102224"/>
              </a:xfrm>
              <a:custGeom>
                <a:avLst/>
                <a:gdLst/>
                <a:ahLst/>
                <a:cxnLst/>
                <a:rect l="l" t="t" r="r" b="b"/>
                <a:pathLst>
                  <a:path w="1354" h="1664" extrusionOk="0">
                    <a:moveTo>
                      <a:pt x="1" y="1554"/>
                    </a:moveTo>
                    <a:lnTo>
                      <a:pt x="1186" y="1663"/>
                    </a:lnTo>
                    <a:lnTo>
                      <a:pt x="1353" y="110"/>
                    </a:lnTo>
                    <a:lnTo>
                      <a:pt x="168" y="0"/>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9"/>
              <p:cNvSpPr/>
              <p:nvPr/>
            </p:nvSpPr>
            <p:spPr>
              <a:xfrm>
                <a:off x="6287971" y="3093082"/>
                <a:ext cx="71815" cy="84961"/>
              </a:xfrm>
              <a:custGeom>
                <a:avLst/>
                <a:gdLst/>
                <a:ahLst/>
                <a:cxnLst/>
                <a:rect l="l" t="t" r="r" b="b"/>
                <a:pathLst>
                  <a:path w="1169" h="1383" extrusionOk="0">
                    <a:moveTo>
                      <a:pt x="150" y="461"/>
                    </a:moveTo>
                    <a:cubicBezTo>
                      <a:pt x="92" y="346"/>
                      <a:pt x="35" y="231"/>
                      <a:pt x="0" y="1"/>
                    </a:cubicBezTo>
                    <a:lnTo>
                      <a:pt x="1169" y="105"/>
                    </a:lnTo>
                    <a:lnTo>
                      <a:pt x="1030" y="1382"/>
                    </a:lnTo>
                    <a:cubicBezTo>
                      <a:pt x="921" y="1290"/>
                      <a:pt x="392" y="939"/>
                      <a:pt x="150" y="46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9"/>
              <p:cNvSpPr/>
              <p:nvPr/>
            </p:nvSpPr>
            <p:spPr>
              <a:xfrm>
                <a:off x="6261063" y="2990612"/>
                <a:ext cx="180059" cy="174345"/>
              </a:xfrm>
              <a:custGeom>
                <a:avLst/>
                <a:gdLst/>
                <a:ahLst/>
                <a:cxnLst/>
                <a:rect l="l" t="t" r="r" b="b"/>
                <a:pathLst>
                  <a:path w="2931" h="2838" extrusionOk="0">
                    <a:moveTo>
                      <a:pt x="369" y="1117"/>
                    </a:moveTo>
                    <a:lnTo>
                      <a:pt x="243" y="478"/>
                    </a:lnTo>
                    <a:lnTo>
                      <a:pt x="1612" y="0"/>
                    </a:lnTo>
                    <a:cubicBezTo>
                      <a:pt x="2027" y="368"/>
                      <a:pt x="2930" y="1611"/>
                      <a:pt x="2274" y="2239"/>
                    </a:cubicBezTo>
                    <a:cubicBezTo>
                      <a:pt x="1641" y="2837"/>
                      <a:pt x="611" y="2383"/>
                      <a:pt x="502" y="1813"/>
                    </a:cubicBezTo>
                    <a:lnTo>
                      <a:pt x="490" y="1755"/>
                    </a:lnTo>
                    <a:cubicBezTo>
                      <a:pt x="444" y="1773"/>
                      <a:pt x="398" y="1778"/>
                      <a:pt x="346" y="1773"/>
                    </a:cubicBezTo>
                    <a:cubicBezTo>
                      <a:pt x="151" y="1755"/>
                      <a:pt x="1" y="1600"/>
                      <a:pt x="12" y="1422"/>
                    </a:cubicBezTo>
                    <a:cubicBezTo>
                      <a:pt x="30" y="1255"/>
                      <a:pt x="185" y="1122"/>
                      <a:pt x="369" y="1117"/>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9"/>
              <p:cNvSpPr/>
              <p:nvPr/>
            </p:nvSpPr>
            <p:spPr>
              <a:xfrm>
                <a:off x="6244107" y="3489078"/>
                <a:ext cx="200516" cy="614878"/>
              </a:xfrm>
              <a:custGeom>
                <a:avLst/>
                <a:gdLst/>
                <a:ahLst/>
                <a:cxnLst/>
                <a:rect l="l" t="t" r="r" b="b"/>
                <a:pathLst>
                  <a:path w="3264" h="10009" extrusionOk="0">
                    <a:moveTo>
                      <a:pt x="2447" y="271"/>
                    </a:moveTo>
                    <a:lnTo>
                      <a:pt x="3160" y="4455"/>
                    </a:lnTo>
                    <a:lnTo>
                      <a:pt x="3264" y="10008"/>
                    </a:lnTo>
                    <a:lnTo>
                      <a:pt x="2234" y="9927"/>
                    </a:lnTo>
                    <a:lnTo>
                      <a:pt x="1411" y="539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9"/>
              <p:cNvSpPr/>
              <p:nvPr/>
            </p:nvSpPr>
            <p:spPr>
              <a:xfrm>
                <a:off x="6244107" y="3489078"/>
                <a:ext cx="154564" cy="611315"/>
              </a:xfrm>
              <a:custGeom>
                <a:avLst/>
                <a:gdLst/>
                <a:ahLst/>
                <a:cxnLst/>
                <a:rect l="l" t="t" r="r" b="b"/>
                <a:pathLst>
                  <a:path w="2516" h="9951" extrusionOk="0">
                    <a:moveTo>
                      <a:pt x="1439" y="196"/>
                    </a:moveTo>
                    <a:lnTo>
                      <a:pt x="2372" y="4397"/>
                    </a:lnTo>
                    <a:lnTo>
                      <a:pt x="2516" y="9950"/>
                    </a:lnTo>
                    <a:lnTo>
                      <a:pt x="2234" y="9927"/>
                    </a:lnTo>
                    <a:lnTo>
                      <a:pt x="1411" y="539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9"/>
              <p:cNvSpPr/>
              <p:nvPr/>
            </p:nvSpPr>
            <p:spPr>
              <a:xfrm>
                <a:off x="6139855" y="3523726"/>
                <a:ext cx="208625" cy="597185"/>
              </a:xfrm>
              <a:custGeom>
                <a:avLst/>
                <a:gdLst/>
                <a:ahLst/>
                <a:cxnLst/>
                <a:rect l="l" t="t" r="r" b="b"/>
                <a:pathLst>
                  <a:path w="3396" h="9721" extrusionOk="0">
                    <a:moveTo>
                      <a:pt x="3395" y="0"/>
                    </a:moveTo>
                    <a:lnTo>
                      <a:pt x="3309" y="4518"/>
                    </a:lnTo>
                    <a:lnTo>
                      <a:pt x="1065" y="9720"/>
                    </a:lnTo>
                    <a:lnTo>
                      <a:pt x="0" y="9289"/>
                    </a:lnTo>
                    <a:lnTo>
                      <a:pt x="1439" y="4052"/>
                    </a:lnTo>
                    <a:lnTo>
                      <a:pt x="1024" y="1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9"/>
              <p:cNvSpPr/>
              <p:nvPr/>
            </p:nvSpPr>
            <p:spPr>
              <a:xfrm>
                <a:off x="6206264" y="2933664"/>
                <a:ext cx="186386" cy="142155"/>
              </a:xfrm>
              <a:custGeom>
                <a:avLst/>
                <a:gdLst/>
                <a:ahLst/>
                <a:cxnLst/>
                <a:rect l="l" t="t" r="r" b="b"/>
                <a:pathLst>
                  <a:path w="3034" h="2314" extrusionOk="0">
                    <a:moveTo>
                      <a:pt x="1549" y="1692"/>
                    </a:moveTo>
                    <a:cubicBezTo>
                      <a:pt x="1612" y="1762"/>
                      <a:pt x="1814" y="1957"/>
                      <a:pt x="1699" y="2285"/>
                    </a:cubicBezTo>
                    <a:lnTo>
                      <a:pt x="1532" y="2314"/>
                    </a:lnTo>
                    <a:cubicBezTo>
                      <a:pt x="1532" y="2314"/>
                      <a:pt x="1227" y="1934"/>
                      <a:pt x="927" y="2251"/>
                    </a:cubicBezTo>
                    <a:cubicBezTo>
                      <a:pt x="312" y="2314"/>
                      <a:pt x="1" y="1238"/>
                      <a:pt x="553" y="1059"/>
                    </a:cubicBezTo>
                    <a:cubicBezTo>
                      <a:pt x="645" y="294"/>
                      <a:pt x="1417" y="1"/>
                      <a:pt x="2165" y="81"/>
                    </a:cubicBezTo>
                    <a:cubicBezTo>
                      <a:pt x="2924" y="156"/>
                      <a:pt x="3034" y="1123"/>
                      <a:pt x="2677" y="1146"/>
                    </a:cubicBezTo>
                    <a:cubicBezTo>
                      <a:pt x="1497" y="1238"/>
                      <a:pt x="1382" y="1318"/>
                      <a:pt x="1549" y="1692"/>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9"/>
              <p:cNvSpPr/>
              <p:nvPr/>
            </p:nvSpPr>
            <p:spPr>
              <a:xfrm>
                <a:off x="6181568" y="3159921"/>
                <a:ext cx="258447" cy="444464"/>
              </a:xfrm>
              <a:custGeom>
                <a:avLst/>
                <a:gdLst/>
                <a:ahLst/>
                <a:cxnLst/>
                <a:rect l="l" t="t" r="r" b="b"/>
                <a:pathLst>
                  <a:path w="4207" h="7235" extrusionOk="0">
                    <a:moveTo>
                      <a:pt x="213" y="6987"/>
                    </a:moveTo>
                    <a:cubicBezTo>
                      <a:pt x="673" y="7234"/>
                      <a:pt x="4207" y="6653"/>
                      <a:pt x="4207" y="6653"/>
                    </a:cubicBezTo>
                    <a:cubicBezTo>
                      <a:pt x="4207" y="6653"/>
                      <a:pt x="4000" y="1675"/>
                      <a:pt x="2768" y="288"/>
                    </a:cubicBezTo>
                    <a:cubicBezTo>
                      <a:pt x="2354" y="559"/>
                      <a:pt x="2026" y="283"/>
                      <a:pt x="1611" y="1"/>
                    </a:cubicBezTo>
                    <a:cubicBezTo>
                      <a:pt x="783" y="340"/>
                      <a:pt x="345" y="1048"/>
                      <a:pt x="265" y="1549"/>
                    </a:cubicBezTo>
                    <a:cubicBezTo>
                      <a:pt x="0" y="3102"/>
                      <a:pt x="167" y="5399"/>
                      <a:pt x="213" y="69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9"/>
              <p:cNvSpPr/>
              <p:nvPr/>
            </p:nvSpPr>
            <p:spPr>
              <a:xfrm>
                <a:off x="6181568" y="3201757"/>
                <a:ext cx="135459" cy="391448"/>
              </a:xfrm>
              <a:custGeom>
                <a:avLst/>
                <a:gdLst/>
                <a:ahLst/>
                <a:cxnLst/>
                <a:rect l="l" t="t" r="r" b="b"/>
                <a:pathLst>
                  <a:path w="2205" h="6372" extrusionOk="0">
                    <a:moveTo>
                      <a:pt x="1026" y="1"/>
                    </a:moveTo>
                    <a:cubicBezTo>
                      <a:pt x="964" y="1"/>
                      <a:pt x="885" y="127"/>
                      <a:pt x="831" y="127"/>
                    </a:cubicBezTo>
                    <a:cubicBezTo>
                      <a:pt x="822" y="127"/>
                      <a:pt x="813" y="123"/>
                      <a:pt x="806" y="114"/>
                    </a:cubicBezTo>
                    <a:cubicBezTo>
                      <a:pt x="460" y="448"/>
                      <a:pt x="317" y="557"/>
                      <a:pt x="265" y="868"/>
                    </a:cubicBezTo>
                    <a:cubicBezTo>
                      <a:pt x="0" y="2421"/>
                      <a:pt x="167" y="4718"/>
                      <a:pt x="213" y="6306"/>
                    </a:cubicBezTo>
                    <a:cubicBezTo>
                      <a:pt x="295" y="6347"/>
                      <a:pt x="516" y="6372"/>
                      <a:pt x="787" y="6372"/>
                    </a:cubicBezTo>
                    <a:cubicBezTo>
                      <a:pt x="971" y="6372"/>
                      <a:pt x="1179" y="6360"/>
                      <a:pt x="1381" y="6335"/>
                    </a:cubicBezTo>
                    <a:cubicBezTo>
                      <a:pt x="1191" y="5529"/>
                      <a:pt x="1047" y="4269"/>
                      <a:pt x="1209" y="3383"/>
                    </a:cubicBezTo>
                    <a:cubicBezTo>
                      <a:pt x="1399" y="2329"/>
                      <a:pt x="2204" y="804"/>
                      <a:pt x="1053" y="10"/>
                    </a:cubicBezTo>
                    <a:cubicBezTo>
                      <a:pt x="1045" y="4"/>
                      <a:pt x="1036" y="1"/>
                      <a:pt x="1026"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9"/>
              <p:cNvSpPr/>
              <p:nvPr/>
            </p:nvSpPr>
            <p:spPr>
              <a:xfrm>
                <a:off x="6381288" y="4099598"/>
                <a:ext cx="142892" cy="55965"/>
              </a:xfrm>
              <a:custGeom>
                <a:avLst/>
                <a:gdLst/>
                <a:ahLst/>
                <a:cxnLst/>
                <a:rect l="l" t="t" r="r" b="b"/>
                <a:pathLst>
                  <a:path w="2326" h="911" extrusionOk="0">
                    <a:moveTo>
                      <a:pt x="81" y="1"/>
                    </a:moveTo>
                    <a:cubicBezTo>
                      <a:pt x="81" y="1"/>
                      <a:pt x="1" y="525"/>
                      <a:pt x="1" y="818"/>
                    </a:cubicBezTo>
                    <a:lnTo>
                      <a:pt x="1244" y="910"/>
                    </a:lnTo>
                    <a:lnTo>
                      <a:pt x="2285" y="784"/>
                    </a:lnTo>
                    <a:cubicBezTo>
                      <a:pt x="2285" y="784"/>
                      <a:pt x="2326" y="329"/>
                      <a:pt x="1727" y="358"/>
                    </a:cubicBezTo>
                    <a:cubicBezTo>
                      <a:pt x="933" y="404"/>
                      <a:pt x="835" y="53"/>
                      <a:pt x="835"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9"/>
              <p:cNvSpPr/>
              <p:nvPr/>
            </p:nvSpPr>
            <p:spPr>
              <a:xfrm>
                <a:off x="6128490" y="3271667"/>
                <a:ext cx="110026" cy="379407"/>
              </a:xfrm>
              <a:custGeom>
                <a:avLst/>
                <a:gdLst/>
                <a:ahLst/>
                <a:cxnLst/>
                <a:rect l="l" t="t" r="r" b="b"/>
                <a:pathLst>
                  <a:path w="1791" h="6176" extrusionOk="0">
                    <a:moveTo>
                      <a:pt x="358" y="5266"/>
                    </a:moveTo>
                    <a:cubicBezTo>
                      <a:pt x="369" y="5208"/>
                      <a:pt x="358" y="5133"/>
                      <a:pt x="346" y="5053"/>
                    </a:cubicBezTo>
                    <a:lnTo>
                      <a:pt x="346" y="5053"/>
                    </a:lnTo>
                    <a:cubicBezTo>
                      <a:pt x="317" y="4909"/>
                      <a:pt x="312" y="4771"/>
                      <a:pt x="312" y="4771"/>
                    </a:cubicBezTo>
                    <a:cubicBezTo>
                      <a:pt x="225" y="4029"/>
                      <a:pt x="1" y="2083"/>
                      <a:pt x="30" y="1767"/>
                    </a:cubicBezTo>
                    <a:cubicBezTo>
                      <a:pt x="47" y="1525"/>
                      <a:pt x="479" y="691"/>
                      <a:pt x="858" y="0"/>
                    </a:cubicBezTo>
                    <a:cubicBezTo>
                      <a:pt x="1163" y="340"/>
                      <a:pt x="1503" y="656"/>
                      <a:pt x="1750" y="1053"/>
                    </a:cubicBezTo>
                    <a:lnTo>
                      <a:pt x="1791" y="1117"/>
                    </a:lnTo>
                    <a:lnTo>
                      <a:pt x="1008" y="2014"/>
                    </a:lnTo>
                    <a:lnTo>
                      <a:pt x="858" y="4995"/>
                    </a:lnTo>
                    <a:cubicBezTo>
                      <a:pt x="870" y="5030"/>
                      <a:pt x="887" y="5064"/>
                      <a:pt x="904" y="5082"/>
                    </a:cubicBezTo>
                    <a:cubicBezTo>
                      <a:pt x="1066" y="5226"/>
                      <a:pt x="1158" y="5496"/>
                      <a:pt x="1163" y="5651"/>
                    </a:cubicBezTo>
                    <a:cubicBezTo>
                      <a:pt x="1163" y="5715"/>
                      <a:pt x="1025" y="5640"/>
                      <a:pt x="985" y="5600"/>
                    </a:cubicBezTo>
                    <a:cubicBezTo>
                      <a:pt x="979" y="5669"/>
                      <a:pt x="1094" y="6002"/>
                      <a:pt x="1094" y="6037"/>
                    </a:cubicBezTo>
                    <a:cubicBezTo>
                      <a:pt x="1089" y="6112"/>
                      <a:pt x="1037" y="6169"/>
                      <a:pt x="968" y="6169"/>
                    </a:cubicBezTo>
                    <a:cubicBezTo>
                      <a:pt x="737" y="6175"/>
                      <a:pt x="461" y="5997"/>
                      <a:pt x="415" y="5864"/>
                    </a:cubicBezTo>
                    <a:cubicBezTo>
                      <a:pt x="375" y="5766"/>
                      <a:pt x="317" y="5536"/>
                      <a:pt x="358" y="5266"/>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9"/>
              <p:cNvSpPr/>
              <p:nvPr/>
            </p:nvSpPr>
            <p:spPr>
              <a:xfrm>
                <a:off x="6162462" y="3271667"/>
                <a:ext cx="76422" cy="281115"/>
              </a:xfrm>
              <a:custGeom>
                <a:avLst/>
                <a:gdLst/>
                <a:ahLst/>
                <a:cxnLst/>
                <a:rect l="l" t="t" r="r" b="b"/>
                <a:pathLst>
                  <a:path w="1244" h="4576" extrusionOk="0">
                    <a:moveTo>
                      <a:pt x="323" y="4575"/>
                    </a:moveTo>
                    <a:cubicBezTo>
                      <a:pt x="288" y="4403"/>
                      <a:pt x="213" y="2895"/>
                      <a:pt x="150" y="2360"/>
                    </a:cubicBezTo>
                    <a:cubicBezTo>
                      <a:pt x="81" y="1784"/>
                      <a:pt x="121" y="1456"/>
                      <a:pt x="144" y="915"/>
                    </a:cubicBezTo>
                    <a:cubicBezTo>
                      <a:pt x="150" y="777"/>
                      <a:pt x="69" y="662"/>
                      <a:pt x="0" y="576"/>
                    </a:cubicBezTo>
                    <a:cubicBezTo>
                      <a:pt x="104" y="380"/>
                      <a:pt x="208" y="190"/>
                      <a:pt x="311" y="0"/>
                    </a:cubicBezTo>
                    <a:cubicBezTo>
                      <a:pt x="616" y="340"/>
                      <a:pt x="956" y="656"/>
                      <a:pt x="1203" y="1053"/>
                    </a:cubicBezTo>
                    <a:lnTo>
                      <a:pt x="1243" y="1117"/>
                    </a:lnTo>
                    <a:lnTo>
                      <a:pt x="461" y="2014"/>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9"/>
              <p:cNvSpPr/>
              <p:nvPr/>
            </p:nvSpPr>
            <p:spPr>
              <a:xfrm>
                <a:off x="6144770" y="3196719"/>
                <a:ext cx="162673" cy="177540"/>
              </a:xfrm>
              <a:custGeom>
                <a:avLst/>
                <a:gdLst/>
                <a:ahLst/>
                <a:cxnLst/>
                <a:rect l="l" t="t" r="r" b="b"/>
                <a:pathLst>
                  <a:path w="2648" h="2890" extrusionOk="0">
                    <a:moveTo>
                      <a:pt x="1785" y="40"/>
                    </a:moveTo>
                    <a:cubicBezTo>
                      <a:pt x="1129" y="0"/>
                      <a:pt x="824" y="489"/>
                      <a:pt x="1" y="1824"/>
                    </a:cubicBezTo>
                    <a:lnTo>
                      <a:pt x="1405" y="2889"/>
                    </a:lnTo>
                    <a:cubicBezTo>
                      <a:pt x="1405" y="2889"/>
                      <a:pt x="2596" y="1485"/>
                      <a:pt x="2619" y="921"/>
                    </a:cubicBezTo>
                    <a:cubicBezTo>
                      <a:pt x="2648" y="288"/>
                      <a:pt x="2164" y="63"/>
                      <a:pt x="178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9"/>
              <p:cNvSpPr/>
              <p:nvPr/>
            </p:nvSpPr>
            <p:spPr>
              <a:xfrm>
                <a:off x="7545817" y="3489078"/>
                <a:ext cx="383646" cy="379407"/>
              </a:xfrm>
              <a:custGeom>
                <a:avLst/>
                <a:gdLst/>
                <a:ahLst/>
                <a:cxnLst/>
                <a:rect l="l" t="t" r="r" b="b"/>
                <a:pathLst>
                  <a:path w="6245" h="6176" extrusionOk="0">
                    <a:moveTo>
                      <a:pt x="5157" y="6175"/>
                    </a:moveTo>
                    <a:lnTo>
                      <a:pt x="6245" y="1865"/>
                    </a:lnTo>
                    <a:cubicBezTo>
                      <a:pt x="5221" y="1514"/>
                      <a:pt x="4352" y="858"/>
                      <a:pt x="3724" y="0"/>
                    </a:cubicBezTo>
                    <a:lnTo>
                      <a:pt x="1" y="2406"/>
                    </a:lnTo>
                    <a:cubicBezTo>
                      <a:pt x="1227" y="4184"/>
                      <a:pt x="3040" y="5537"/>
                      <a:pt x="5157" y="6175"/>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9"/>
              <p:cNvSpPr/>
              <p:nvPr/>
            </p:nvSpPr>
            <p:spPr>
              <a:xfrm>
                <a:off x="7750881" y="2706669"/>
                <a:ext cx="876826" cy="693389"/>
              </a:xfrm>
              <a:custGeom>
                <a:avLst/>
                <a:gdLst/>
                <a:ahLst/>
                <a:cxnLst/>
                <a:rect l="l" t="t" r="r" b="b"/>
                <a:pathLst>
                  <a:path w="14273" h="11287" extrusionOk="0">
                    <a:moveTo>
                      <a:pt x="14273" y="9658"/>
                    </a:moveTo>
                    <a:cubicBezTo>
                      <a:pt x="14273" y="4334"/>
                      <a:pt x="9939" y="1"/>
                      <a:pt x="4610" y="1"/>
                    </a:cubicBezTo>
                    <a:cubicBezTo>
                      <a:pt x="2941" y="1"/>
                      <a:pt x="1365" y="421"/>
                      <a:pt x="1" y="1175"/>
                    </a:cubicBezTo>
                    <a:lnTo>
                      <a:pt x="2308" y="4967"/>
                    </a:lnTo>
                    <a:cubicBezTo>
                      <a:pt x="3005" y="4628"/>
                      <a:pt x="3782" y="4438"/>
                      <a:pt x="4610" y="4438"/>
                    </a:cubicBezTo>
                    <a:cubicBezTo>
                      <a:pt x="7494" y="4438"/>
                      <a:pt x="9830" y="6774"/>
                      <a:pt x="9830" y="9658"/>
                    </a:cubicBezTo>
                    <a:cubicBezTo>
                      <a:pt x="9830" y="9876"/>
                      <a:pt x="9818" y="10083"/>
                      <a:pt x="9795" y="10291"/>
                    </a:cubicBezTo>
                    <a:lnTo>
                      <a:pt x="14135" y="11286"/>
                    </a:lnTo>
                    <a:cubicBezTo>
                      <a:pt x="14221" y="10762"/>
                      <a:pt x="14273" y="10216"/>
                      <a:pt x="14273" y="9658"/>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9"/>
              <p:cNvSpPr/>
              <p:nvPr/>
            </p:nvSpPr>
            <p:spPr>
              <a:xfrm>
                <a:off x="7415025" y="2670608"/>
                <a:ext cx="1263974" cy="1263605"/>
              </a:xfrm>
              <a:custGeom>
                <a:avLst/>
                <a:gdLst/>
                <a:ahLst/>
                <a:cxnLst/>
                <a:rect l="l" t="t" r="r" b="b"/>
                <a:pathLst>
                  <a:path w="20575" h="20569" extrusionOk="0">
                    <a:moveTo>
                      <a:pt x="10285" y="2406"/>
                    </a:moveTo>
                    <a:cubicBezTo>
                      <a:pt x="5859" y="2406"/>
                      <a:pt x="2262" y="6003"/>
                      <a:pt x="2262" y="10429"/>
                    </a:cubicBezTo>
                    <a:cubicBezTo>
                      <a:pt x="2262" y="14848"/>
                      <a:pt x="5859" y="18445"/>
                      <a:pt x="10285" y="18445"/>
                    </a:cubicBezTo>
                    <a:cubicBezTo>
                      <a:pt x="14710" y="18445"/>
                      <a:pt x="18307" y="14848"/>
                      <a:pt x="18307" y="10429"/>
                    </a:cubicBezTo>
                    <a:cubicBezTo>
                      <a:pt x="18307" y="6003"/>
                      <a:pt x="14710" y="2406"/>
                      <a:pt x="10285" y="2406"/>
                    </a:cubicBezTo>
                    <a:close/>
                    <a:moveTo>
                      <a:pt x="10285" y="18347"/>
                    </a:moveTo>
                    <a:cubicBezTo>
                      <a:pt x="5917" y="18347"/>
                      <a:pt x="2366" y="14791"/>
                      <a:pt x="2366" y="10429"/>
                    </a:cubicBezTo>
                    <a:cubicBezTo>
                      <a:pt x="2366" y="6061"/>
                      <a:pt x="5917" y="2504"/>
                      <a:pt x="10285" y="2504"/>
                    </a:cubicBezTo>
                    <a:cubicBezTo>
                      <a:pt x="14652" y="2504"/>
                      <a:pt x="18203" y="6061"/>
                      <a:pt x="18203" y="10429"/>
                    </a:cubicBezTo>
                    <a:cubicBezTo>
                      <a:pt x="18203" y="14791"/>
                      <a:pt x="14652" y="18347"/>
                      <a:pt x="10285" y="18347"/>
                    </a:cubicBezTo>
                    <a:close/>
                    <a:moveTo>
                      <a:pt x="10388" y="1451"/>
                    </a:moveTo>
                    <a:lnTo>
                      <a:pt x="10192" y="1451"/>
                    </a:lnTo>
                    <a:lnTo>
                      <a:pt x="10192" y="1"/>
                    </a:lnTo>
                    <a:lnTo>
                      <a:pt x="10388" y="1"/>
                    </a:lnTo>
                    <a:close/>
                    <a:moveTo>
                      <a:pt x="10187" y="19124"/>
                    </a:moveTo>
                    <a:lnTo>
                      <a:pt x="10377" y="19124"/>
                    </a:lnTo>
                    <a:lnTo>
                      <a:pt x="10377" y="20569"/>
                    </a:lnTo>
                    <a:lnTo>
                      <a:pt x="10187" y="20569"/>
                    </a:lnTo>
                    <a:close/>
                    <a:moveTo>
                      <a:pt x="9416" y="1486"/>
                    </a:moveTo>
                    <a:lnTo>
                      <a:pt x="9283" y="47"/>
                    </a:lnTo>
                    <a:lnTo>
                      <a:pt x="9479" y="30"/>
                    </a:lnTo>
                    <a:lnTo>
                      <a:pt x="9611" y="1468"/>
                    </a:lnTo>
                    <a:close/>
                    <a:moveTo>
                      <a:pt x="11154" y="19078"/>
                    </a:moveTo>
                    <a:lnTo>
                      <a:pt x="11286" y="20517"/>
                    </a:lnTo>
                    <a:lnTo>
                      <a:pt x="11090" y="20534"/>
                    </a:lnTo>
                    <a:lnTo>
                      <a:pt x="10964" y="19095"/>
                    </a:lnTo>
                    <a:close/>
                    <a:moveTo>
                      <a:pt x="8650" y="1601"/>
                    </a:moveTo>
                    <a:lnTo>
                      <a:pt x="8403" y="174"/>
                    </a:lnTo>
                    <a:lnTo>
                      <a:pt x="8593" y="139"/>
                    </a:lnTo>
                    <a:lnTo>
                      <a:pt x="8846" y="1566"/>
                    </a:lnTo>
                    <a:close/>
                    <a:moveTo>
                      <a:pt x="11919" y="18975"/>
                    </a:moveTo>
                    <a:lnTo>
                      <a:pt x="12172" y="20396"/>
                    </a:lnTo>
                    <a:lnTo>
                      <a:pt x="11976" y="20431"/>
                    </a:lnTo>
                    <a:lnTo>
                      <a:pt x="11723" y="19009"/>
                    </a:lnTo>
                    <a:close/>
                    <a:moveTo>
                      <a:pt x="7902" y="1773"/>
                    </a:moveTo>
                    <a:lnTo>
                      <a:pt x="7528" y="375"/>
                    </a:lnTo>
                    <a:lnTo>
                      <a:pt x="7718" y="329"/>
                    </a:lnTo>
                    <a:lnTo>
                      <a:pt x="8092" y="1722"/>
                    </a:lnTo>
                    <a:close/>
                    <a:moveTo>
                      <a:pt x="12667" y="18802"/>
                    </a:moveTo>
                    <a:lnTo>
                      <a:pt x="13041" y="20195"/>
                    </a:lnTo>
                    <a:lnTo>
                      <a:pt x="12851" y="20246"/>
                    </a:lnTo>
                    <a:lnTo>
                      <a:pt x="12477" y="18848"/>
                    </a:lnTo>
                    <a:close/>
                    <a:moveTo>
                      <a:pt x="7171" y="2009"/>
                    </a:moveTo>
                    <a:lnTo>
                      <a:pt x="6676" y="651"/>
                    </a:lnTo>
                    <a:lnTo>
                      <a:pt x="6860" y="588"/>
                    </a:lnTo>
                    <a:lnTo>
                      <a:pt x="7355" y="1946"/>
                    </a:lnTo>
                    <a:close/>
                    <a:moveTo>
                      <a:pt x="13398" y="18555"/>
                    </a:moveTo>
                    <a:lnTo>
                      <a:pt x="13899" y="19913"/>
                    </a:lnTo>
                    <a:lnTo>
                      <a:pt x="13709" y="19982"/>
                    </a:lnTo>
                    <a:lnTo>
                      <a:pt x="13214" y="18618"/>
                    </a:lnTo>
                    <a:close/>
                    <a:moveTo>
                      <a:pt x="6458" y="2314"/>
                    </a:moveTo>
                    <a:lnTo>
                      <a:pt x="5848" y="1002"/>
                    </a:lnTo>
                    <a:lnTo>
                      <a:pt x="6026" y="916"/>
                    </a:lnTo>
                    <a:lnTo>
                      <a:pt x="6636" y="2228"/>
                    </a:lnTo>
                    <a:close/>
                    <a:moveTo>
                      <a:pt x="14112" y="18255"/>
                    </a:moveTo>
                    <a:lnTo>
                      <a:pt x="14722" y="19562"/>
                    </a:lnTo>
                    <a:lnTo>
                      <a:pt x="14543" y="19648"/>
                    </a:lnTo>
                    <a:lnTo>
                      <a:pt x="13933" y="18342"/>
                    </a:lnTo>
                    <a:close/>
                    <a:moveTo>
                      <a:pt x="5784" y="2677"/>
                    </a:moveTo>
                    <a:lnTo>
                      <a:pt x="5065" y="1428"/>
                    </a:lnTo>
                    <a:lnTo>
                      <a:pt x="5238" y="1325"/>
                    </a:lnTo>
                    <a:lnTo>
                      <a:pt x="5957" y="2579"/>
                    </a:lnTo>
                    <a:close/>
                    <a:moveTo>
                      <a:pt x="14791" y="17893"/>
                    </a:moveTo>
                    <a:lnTo>
                      <a:pt x="15510" y="19147"/>
                    </a:lnTo>
                    <a:lnTo>
                      <a:pt x="15332" y="19245"/>
                    </a:lnTo>
                    <a:lnTo>
                      <a:pt x="14612" y="17996"/>
                    </a:lnTo>
                    <a:close/>
                    <a:moveTo>
                      <a:pt x="5134" y="3103"/>
                    </a:moveTo>
                    <a:lnTo>
                      <a:pt x="4305" y="1923"/>
                    </a:lnTo>
                    <a:lnTo>
                      <a:pt x="4466" y="1808"/>
                    </a:lnTo>
                    <a:lnTo>
                      <a:pt x="5295" y="2988"/>
                    </a:lnTo>
                    <a:close/>
                    <a:moveTo>
                      <a:pt x="15435" y="17467"/>
                    </a:moveTo>
                    <a:lnTo>
                      <a:pt x="16264" y="18647"/>
                    </a:lnTo>
                    <a:lnTo>
                      <a:pt x="16103" y="18762"/>
                    </a:lnTo>
                    <a:lnTo>
                      <a:pt x="15280" y="17582"/>
                    </a:lnTo>
                    <a:close/>
                    <a:moveTo>
                      <a:pt x="4530" y="3580"/>
                    </a:moveTo>
                    <a:lnTo>
                      <a:pt x="3603" y="2470"/>
                    </a:lnTo>
                    <a:lnTo>
                      <a:pt x="3753" y="2343"/>
                    </a:lnTo>
                    <a:lnTo>
                      <a:pt x="4679" y="3448"/>
                    </a:lnTo>
                    <a:close/>
                    <a:moveTo>
                      <a:pt x="16039" y="16995"/>
                    </a:moveTo>
                    <a:lnTo>
                      <a:pt x="16966" y="18100"/>
                    </a:lnTo>
                    <a:lnTo>
                      <a:pt x="16816" y="18232"/>
                    </a:lnTo>
                    <a:lnTo>
                      <a:pt x="15890" y="17122"/>
                    </a:lnTo>
                    <a:close/>
                    <a:moveTo>
                      <a:pt x="3960" y="4104"/>
                    </a:moveTo>
                    <a:lnTo>
                      <a:pt x="2941" y="3080"/>
                    </a:lnTo>
                    <a:lnTo>
                      <a:pt x="3080" y="2947"/>
                    </a:lnTo>
                    <a:lnTo>
                      <a:pt x="4098" y="3966"/>
                    </a:lnTo>
                    <a:close/>
                    <a:moveTo>
                      <a:pt x="16609" y="16460"/>
                    </a:moveTo>
                    <a:lnTo>
                      <a:pt x="17628" y="17484"/>
                    </a:lnTo>
                    <a:lnTo>
                      <a:pt x="17495" y="17622"/>
                    </a:lnTo>
                    <a:lnTo>
                      <a:pt x="16471" y="16598"/>
                    </a:lnTo>
                    <a:close/>
                    <a:moveTo>
                      <a:pt x="3454" y="4680"/>
                    </a:moveTo>
                    <a:lnTo>
                      <a:pt x="2343" y="3753"/>
                    </a:lnTo>
                    <a:lnTo>
                      <a:pt x="2475" y="3598"/>
                    </a:lnTo>
                    <a:lnTo>
                      <a:pt x="3580" y="4530"/>
                    </a:lnTo>
                    <a:close/>
                    <a:moveTo>
                      <a:pt x="17121" y="15896"/>
                    </a:moveTo>
                    <a:lnTo>
                      <a:pt x="18226" y="16822"/>
                    </a:lnTo>
                    <a:lnTo>
                      <a:pt x="18100" y="16972"/>
                    </a:lnTo>
                    <a:lnTo>
                      <a:pt x="16989" y="16045"/>
                    </a:lnTo>
                    <a:close/>
                    <a:moveTo>
                      <a:pt x="2993" y="5295"/>
                    </a:moveTo>
                    <a:lnTo>
                      <a:pt x="1808" y="4472"/>
                    </a:lnTo>
                    <a:lnTo>
                      <a:pt x="1923" y="4311"/>
                    </a:lnTo>
                    <a:lnTo>
                      <a:pt x="3103" y="5140"/>
                    </a:lnTo>
                    <a:close/>
                    <a:moveTo>
                      <a:pt x="17582" y="15274"/>
                    </a:moveTo>
                    <a:lnTo>
                      <a:pt x="18761" y="16103"/>
                    </a:lnTo>
                    <a:lnTo>
                      <a:pt x="18646" y="16258"/>
                    </a:lnTo>
                    <a:lnTo>
                      <a:pt x="17467" y="15435"/>
                    </a:lnTo>
                    <a:close/>
                    <a:moveTo>
                      <a:pt x="2579" y="5951"/>
                    </a:moveTo>
                    <a:lnTo>
                      <a:pt x="1330" y="5232"/>
                    </a:lnTo>
                    <a:lnTo>
                      <a:pt x="1428" y="5059"/>
                    </a:lnTo>
                    <a:lnTo>
                      <a:pt x="2682" y="5779"/>
                    </a:lnTo>
                    <a:close/>
                    <a:moveTo>
                      <a:pt x="17990" y="14618"/>
                    </a:moveTo>
                    <a:lnTo>
                      <a:pt x="19239" y="15338"/>
                    </a:lnTo>
                    <a:lnTo>
                      <a:pt x="19141" y="15510"/>
                    </a:lnTo>
                    <a:lnTo>
                      <a:pt x="17887" y="14791"/>
                    </a:lnTo>
                    <a:close/>
                    <a:moveTo>
                      <a:pt x="2234" y="6636"/>
                    </a:moveTo>
                    <a:lnTo>
                      <a:pt x="927" y="6026"/>
                    </a:lnTo>
                    <a:lnTo>
                      <a:pt x="1014" y="5842"/>
                    </a:lnTo>
                    <a:lnTo>
                      <a:pt x="2320" y="6458"/>
                    </a:lnTo>
                    <a:close/>
                    <a:moveTo>
                      <a:pt x="18336" y="13928"/>
                    </a:moveTo>
                    <a:lnTo>
                      <a:pt x="19642" y="14543"/>
                    </a:lnTo>
                    <a:lnTo>
                      <a:pt x="19556" y="14722"/>
                    </a:lnTo>
                    <a:lnTo>
                      <a:pt x="18249" y="14112"/>
                    </a:lnTo>
                    <a:close/>
                    <a:moveTo>
                      <a:pt x="1946" y="7356"/>
                    </a:moveTo>
                    <a:lnTo>
                      <a:pt x="588" y="6861"/>
                    </a:lnTo>
                    <a:lnTo>
                      <a:pt x="651" y="6671"/>
                    </a:lnTo>
                    <a:lnTo>
                      <a:pt x="2015" y="7166"/>
                    </a:lnTo>
                    <a:close/>
                    <a:moveTo>
                      <a:pt x="18623" y="13220"/>
                    </a:moveTo>
                    <a:lnTo>
                      <a:pt x="19981" y="13715"/>
                    </a:lnTo>
                    <a:lnTo>
                      <a:pt x="19918" y="13899"/>
                    </a:lnTo>
                    <a:lnTo>
                      <a:pt x="18560" y="13404"/>
                    </a:lnTo>
                    <a:close/>
                    <a:moveTo>
                      <a:pt x="1727" y="8086"/>
                    </a:moveTo>
                    <a:lnTo>
                      <a:pt x="329" y="7712"/>
                    </a:lnTo>
                    <a:lnTo>
                      <a:pt x="381" y="7528"/>
                    </a:lnTo>
                    <a:lnTo>
                      <a:pt x="1773" y="7902"/>
                    </a:lnTo>
                    <a:close/>
                    <a:moveTo>
                      <a:pt x="18848" y="12477"/>
                    </a:moveTo>
                    <a:lnTo>
                      <a:pt x="20240" y="12851"/>
                    </a:lnTo>
                    <a:lnTo>
                      <a:pt x="20189" y="13036"/>
                    </a:lnTo>
                    <a:lnTo>
                      <a:pt x="18796" y="12662"/>
                    </a:lnTo>
                    <a:close/>
                    <a:moveTo>
                      <a:pt x="1566" y="8846"/>
                    </a:moveTo>
                    <a:lnTo>
                      <a:pt x="145" y="8599"/>
                    </a:lnTo>
                    <a:lnTo>
                      <a:pt x="179" y="8403"/>
                    </a:lnTo>
                    <a:lnTo>
                      <a:pt x="1601" y="8656"/>
                    </a:lnTo>
                    <a:close/>
                    <a:moveTo>
                      <a:pt x="19003" y="11724"/>
                    </a:moveTo>
                    <a:lnTo>
                      <a:pt x="20430" y="11971"/>
                    </a:lnTo>
                    <a:lnTo>
                      <a:pt x="20390" y="12167"/>
                    </a:lnTo>
                    <a:lnTo>
                      <a:pt x="18969" y="11913"/>
                    </a:lnTo>
                    <a:close/>
                    <a:moveTo>
                      <a:pt x="1474" y="9612"/>
                    </a:moveTo>
                    <a:lnTo>
                      <a:pt x="35" y="9485"/>
                    </a:lnTo>
                    <a:lnTo>
                      <a:pt x="47" y="9289"/>
                    </a:lnTo>
                    <a:lnTo>
                      <a:pt x="1485" y="9422"/>
                    </a:lnTo>
                    <a:close/>
                    <a:moveTo>
                      <a:pt x="19095" y="10958"/>
                    </a:moveTo>
                    <a:lnTo>
                      <a:pt x="20534" y="11085"/>
                    </a:lnTo>
                    <a:lnTo>
                      <a:pt x="20522" y="11280"/>
                    </a:lnTo>
                    <a:lnTo>
                      <a:pt x="19084" y="11154"/>
                    </a:lnTo>
                    <a:close/>
                    <a:moveTo>
                      <a:pt x="1445" y="10383"/>
                    </a:moveTo>
                    <a:lnTo>
                      <a:pt x="1" y="10383"/>
                    </a:lnTo>
                    <a:lnTo>
                      <a:pt x="1" y="10187"/>
                    </a:lnTo>
                    <a:lnTo>
                      <a:pt x="1445" y="10187"/>
                    </a:lnTo>
                    <a:close/>
                    <a:moveTo>
                      <a:pt x="20574" y="10187"/>
                    </a:moveTo>
                    <a:lnTo>
                      <a:pt x="20574" y="10383"/>
                    </a:lnTo>
                    <a:lnTo>
                      <a:pt x="19124" y="10383"/>
                    </a:lnTo>
                    <a:lnTo>
                      <a:pt x="19124" y="10187"/>
                    </a:lnTo>
                    <a:close/>
                    <a:moveTo>
                      <a:pt x="1485" y="11154"/>
                    </a:moveTo>
                    <a:lnTo>
                      <a:pt x="47" y="11280"/>
                    </a:lnTo>
                    <a:lnTo>
                      <a:pt x="35" y="11085"/>
                    </a:lnTo>
                    <a:lnTo>
                      <a:pt x="1474" y="10958"/>
                    </a:lnTo>
                    <a:close/>
                    <a:moveTo>
                      <a:pt x="19084" y="9422"/>
                    </a:moveTo>
                    <a:lnTo>
                      <a:pt x="20522" y="9289"/>
                    </a:lnTo>
                    <a:lnTo>
                      <a:pt x="20534" y="9485"/>
                    </a:lnTo>
                    <a:lnTo>
                      <a:pt x="19095" y="9612"/>
                    </a:lnTo>
                    <a:close/>
                    <a:moveTo>
                      <a:pt x="1595" y="11913"/>
                    </a:moveTo>
                    <a:lnTo>
                      <a:pt x="173" y="12167"/>
                    </a:lnTo>
                    <a:lnTo>
                      <a:pt x="133" y="11971"/>
                    </a:lnTo>
                    <a:lnTo>
                      <a:pt x="1560" y="11724"/>
                    </a:lnTo>
                    <a:close/>
                    <a:moveTo>
                      <a:pt x="18974" y="8650"/>
                    </a:moveTo>
                    <a:lnTo>
                      <a:pt x="20402" y="8397"/>
                    </a:lnTo>
                    <a:lnTo>
                      <a:pt x="20436" y="8593"/>
                    </a:lnTo>
                    <a:lnTo>
                      <a:pt x="19009" y="8846"/>
                    </a:lnTo>
                    <a:close/>
                    <a:moveTo>
                      <a:pt x="1773" y="12673"/>
                    </a:moveTo>
                    <a:lnTo>
                      <a:pt x="381" y="13047"/>
                    </a:lnTo>
                    <a:lnTo>
                      <a:pt x="329" y="12857"/>
                    </a:lnTo>
                    <a:lnTo>
                      <a:pt x="1727" y="12483"/>
                    </a:lnTo>
                    <a:close/>
                    <a:moveTo>
                      <a:pt x="18796" y="7902"/>
                    </a:moveTo>
                    <a:lnTo>
                      <a:pt x="20189" y="7528"/>
                    </a:lnTo>
                    <a:lnTo>
                      <a:pt x="20240" y="7712"/>
                    </a:lnTo>
                    <a:lnTo>
                      <a:pt x="18848" y="8086"/>
                    </a:lnTo>
                    <a:close/>
                    <a:moveTo>
                      <a:pt x="2015" y="13398"/>
                    </a:moveTo>
                    <a:lnTo>
                      <a:pt x="651" y="13893"/>
                    </a:lnTo>
                    <a:lnTo>
                      <a:pt x="588" y="13709"/>
                    </a:lnTo>
                    <a:lnTo>
                      <a:pt x="1946" y="13208"/>
                    </a:lnTo>
                    <a:close/>
                    <a:moveTo>
                      <a:pt x="18560" y="7166"/>
                    </a:moveTo>
                    <a:lnTo>
                      <a:pt x="19918" y="6671"/>
                    </a:lnTo>
                    <a:lnTo>
                      <a:pt x="19981" y="6861"/>
                    </a:lnTo>
                    <a:lnTo>
                      <a:pt x="18623" y="7356"/>
                    </a:lnTo>
                    <a:close/>
                    <a:moveTo>
                      <a:pt x="2314" y="14112"/>
                    </a:moveTo>
                    <a:lnTo>
                      <a:pt x="1008" y="14722"/>
                    </a:lnTo>
                    <a:lnTo>
                      <a:pt x="921" y="14543"/>
                    </a:lnTo>
                    <a:lnTo>
                      <a:pt x="2228" y="13928"/>
                    </a:lnTo>
                    <a:close/>
                    <a:moveTo>
                      <a:pt x="18255" y="6464"/>
                    </a:moveTo>
                    <a:lnTo>
                      <a:pt x="19567" y="5848"/>
                    </a:lnTo>
                    <a:lnTo>
                      <a:pt x="19653" y="6032"/>
                    </a:lnTo>
                    <a:lnTo>
                      <a:pt x="18341" y="6642"/>
                    </a:lnTo>
                    <a:close/>
                    <a:moveTo>
                      <a:pt x="2682" y="14791"/>
                    </a:moveTo>
                    <a:lnTo>
                      <a:pt x="1428" y="15510"/>
                    </a:lnTo>
                    <a:lnTo>
                      <a:pt x="1330" y="15338"/>
                    </a:lnTo>
                    <a:lnTo>
                      <a:pt x="2579" y="14618"/>
                    </a:lnTo>
                    <a:close/>
                    <a:moveTo>
                      <a:pt x="17887" y="5779"/>
                    </a:moveTo>
                    <a:lnTo>
                      <a:pt x="19141" y="5059"/>
                    </a:lnTo>
                    <a:lnTo>
                      <a:pt x="19239" y="5232"/>
                    </a:lnTo>
                    <a:lnTo>
                      <a:pt x="17990" y="5951"/>
                    </a:lnTo>
                    <a:close/>
                    <a:moveTo>
                      <a:pt x="3097" y="15435"/>
                    </a:moveTo>
                    <a:lnTo>
                      <a:pt x="1917" y="16258"/>
                    </a:lnTo>
                    <a:lnTo>
                      <a:pt x="1802" y="16103"/>
                    </a:lnTo>
                    <a:lnTo>
                      <a:pt x="2982" y="15274"/>
                    </a:lnTo>
                    <a:close/>
                    <a:moveTo>
                      <a:pt x="17472" y="5134"/>
                    </a:moveTo>
                    <a:lnTo>
                      <a:pt x="18652" y="4306"/>
                    </a:lnTo>
                    <a:lnTo>
                      <a:pt x="18767" y="4461"/>
                    </a:lnTo>
                    <a:lnTo>
                      <a:pt x="17587" y="5290"/>
                    </a:lnTo>
                    <a:close/>
                    <a:moveTo>
                      <a:pt x="3580" y="16045"/>
                    </a:moveTo>
                    <a:lnTo>
                      <a:pt x="2475" y="16972"/>
                    </a:lnTo>
                    <a:lnTo>
                      <a:pt x="2343" y="16822"/>
                    </a:lnTo>
                    <a:lnTo>
                      <a:pt x="3454" y="15896"/>
                    </a:lnTo>
                    <a:close/>
                    <a:moveTo>
                      <a:pt x="16989" y="4530"/>
                    </a:moveTo>
                    <a:lnTo>
                      <a:pt x="18100" y="3598"/>
                    </a:lnTo>
                    <a:lnTo>
                      <a:pt x="18226" y="3753"/>
                    </a:lnTo>
                    <a:lnTo>
                      <a:pt x="17121" y="4680"/>
                    </a:lnTo>
                    <a:close/>
                    <a:moveTo>
                      <a:pt x="4104" y="16604"/>
                    </a:moveTo>
                    <a:lnTo>
                      <a:pt x="3085" y="17628"/>
                    </a:lnTo>
                    <a:lnTo>
                      <a:pt x="2947" y="17490"/>
                    </a:lnTo>
                    <a:lnTo>
                      <a:pt x="3966" y="16471"/>
                    </a:lnTo>
                    <a:close/>
                    <a:moveTo>
                      <a:pt x="16465" y="3966"/>
                    </a:moveTo>
                    <a:lnTo>
                      <a:pt x="17484" y="2947"/>
                    </a:lnTo>
                    <a:lnTo>
                      <a:pt x="17622" y="3080"/>
                    </a:lnTo>
                    <a:lnTo>
                      <a:pt x="16603" y="4104"/>
                    </a:lnTo>
                    <a:close/>
                    <a:moveTo>
                      <a:pt x="4679" y="17116"/>
                    </a:moveTo>
                    <a:lnTo>
                      <a:pt x="3753" y="18226"/>
                    </a:lnTo>
                    <a:lnTo>
                      <a:pt x="3603" y="18094"/>
                    </a:lnTo>
                    <a:lnTo>
                      <a:pt x="4530" y="16989"/>
                    </a:lnTo>
                    <a:close/>
                    <a:moveTo>
                      <a:pt x="15890" y="3448"/>
                    </a:moveTo>
                    <a:lnTo>
                      <a:pt x="16816" y="2343"/>
                    </a:lnTo>
                    <a:lnTo>
                      <a:pt x="16966" y="2470"/>
                    </a:lnTo>
                    <a:lnTo>
                      <a:pt x="16039" y="3580"/>
                    </a:lnTo>
                    <a:close/>
                    <a:moveTo>
                      <a:pt x="5295" y="17582"/>
                    </a:moveTo>
                    <a:lnTo>
                      <a:pt x="4466" y="18762"/>
                    </a:lnTo>
                    <a:lnTo>
                      <a:pt x="4305" y="18647"/>
                    </a:lnTo>
                    <a:lnTo>
                      <a:pt x="5134" y="17467"/>
                    </a:lnTo>
                    <a:close/>
                    <a:moveTo>
                      <a:pt x="15280" y="2988"/>
                    </a:moveTo>
                    <a:lnTo>
                      <a:pt x="16103" y="1808"/>
                    </a:lnTo>
                    <a:lnTo>
                      <a:pt x="16264" y="1923"/>
                    </a:lnTo>
                    <a:lnTo>
                      <a:pt x="15435" y="3103"/>
                    </a:lnTo>
                    <a:close/>
                    <a:moveTo>
                      <a:pt x="5945" y="17985"/>
                    </a:moveTo>
                    <a:lnTo>
                      <a:pt x="5226" y="19239"/>
                    </a:lnTo>
                    <a:lnTo>
                      <a:pt x="5053" y="19136"/>
                    </a:lnTo>
                    <a:lnTo>
                      <a:pt x="5773" y="17887"/>
                    </a:lnTo>
                    <a:close/>
                    <a:moveTo>
                      <a:pt x="14624" y="2579"/>
                    </a:moveTo>
                    <a:lnTo>
                      <a:pt x="15343" y="1325"/>
                    </a:lnTo>
                    <a:lnTo>
                      <a:pt x="15516" y="1428"/>
                    </a:lnTo>
                    <a:lnTo>
                      <a:pt x="14796" y="2677"/>
                    </a:lnTo>
                    <a:close/>
                    <a:moveTo>
                      <a:pt x="6458" y="18255"/>
                    </a:moveTo>
                    <a:lnTo>
                      <a:pt x="6636" y="18342"/>
                    </a:lnTo>
                    <a:lnTo>
                      <a:pt x="6026" y="19648"/>
                    </a:lnTo>
                    <a:lnTo>
                      <a:pt x="5848" y="19562"/>
                    </a:lnTo>
                    <a:close/>
                    <a:moveTo>
                      <a:pt x="14112" y="2314"/>
                    </a:moveTo>
                    <a:lnTo>
                      <a:pt x="13933" y="2228"/>
                    </a:lnTo>
                    <a:lnTo>
                      <a:pt x="14543" y="916"/>
                    </a:lnTo>
                    <a:lnTo>
                      <a:pt x="14722" y="1002"/>
                    </a:lnTo>
                    <a:close/>
                    <a:moveTo>
                      <a:pt x="7171" y="18555"/>
                    </a:moveTo>
                    <a:lnTo>
                      <a:pt x="7355" y="18618"/>
                    </a:lnTo>
                    <a:lnTo>
                      <a:pt x="6860" y="19982"/>
                    </a:lnTo>
                    <a:lnTo>
                      <a:pt x="6676" y="19913"/>
                    </a:lnTo>
                    <a:close/>
                    <a:moveTo>
                      <a:pt x="13398" y="2009"/>
                    </a:moveTo>
                    <a:lnTo>
                      <a:pt x="13214" y="1946"/>
                    </a:lnTo>
                    <a:lnTo>
                      <a:pt x="13709" y="588"/>
                    </a:lnTo>
                    <a:lnTo>
                      <a:pt x="13899" y="651"/>
                    </a:lnTo>
                    <a:close/>
                    <a:moveTo>
                      <a:pt x="7902" y="18802"/>
                    </a:moveTo>
                    <a:lnTo>
                      <a:pt x="8092" y="18848"/>
                    </a:lnTo>
                    <a:lnTo>
                      <a:pt x="7718" y="20246"/>
                    </a:lnTo>
                    <a:lnTo>
                      <a:pt x="7528" y="20195"/>
                    </a:lnTo>
                    <a:close/>
                    <a:moveTo>
                      <a:pt x="12667" y="1773"/>
                    </a:moveTo>
                    <a:lnTo>
                      <a:pt x="12477" y="1722"/>
                    </a:lnTo>
                    <a:lnTo>
                      <a:pt x="12851" y="329"/>
                    </a:lnTo>
                    <a:lnTo>
                      <a:pt x="13041" y="375"/>
                    </a:lnTo>
                    <a:close/>
                    <a:moveTo>
                      <a:pt x="8650" y="18975"/>
                    </a:moveTo>
                    <a:lnTo>
                      <a:pt x="8846" y="19009"/>
                    </a:lnTo>
                    <a:lnTo>
                      <a:pt x="8593" y="20431"/>
                    </a:lnTo>
                    <a:lnTo>
                      <a:pt x="8403" y="20396"/>
                    </a:lnTo>
                    <a:close/>
                    <a:moveTo>
                      <a:pt x="11919" y="1601"/>
                    </a:moveTo>
                    <a:lnTo>
                      <a:pt x="11723" y="1566"/>
                    </a:lnTo>
                    <a:lnTo>
                      <a:pt x="11976" y="139"/>
                    </a:lnTo>
                    <a:lnTo>
                      <a:pt x="12172" y="174"/>
                    </a:lnTo>
                    <a:close/>
                    <a:moveTo>
                      <a:pt x="9416" y="19078"/>
                    </a:moveTo>
                    <a:lnTo>
                      <a:pt x="9611" y="19095"/>
                    </a:lnTo>
                    <a:lnTo>
                      <a:pt x="9479" y="20534"/>
                    </a:lnTo>
                    <a:lnTo>
                      <a:pt x="9283" y="20517"/>
                    </a:lnTo>
                    <a:close/>
                    <a:moveTo>
                      <a:pt x="11154" y="1486"/>
                    </a:moveTo>
                    <a:lnTo>
                      <a:pt x="10964" y="1468"/>
                    </a:lnTo>
                    <a:lnTo>
                      <a:pt x="11090" y="30"/>
                    </a:lnTo>
                    <a:lnTo>
                      <a:pt x="11286" y="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40"/>
          <p:cNvSpPr/>
          <p:nvPr/>
        </p:nvSpPr>
        <p:spPr>
          <a:xfrm>
            <a:off x="1664050" y="16255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03" name="Google Shape;6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to AI</a:t>
            </a:r>
            <a:endParaRPr/>
          </a:p>
        </p:txBody>
      </p:sp>
      <p:sp>
        <p:nvSpPr>
          <p:cNvPr id="604" name="Google Shape;604;p40"/>
          <p:cNvSpPr txBox="1">
            <a:spLocks noGrp="1"/>
          </p:cNvSpPr>
          <p:nvPr>
            <p:ph type="subTitle" idx="1"/>
          </p:nvPr>
        </p:nvSpPr>
        <p:spPr>
          <a:xfrm>
            <a:off x="5040058" y="3057025"/>
            <a:ext cx="2560500" cy="12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605" name="Google Shape;605;p40"/>
          <p:cNvSpPr txBox="1">
            <a:spLocks noGrp="1"/>
          </p:cNvSpPr>
          <p:nvPr>
            <p:ph type="subTitle" idx="2"/>
          </p:nvPr>
        </p:nvSpPr>
        <p:spPr>
          <a:xfrm>
            <a:off x="1543450" y="3057025"/>
            <a:ext cx="2560500" cy="12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in the Solar System—it’s a bit larger than the Moon</a:t>
            </a:r>
            <a:endParaRPr/>
          </a:p>
        </p:txBody>
      </p:sp>
      <p:sp>
        <p:nvSpPr>
          <p:cNvPr id="606" name="Google Shape;606;p40"/>
          <p:cNvSpPr txBox="1">
            <a:spLocks noGrp="1"/>
          </p:cNvSpPr>
          <p:nvPr>
            <p:ph type="subTitle" idx="3"/>
          </p:nvPr>
        </p:nvSpPr>
        <p:spPr>
          <a:xfrm>
            <a:off x="5040058" y="2662226"/>
            <a:ext cx="2560500" cy="41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Advantages</a:t>
            </a:r>
            <a:endParaRPr/>
          </a:p>
        </p:txBody>
      </p:sp>
      <p:sp>
        <p:nvSpPr>
          <p:cNvPr id="607" name="Google Shape;607;p40"/>
          <p:cNvSpPr txBox="1">
            <a:spLocks noGrp="1"/>
          </p:cNvSpPr>
          <p:nvPr>
            <p:ph type="subTitle" idx="4"/>
          </p:nvPr>
        </p:nvSpPr>
        <p:spPr>
          <a:xfrm>
            <a:off x="1543450" y="2662226"/>
            <a:ext cx="2560500" cy="41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Definition</a:t>
            </a:r>
            <a:endParaRPr/>
          </a:p>
        </p:txBody>
      </p:sp>
      <p:grpSp>
        <p:nvGrpSpPr>
          <p:cNvPr id="608" name="Google Shape;608;p40"/>
          <p:cNvGrpSpPr/>
          <p:nvPr/>
        </p:nvGrpSpPr>
        <p:grpSpPr>
          <a:xfrm>
            <a:off x="1772037" y="1750963"/>
            <a:ext cx="500435" cy="465474"/>
            <a:chOff x="5434200" y="1498338"/>
            <a:chExt cx="500435" cy="465474"/>
          </a:xfrm>
        </p:grpSpPr>
        <p:sp>
          <p:nvSpPr>
            <p:cNvPr id="609" name="Google Shape;609;p40"/>
            <p:cNvSpPr/>
            <p:nvPr/>
          </p:nvSpPr>
          <p:spPr>
            <a:xfrm>
              <a:off x="5552458" y="1498338"/>
              <a:ext cx="117330" cy="256959"/>
            </a:xfrm>
            <a:custGeom>
              <a:avLst/>
              <a:gdLst/>
              <a:ahLst/>
              <a:cxnLst/>
              <a:rect l="l" t="t" r="r" b="b"/>
              <a:pathLst>
                <a:path w="4299" h="9415" extrusionOk="0">
                  <a:moveTo>
                    <a:pt x="3600" y="0"/>
                  </a:moveTo>
                  <a:lnTo>
                    <a:pt x="2153" y="336"/>
                  </a:lnTo>
                  <a:lnTo>
                    <a:pt x="2153" y="932"/>
                  </a:lnTo>
                  <a:lnTo>
                    <a:pt x="3229" y="932"/>
                  </a:lnTo>
                  <a:lnTo>
                    <a:pt x="3229" y="3081"/>
                  </a:lnTo>
                  <a:lnTo>
                    <a:pt x="2153" y="3081"/>
                  </a:lnTo>
                  <a:lnTo>
                    <a:pt x="2153" y="2008"/>
                  </a:lnTo>
                  <a:lnTo>
                    <a:pt x="1077" y="2008"/>
                  </a:lnTo>
                  <a:lnTo>
                    <a:pt x="1077" y="3416"/>
                  </a:lnTo>
                  <a:lnTo>
                    <a:pt x="0" y="3952"/>
                  </a:lnTo>
                  <a:lnTo>
                    <a:pt x="0" y="4157"/>
                  </a:lnTo>
                  <a:lnTo>
                    <a:pt x="2146" y="4157"/>
                  </a:lnTo>
                  <a:lnTo>
                    <a:pt x="2146" y="5233"/>
                  </a:lnTo>
                  <a:lnTo>
                    <a:pt x="0" y="5233"/>
                  </a:lnTo>
                  <a:lnTo>
                    <a:pt x="0" y="5435"/>
                  </a:lnTo>
                  <a:lnTo>
                    <a:pt x="1077" y="5974"/>
                  </a:lnTo>
                  <a:lnTo>
                    <a:pt x="1077" y="7382"/>
                  </a:lnTo>
                  <a:lnTo>
                    <a:pt x="2153" y="7382"/>
                  </a:lnTo>
                  <a:lnTo>
                    <a:pt x="2153" y="6310"/>
                  </a:lnTo>
                  <a:lnTo>
                    <a:pt x="3229" y="6310"/>
                  </a:lnTo>
                  <a:lnTo>
                    <a:pt x="3229" y="8459"/>
                  </a:lnTo>
                  <a:lnTo>
                    <a:pt x="2153" y="8459"/>
                  </a:lnTo>
                  <a:lnTo>
                    <a:pt x="2153" y="8769"/>
                  </a:lnTo>
                  <a:lnTo>
                    <a:pt x="2795" y="9415"/>
                  </a:lnTo>
                  <a:lnTo>
                    <a:pt x="4298" y="8660"/>
                  </a:lnTo>
                  <a:lnTo>
                    <a:pt x="4298" y="5233"/>
                  </a:lnTo>
                  <a:lnTo>
                    <a:pt x="3222" y="5233"/>
                  </a:lnTo>
                  <a:lnTo>
                    <a:pt x="3222" y="4157"/>
                  </a:lnTo>
                  <a:lnTo>
                    <a:pt x="4298" y="4157"/>
                  </a:lnTo>
                  <a:lnTo>
                    <a:pt x="4298" y="678"/>
                  </a:lnTo>
                  <a:lnTo>
                    <a:pt x="36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0"/>
            <p:cNvSpPr/>
            <p:nvPr/>
          </p:nvSpPr>
          <p:spPr>
            <a:xfrm>
              <a:off x="5699046" y="1498338"/>
              <a:ext cx="117522" cy="256959"/>
            </a:xfrm>
            <a:custGeom>
              <a:avLst/>
              <a:gdLst/>
              <a:ahLst/>
              <a:cxnLst/>
              <a:rect l="l" t="t" r="r" b="b"/>
              <a:pathLst>
                <a:path w="4306" h="9415" extrusionOk="0">
                  <a:moveTo>
                    <a:pt x="706" y="0"/>
                  </a:moveTo>
                  <a:lnTo>
                    <a:pt x="4" y="674"/>
                  </a:lnTo>
                  <a:lnTo>
                    <a:pt x="4" y="4157"/>
                  </a:lnTo>
                  <a:lnTo>
                    <a:pt x="1080" y="4157"/>
                  </a:lnTo>
                  <a:lnTo>
                    <a:pt x="1080" y="5233"/>
                  </a:lnTo>
                  <a:lnTo>
                    <a:pt x="0" y="5233"/>
                  </a:lnTo>
                  <a:lnTo>
                    <a:pt x="0" y="8660"/>
                  </a:lnTo>
                  <a:lnTo>
                    <a:pt x="1503" y="9415"/>
                  </a:lnTo>
                  <a:lnTo>
                    <a:pt x="2149" y="8769"/>
                  </a:lnTo>
                  <a:lnTo>
                    <a:pt x="2149" y="8459"/>
                  </a:lnTo>
                  <a:lnTo>
                    <a:pt x="1076" y="8459"/>
                  </a:lnTo>
                  <a:lnTo>
                    <a:pt x="1076" y="6310"/>
                  </a:lnTo>
                  <a:lnTo>
                    <a:pt x="2153" y="6310"/>
                  </a:lnTo>
                  <a:lnTo>
                    <a:pt x="2153" y="7382"/>
                  </a:lnTo>
                  <a:lnTo>
                    <a:pt x="3229" y="7382"/>
                  </a:lnTo>
                  <a:lnTo>
                    <a:pt x="3229" y="5974"/>
                  </a:lnTo>
                  <a:lnTo>
                    <a:pt x="4305" y="5435"/>
                  </a:lnTo>
                  <a:lnTo>
                    <a:pt x="4305" y="5233"/>
                  </a:lnTo>
                  <a:lnTo>
                    <a:pt x="2156" y="5233"/>
                  </a:lnTo>
                  <a:lnTo>
                    <a:pt x="2156" y="4157"/>
                  </a:lnTo>
                  <a:lnTo>
                    <a:pt x="4305" y="4157"/>
                  </a:lnTo>
                  <a:lnTo>
                    <a:pt x="4305" y="3952"/>
                  </a:lnTo>
                  <a:lnTo>
                    <a:pt x="3229" y="3416"/>
                  </a:lnTo>
                  <a:lnTo>
                    <a:pt x="3229" y="2008"/>
                  </a:lnTo>
                  <a:lnTo>
                    <a:pt x="2153" y="2008"/>
                  </a:lnTo>
                  <a:lnTo>
                    <a:pt x="2153" y="3084"/>
                  </a:lnTo>
                  <a:lnTo>
                    <a:pt x="1076" y="3084"/>
                  </a:lnTo>
                  <a:lnTo>
                    <a:pt x="1076" y="932"/>
                  </a:lnTo>
                  <a:lnTo>
                    <a:pt x="2153" y="932"/>
                  </a:lnTo>
                  <a:lnTo>
                    <a:pt x="2153" y="33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0"/>
            <p:cNvSpPr/>
            <p:nvPr/>
          </p:nvSpPr>
          <p:spPr>
            <a:xfrm>
              <a:off x="5434282" y="1846399"/>
              <a:ext cx="500353" cy="117412"/>
            </a:xfrm>
            <a:custGeom>
              <a:avLst/>
              <a:gdLst/>
              <a:ahLst/>
              <a:cxnLst/>
              <a:rect l="l" t="t" r="r" b="b"/>
              <a:pathLst>
                <a:path w="18333" h="4302" extrusionOk="0">
                  <a:moveTo>
                    <a:pt x="1" y="0"/>
                  </a:moveTo>
                  <a:lnTo>
                    <a:pt x="1" y="2149"/>
                  </a:lnTo>
                  <a:lnTo>
                    <a:pt x="7552" y="2149"/>
                  </a:lnTo>
                  <a:lnTo>
                    <a:pt x="7552" y="3225"/>
                  </a:lnTo>
                  <a:lnTo>
                    <a:pt x="5407" y="3225"/>
                  </a:lnTo>
                  <a:lnTo>
                    <a:pt x="5407" y="4302"/>
                  </a:lnTo>
                  <a:lnTo>
                    <a:pt x="12926" y="4302"/>
                  </a:lnTo>
                  <a:lnTo>
                    <a:pt x="12926" y="3225"/>
                  </a:lnTo>
                  <a:lnTo>
                    <a:pt x="10777" y="3225"/>
                  </a:lnTo>
                  <a:lnTo>
                    <a:pt x="10777" y="2149"/>
                  </a:lnTo>
                  <a:lnTo>
                    <a:pt x="18332" y="2149"/>
                  </a:lnTo>
                  <a:lnTo>
                    <a:pt x="18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0"/>
            <p:cNvSpPr/>
            <p:nvPr/>
          </p:nvSpPr>
          <p:spPr>
            <a:xfrm>
              <a:off x="5434200" y="1523747"/>
              <a:ext cx="500326" cy="293285"/>
            </a:xfrm>
            <a:custGeom>
              <a:avLst/>
              <a:gdLst/>
              <a:ahLst/>
              <a:cxnLst/>
              <a:rect l="l" t="t" r="r" b="b"/>
              <a:pathLst>
                <a:path w="18332" h="10746" extrusionOk="0">
                  <a:moveTo>
                    <a:pt x="0" y="1"/>
                  </a:moveTo>
                  <a:lnTo>
                    <a:pt x="0" y="10746"/>
                  </a:lnTo>
                  <a:lnTo>
                    <a:pt x="18332" y="10746"/>
                  </a:lnTo>
                  <a:lnTo>
                    <a:pt x="18332" y="1"/>
                  </a:lnTo>
                  <a:lnTo>
                    <a:pt x="14002" y="1"/>
                  </a:lnTo>
                  <a:lnTo>
                    <a:pt x="14002" y="1818"/>
                  </a:lnTo>
                  <a:lnTo>
                    <a:pt x="15075" y="2358"/>
                  </a:lnTo>
                  <a:lnTo>
                    <a:pt x="15075" y="5170"/>
                  </a:lnTo>
                  <a:lnTo>
                    <a:pt x="14002" y="5710"/>
                  </a:lnTo>
                  <a:lnTo>
                    <a:pt x="14002" y="7528"/>
                  </a:lnTo>
                  <a:lnTo>
                    <a:pt x="12926" y="7528"/>
                  </a:lnTo>
                  <a:lnTo>
                    <a:pt x="12926" y="8286"/>
                  </a:lnTo>
                  <a:lnTo>
                    <a:pt x="11419" y="9790"/>
                  </a:lnTo>
                  <a:lnTo>
                    <a:pt x="9164" y="8660"/>
                  </a:lnTo>
                  <a:lnTo>
                    <a:pt x="6913" y="9790"/>
                  </a:lnTo>
                  <a:lnTo>
                    <a:pt x="5406" y="8286"/>
                  </a:lnTo>
                  <a:lnTo>
                    <a:pt x="5406" y="7528"/>
                  </a:lnTo>
                  <a:lnTo>
                    <a:pt x="4330" y="7528"/>
                  </a:lnTo>
                  <a:lnTo>
                    <a:pt x="4330" y="5710"/>
                  </a:lnTo>
                  <a:lnTo>
                    <a:pt x="3254" y="5170"/>
                  </a:lnTo>
                  <a:lnTo>
                    <a:pt x="3254" y="2358"/>
                  </a:lnTo>
                  <a:lnTo>
                    <a:pt x="4330" y="1818"/>
                  </a:lnTo>
                  <a:lnTo>
                    <a:pt x="4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 name="Google Shape;613;p40"/>
          <p:cNvSpPr/>
          <p:nvPr/>
        </p:nvSpPr>
        <p:spPr>
          <a:xfrm>
            <a:off x="5133825" y="16255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614" name="Google Shape;614;p40"/>
          <p:cNvGrpSpPr/>
          <p:nvPr/>
        </p:nvGrpSpPr>
        <p:grpSpPr>
          <a:xfrm>
            <a:off x="5241768" y="1733333"/>
            <a:ext cx="500517" cy="500735"/>
            <a:chOff x="6322543" y="4027370"/>
            <a:chExt cx="500517" cy="500735"/>
          </a:xfrm>
        </p:grpSpPr>
        <p:sp>
          <p:nvSpPr>
            <p:cNvPr id="615" name="Google Shape;615;p40"/>
            <p:cNvSpPr/>
            <p:nvPr/>
          </p:nvSpPr>
          <p:spPr>
            <a:xfrm>
              <a:off x="6469895" y="4027370"/>
              <a:ext cx="205622" cy="206604"/>
            </a:xfrm>
            <a:custGeom>
              <a:avLst/>
              <a:gdLst/>
              <a:ahLst/>
              <a:cxnLst/>
              <a:rect l="l" t="t" r="r" b="b"/>
              <a:pathLst>
                <a:path w="7534" h="7570" extrusionOk="0">
                  <a:moveTo>
                    <a:pt x="4305" y="3268"/>
                  </a:moveTo>
                  <a:lnTo>
                    <a:pt x="4305" y="4348"/>
                  </a:lnTo>
                  <a:lnTo>
                    <a:pt x="3229" y="4348"/>
                  </a:lnTo>
                  <a:lnTo>
                    <a:pt x="3229" y="3268"/>
                  </a:lnTo>
                  <a:close/>
                  <a:moveTo>
                    <a:pt x="2153" y="0"/>
                  </a:moveTo>
                  <a:lnTo>
                    <a:pt x="2153" y="1077"/>
                  </a:lnTo>
                  <a:lnTo>
                    <a:pt x="1076" y="1077"/>
                  </a:lnTo>
                  <a:lnTo>
                    <a:pt x="1076" y="2188"/>
                  </a:lnTo>
                  <a:lnTo>
                    <a:pt x="0" y="2188"/>
                  </a:lnTo>
                  <a:lnTo>
                    <a:pt x="0" y="3264"/>
                  </a:lnTo>
                  <a:lnTo>
                    <a:pt x="1076" y="3264"/>
                  </a:lnTo>
                  <a:lnTo>
                    <a:pt x="1076" y="4341"/>
                  </a:lnTo>
                  <a:lnTo>
                    <a:pt x="0" y="4341"/>
                  </a:lnTo>
                  <a:lnTo>
                    <a:pt x="0" y="5417"/>
                  </a:lnTo>
                  <a:lnTo>
                    <a:pt x="1076" y="5417"/>
                  </a:lnTo>
                  <a:lnTo>
                    <a:pt x="1076" y="6493"/>
                  </a:lnTo>
                  <a:lnTo>
                    <a:pt x="2153" y="6493"/>
                  </a:lnTo>
                  <a:lnTo>
                    <a:pt x="2153" y="7570"/>
                  </a:lnTo>
                  <a:lnTo>
                    <a:pt x="3229" y="7570"/>
                  </a:lnTo>
                  <a:lnTo>
                    <a:pt x="3229" y="6493"/>
                  </a:lnTo>
                  <a:lnTo>
                    <a:pt x="4305" y="6493"/>
                  </a:lnTo>
                  <a:lnTo>
                    <a:pt x="4305" y="7570"/>
                  </a:lnTo>
                  <a:lnTo>
                    <a:pt x="5381" y="7570"/>
                  </a:lnTo>
                  <a:lnTo>
                    <a:pt x="5381" y="6493"/>
                  </a:lnTo>
                  <a:lnTo>
                    <a:pt x="6458" y="6493"/>
                  </a:lnTo>
                  <a:lnTo>
                    <a:pt x="6458" y="5417"/>
                  </a:lnTo>
                  <a:lnTo>
                    <a:pt x="7534" y="5417"/>
                  </a:lnTo>
                  <a:lnTo>
                    <a:pt x="7534" y="4341"/>
                  </a:lnTo>
                  <a:lnTo>
                    <a:pt x="6458" y="4341"/>
                  </a:lnTo>
                  <a:lnTo>
                    <a:pt x="6458" y="3264"/>
                  </a:lnTo>
                  <a:lnTo>
                    <a:pt x="7534" y="3264"/>
                  </a:lnTo>
                  <a:lnTo>
                    <a:pt x="7534" y="2188"/>
                  </a:lnTo>
                  <a:lnTo>
                    <a:pt x="6458" y="2188"/>
                  </a:lnTo>
                  <a:lnTo>
                    <a:pt x="6458" y="1077"/>
                  </a:lnTo>
                  <a:lnTo>
                    <a:pt x="5381" y="1077"/>
                  </a:lnTo>
                  <a:lnTo>
                    <a:pt x="5381" y="0"/>
                  </a:lnTo>
                  <a:lnTo>
                    <a:pt x="4305" y="0"/>
                  </a:lnTo>
                  <a:lnTo>
                    <a:pt x="4305" y="1077"/>
                  </a:lnTo>
                  <a:lnTo>
                    <a:pt x="3229" y="1077"/>
                  </a:lnTo>
                  <a:lnTo>
                    <a:pt x="32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0"/>
            <p:cNvSpPr/>
            <p:nvPr/>
          </p:nvSpPr>
          <p:spPr>
            <a:xfrm>
              <a:off x="6322543" y="4189924"/>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0"/>
            <p:cNvSpPr/>
            <p:nvPr/>
          </p:nvSpPr>
          <p:spPr>
            <a:xfrm>
              <a:off x="6322543" y="4087359"/>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0"/>
            <p:cNvSpPr/>
            <p:nvPr/>
          </p:nvSpPr>
          <p:spPr>
            <a:xfrm>
              <a:off x="6322625" y="4281900"/>
              <a:ext cx="235589" cy="157396"/>
            </a:xfrm>
            <a:custGeom>
              <a:avLst/>
              <a:gdLst/>
              <a:ahLst/>
              <a:cxnLst/>
              <a:rect l="l" t="t" r="r" b="b"/>
              <a:pathLst>
                <a:path w="8632" h="5767" extrusionOk="0">
                  <a:moveTo>
                    <a:pt x="7231" y="1"/>
                  </a:moveTo>
                  <a:lnTo>
                    <a:pt x="5703" y="1515"/>
                  </a:lnTo>
                  <a:lnTo>
                    <a:pt x="7397" y="3208"/>
                  </a:lnTo>
                  <a:lnTo>
                    <a:pt x="6638" y="3967"/>
                  </a:lnTo>
                  <a:lnTo>
                    <a:pt x="3067" y="392"/>
                  </a:lnTo>
                  <a:lnTo>
                    <a:pt x="1" y="392"/>
                  </a:lnTo>
                  <a:lnTo>
                    <a:pt x="1" y="1342"/>
                  </a:lnTo>
                  <a:lnTo>
                    <a:pt x="3783" y="5767"/>
                  </a:lnTo>
                  <a:lnTo>
                    <a:pt x="8632" y="5767"/>
                  </a:lnTo>
                  <a:lnTo>
                    <a:pt x="8632" y="1402"/>
                  </a:lnTo>
                  <a:lnTo>
                    <a:pt x="7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0"/>
            <p:cNvSpPr/>
            <p:nvPr/>
          </p:nvSpPr>
          <p:spPr>
            <a:xfrm>
              <a:off x="6646505" y="4214679"/>
              <a:ext cx="87472" cy="87855"/>
            </a:xfrm>
            <a:custGeom>
              <a:avLst/>
              <a:gdLst/>
              <a:ahLst/>
              <a:cxnLst/>
              <a:rect l="l" t="t" r="r" b="b"/>
              <a:pathLst>
                <a:path w="3205" h="3219" extrusionOk="0">
                  <a:moveTo>
                    <a:pt x="1695" y="1"/>
                  </a:moveTo>
                  <a:lnTo>
                    <a:pt x="1" y="1695"/>
                  </a:lnTo>
                  <a:lnTo>
                    <a:pt x="1518" y="3219"/>
                  </a:lnTo>
                  <a:lnTo>
                    <a:pt x="3205" y="1529"/>
                  </a:lnTo>
                  <a:lnTo>
                    <a:pt x="16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0"/>
            <p:cNvSpPr/>
            <p:nvPr/>
          </p:nvSpPr>
          <p:spPr>
            <a:xfrm>
              <a:off x="6411326" y="4214679"/>
              <a:ext cx="87582" cy="87855"/>
            </a:xfrm>
            <a:custGeom>
              <a:avLst/>
              <a:gdLst/>
              <a:ahLst/>
              <a:cxnLst/>
              <a:rect l="l" t="t" r="r" b="b"/>
              <a:pathLst>
                <a:path w="3209" h="3219" extrusionOk="0">
                  <a:moveTo>
                    <a:pt x="1514" y="1"/>
                  </a:moveTo>
                  <a:lnTo>
                    <a:pt x="1" y="1529"/>
                  </a:lnTo>
                  <a:lnTo>
                    <a:pt x="1691" y="3219"/>
                  </a:lnTo>
                  <a:lnTo>
                    <a:pt x="3208" y="1698"/>
                  </a:lnTo>
                  <a:lnTo>
                    <a:pt x="15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0"/>
            <p:cNvSpPr/>
            <p:nvPr/>
          </p:nvSpPr>
          <p:spPr>
            <a:xfrm>
              <a:off x="6587472" y="4281818"/>
              <a:ext cx="235589" cy="157287"/>
            </a:xfrm>
            <a:custGeom>
              <a:avLst/>
              <a:gdLst/>
              <a:ahLst/>
              <a:cxnLst/>
              <a:rect l="l" t="t" r="r" b="b"/>
              <a:pathLst>
                <a:path w="8632" h="5763" extrusionOk="0">
                  <a:moveTo>
                    <a:pt x="1405" y="0"/>
                  </a:moveTo>
                  <a:lnTo>
                    <a:pt x="1" y="1401"/>
                  </a:lnTo>
                  <a:lnTo>
                    <a:pt x="1" y="5763"/>
                  </a:lnTo>
                  <a:lnTo>
                    <a:pt x="4849" y="5763"/>
                  </a:lnTo>
                  <a:lnTo>
                    <a:pt x="8632" y="1341"/>
                  </a:lnTo>
                  <a:lnTo>
                    <a:pt x="8632" y="392"/>
                  </a:lnTo>
                  <a:lnTo>
                    <a:pt x="5569" y="392"/>
                  </a:lnTo>
                  <a:lnTo>
                    <a:pt x="1987" y="3970"/>
                  </a:lnTo>
                  <a:lnTo>
                    <a:pt x="1229" y="3211"/>
                  </a:lnTo>
                  <a:lnTo>
                    <a:pt x="2922" y="1518"/>
                  </a:lnTo>
                  <a:lnTo>
                    <a:pt x="14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0"/>
            <p:cNvSpPr/>
            <p:nvPr/>
          </p:nvSpPr>
          <p:spPr>
            <a:xfrm>
              <a:off x="6587390" y="4468444"/>
              <a:ext cx="117221" cy="59661"/>
            </a:xfrm>
            <a:custGeom>
              <a:avLst/>
              <a:gdLst/>
              <a:ahLst/>
              <a:cxnLst/>
              <a:rect l="l" t="t" r="r" b="b"/>
              <a:pathLst>
                <a:path w="4295" h="2186" extrusionOk="0">
                  <a:moveTo>
                    <a:pt x="0" y="1"/>
                  </a:moveTo>
                  <a:lnTo>
                    <a:pt x="0" y="2185"/>
                  </a:lnTo>
                  <a:lnTo>
                    <a:pt x="4295" y="2185"/>
                  </a:lnTo>
                  <a:lnTo>
                    <a:pt x="42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0"/>
            <p:cNvSpPr/>
            <p:nvPr/>
          </p:nvSpPr>
          <p:spPr>
            <a:xfrm>
              <a:off x="6440692" y="4468444"/>
              <a:ext cx="117330" cy="59661"/>
            </a:xfrm>
            <a:custGeom>
              <a:avLst/>
              <a:gdLst/>
              <a:ahLst/>
              <a:cxnLst/>
              <a:rect l="l" t="t" r="r" b="b"/>
              <a:pathLst>
                <a:path w="4299" h="2186" extrusionOk="0">
                  <a:moveTo>
                    <a:pt x="1" y="1"/>
                  </a:moveTo>
                  <a:lnTo>
                    <a:pt x="1" y="2185"/>
                  </a:lnTo>
                  <a:lnTo>
                    <a:pt x="4299" y="2185"/>
                  </a:lnTo>
                  <a:lnTo>
                    <a:pt x="42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0"/>
            <p:cNvSpPr/>
            <p:nvPr/>
          </p:nvSpPr>
          <p:spPr>
            <a:xfrm>
              <a:off x="6763235" y="4087359"/>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0"/>
            <p:cNvSpPr/>
            <p:nvPr/>
          </p:nvSpPr>
          <p:spPr>
            <a:xfrm>
              <a:off x="6763235" y="4189924"/>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41"/>
          <p:cNvSpPr/>
          <p:nvPr/>
        </p:nvSpPr>
        <p:spPr>
          <a:xfrm>
            <a:off x="6145775" y="1684513"/>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1" name="Google Shape;631;p41"/>
          <p:cNvSpPr/>
          <p:nvPr/>
        </p:nvSpPr>
        <p:spPr>
          <a:xfrm>
            <a:off x="3636825" y="1684513"/>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2" name="Google Shape;63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 and ethics</a:t>
            </a:r>
            <a:endParaRPr/>
          </a:p>
        </p:txBody>
      </p:sp>
      <p:sp>
        <p:nvSpPr>
          <p:cNvPr id="633" name="Google Shape;633;p41"/>
          <p:cNvSpPr txBox="1">
            <a:spLocks noGrp="1"/>
          </p:cNvSpPr>
          <p:nvPr>
            <p:ph type="subTitle" idx="1"/>
          </p:nvPr>
        </p:nvSpPr>
        <p:spPr>
          <a:xfrm>
            <a:off x="937700" y="3138773"/>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634" name="Google Shape;634;p41"/>
          <p:cNvSpPr txBox="1">
            <a:spLocks noGrp="1"/>
          </p:cNvSpPr>
          <p:nvPr>
            <p:ph type="subTitle" idx="2"/>
          </p:nvPr>
        </p:nvSpPr>
        <p:spPr>
          <a:xfrm>
            <a:off x="3484425" y="3138773"/>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635" name="Google Shape;635;p41"/>
          <p:cNvSpPr txBox="1">
            <a:spLocks noGrp="1"/>
          </p:cNvSpPr>
          <p:nvPr>
            <p:ph type="subTitle" idx="3"/>
          </p:nvPr>
        </p:nvSpPr>
        <p:spPr>
          <a:xfrm>
            <a:off x="6031150" y="3138773"/>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636" name="Google Shape;636;p41"/>
          <p:cNvSpPr txBox="1">
            <a:spLocks noGrp="1"/>
          </p:cNvSpPr>
          <p:nvPr>
            <p:ph type="subTitle" idx="4"/>
          </p:nvPr>
        </p:nvSpPr>
        <p:spPr>
          <a:xfrm>
            <a:off x="937700" y="2828225"/>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Transparency</a:t>
            </a:r>
            <a:endParaRPr/>
          </a:p>
        </p:txBody>
      </p:sp>
      <p:sp>
        <p:nvSpPr>
          <p:cNvPr id="637" name="Google Shape;637;p41"/>
          <p:cNvSpPr txBox="1">
            <a:spLocks noGrp="1"/>
          </p:cNvSpPr>
          <p:nvPr>
            <p:ph type="subTitle" idx="5"/>
          </p:nvPr>
        </p:nvSpPr>
        <p:spPr>
          <a:xfrm>
            <a:off x="3484422" y="2828225"/>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Privacy</a:t>
            </a:r>
            <a:endParaRPr/>
          </a:p>
        </p:txBody>
      </p:sp>
      <p:sp>
        <p:nvSpPr>
          <p:cNvPr id="638" name="Google Shape;638;p41"/>
          <p:cNvSpPr txBox="1">
            <a:spLocks noGrp="1"/>
          </p:cNvSpPr>
          <p:nvPr>
            <p:ph type="subTitle" idx="6"/>
          </p:nvPr>
        </p:nvSpPr>
        <p:spPr>
          <a:xfrm>
            <a:off x="6031150" y="2828225"/>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Legal</a:t>
            </a:r>
            <a:endParaRPr/>
          </a:p>
        </p:txBody>
      </p:sp>
      <p:grpSp>
        <p:nvGrpSpPr>
          <p:cNvPr id="639" name="Google Shape;639;p41"/>
          <p:cNvGrpSpPr/>
          <p:nvPr/>
        </p:nvGrpSpPr>
        <p:grpSpPr>
          <a:xfrm>
            <a:off x="6253800" y="1792504"/>
            <a:ext cx="500353" cy="500435"/>
            <a:chOff x="2291550" y="1480816"/>
            <a:chExt cx="500353" cy="500435"/>
          </a:xfrm>
        </p:grpSpPr>
        <p:sp>
          <p:nvSpPr>
            <p:cNvPr id="640" name="Google Shape;640;p41"/>
            <p:cNvSpPr/>
            <p:nvPr/>
          </p:nvSpPr>
          <p:spPr>
            <a:xfrm>
              <a:off x="2291550" y="1480816"/>
              <a:ext cx="352810" cy="59525"/>
            </a:xfrm>
            <a:custGeom>
              <a:avLst/>
              <a:gdLst/>
              <a:ahLst/>
              <a:cxnLst/>
              <a:rect l="l" t="t" r="r" b="b"/>
              <a:pathLst>
                <a:path w="12927" h="2181" extrusionOk="0">
                  <a:moveTo>
                    <a:pt x="1" y="0"/>
                  </a:moveTo>
                  <a:lnTo>
                    <a:pt x="1" y="2181"/>
                  </a:lnTo>
                  <a:lnTo>
                    <a:pt x="12927" y="2181"/>
                  </a:lnTo>
                  <a:lnTo>
                    <a:pt x="129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1"/>
            <p:cNvSpPr/>
            <p:nvPr/>
          </p:nvSpPr>
          <p:spPr>
            <a:xfrm>
              <a:off x="2673618" y="1480816"/>
              <a:ext cx="118286" cy="59525"/>
            </a:xfrm>
            <a:custGeom>
              <a:avLst/>
              <a:gdLst/>
              <a:ahLst/>
              <a:cxnLst/>
              <a:rect l="l" t="t" r="r" b="b"/>
              <a:pathLst>
                <a:path w="4334" h="2181" extrusionOk="0">
                  <a:moveTo>
                    <a:pt x="0" y="0"/>
                  </a:moveTo>
                  <a:lnTo>
                    <a:pt x="0" y="2181"/>
                  </a:lnTo>
                  <a:lnTo>
                    <a:pt x="4334" y="2181"/>
                  </a:lnTo>
                  <a:lnTo>
                    <a:pt x="4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1"/>
            <p:cNvSpPr/>
            <p:nvPr/>
          </p:nvSpPr>
          <p:spPr>
            <a:xfrm>
              <a:off x="2291550" y="1569790"/>
              <a:ext cx="500353" cy="411462"/>
            </a:xfrm>
            <a:custGeom>
              <a:avLst/>
              <a:gdLst/>
              <a:ahLst/>
              <a:cxnLst/>
              <a:rect l="l" t="t" r="r" b="b"/>
              <a:pathLst>
                <a:path w="18333" h="15076" extrusionOk="0">
                  <a:moveTo>
                    <a:pt x="3261" y="2686"/>
                  </a:moveTo>
                  <a:lnTo>
                    <a:pt x="3261" y="3762"/>
                  </a:lnTo>
                  <a:lnTo>
                    <a:pt x="2185" y="3762"/>
                  </a:lnTo>
                  <a:lnTo>
                    <a:pt x="2185" y="2686"/>
                  </a:lnTo>
                  <a:close/>
                  <a:moveTo>
                    <a:pt x="11854" y="2686"/>
                  </a:moveTo>
                  <a:lnTo>
                    <a:pt x="11854" y="3762"/>
                  </a:lnTo>
                  <a:lnTo>
                    <a:pt x="4331" y="3762"/>
                  </a:lnTo>
                  <a:lnTo>
                    <a:pt x="4331" y="2686"/>
                  </a:lnTo>
                  <a:close/>
                  <a:moveTo>
                    <a:pt x="16152" y="2686"/>
                  </a:moveTo>
                  <a:lnTo>
                    <a:pt x="16152" y="3762"/>
                  </a:lnTo>
                  <a:lnTo>
                    <a:pt x="12930" y="3762"/>
                  </a:lnTo>
                  <a:lnTo>
                    <a:pt x="12930" y="2686"/>
                  </a:lnTo>
                  <a:close/>
                  <a:moveTo>
                    <a:pt x="3261" y="4835"/>
                  </a:moveTo>
                  <a:lnTo>
                    <a:pt x="3261" y="5911"/>
                  </a:lnTo>
                  <a:lnTo>
                    <a:pt x="2185" y="5911"/>
                  </a:lnTo>
                  <a:lnTo>
                    <a:pt x="2185" y="4835"/>
                  </a:lnTo>
                  <a:close/>
                  <a:moveTo>
                    <a:pt x="7556" y="4835"/>
                  </a:moveTo>
                  <a:lnTo>
                    <a:pt x="7556" y="5911"/>
                  </a:lnTo>
                  <a:lnTo>
                    <a:pt x="4331" y="5911"/>
                  </a:lnTo>
                  <a:lnTo>
                    <a:pt x="4331" y="4835"/>
                  </a:lnTo>
                  <a:close/>
                  <a:moveTo>
                    <a:pt x="9705" y="4835"/>
                  </a:moveTo>
                  <a:lnTo>
                    <a:pt x="9705" y="5911"/>
                  </a:lnTo>
                  <a:lnTo>
                    <a:pt x="8629" y="5911"/>
                  </a:lnTo>
                  <a:lnTo>
                    <a:pt x="8629" y="4835"/>
                  </a:lnTo>
                  <a:close/>
                  <a:moveTo>
                    <a:pt x="16148" y="4835"/>
                  </a:moveTo>
                  <a:lnTo>
                    <a:pt x="16148" y="5911"/>
                  </a:lnTo>
                  <a:lnTo>
                    <a:pt x="10778" y="5911"/>
                  </a:lnTo>
                  <a:lnTo>
                    <a:pt x="10778" y="4835"/>
                  </a:lnTo>
                  <a:close/>
                  <a:moveTo>
                    <a:pt x="3261" y="6980"/>
                  </a:moveTo>
                  <a:lnTo>
                    <a:pt x="3261" y="8057"/>
                  </a:lnTo>
                  <a:lnTo>
                    <a:pt x="2185" y="8057"/>
                  </a:lnTo>
                  <a:lnTo>
                    <a:pt x="2185" y="6980"/>
                  </a:lnTo>
                  <a:close/>
                  <a:moveTo>
                    <a:pt x="11854" y="6980"/>
                  </a:moveTo>
                  <a:lnTo>
                    <a:pt x="11854" y="8057"/>
                  </a:lnTo>
                  <a:lnTo>
                    <a:pt x="4331" y="8057"/>
                  </a:lnTo>
                  <a:lnTo>
                    <a:pt x="4331" y="6980"/>
                  </a:lnTo>
                  <a:close/>
                  <a:moveTo>
                    <a:pt x="13999" y="6980"/>
                  </a:moveTo>
                  <a:lnTo>
                    <a:pt x="13999" y="8057"/>
                  </a:lnTo>
                  <a:lnTo>
                    <a:pt x="12923" y="8057"/>
                  </a:lnTo>
                  <a:lnTo>
                    <a:pt x="12923" y="6980"/>
                  </a:lnTo>
                  <a:close/>
                  <a:moveTo>
                    <a:pt x="16148" y="6980"/>
                  </a:moveTo>
                  <a:lnTo>
                    <a:pt x="16148" y="8057"/>
                  </a:lnTo>
                  <a:lnTo>
                    <a:pt x="15072" y="8057"/>
                  </a:lnTo>
                  <a:lnTo>
                    <a:pt x="15072" y="6980"/>
                  </a:lnTo>
                  <a:close/>
                  <a:moveTo>
                    <a:pt x="3261" y="9129"/>
                  </a:moveTo>
                  <a:lnTo>
                    <a:pt x="3261" y="10206"/>
                  </a:lnTo>
                  <a:lnTo>
                    <a:pt x="2185" y="10206"/>
                  </a:lnTo>
                  <a:lnTo>
                    <a:pt x="2185" y="9129"/>
                  </a:lnTo>
                  <a:close/>
                  <a:moveTo>
                    <a:pt x="16148" y="9129"/>
                  </a:moveTo>
                  <a:lnTo>
                    <a:pt x="16148" y="10206"/>
                  </a:lnTo>
                  <a:lnTo>
                    <a:pt x="4331" y="10206"/>
                  </a:lnTo>
                  <a:lnTo>
                    <a:pt x="4331" y="9129"/>
                  </a:lnTo>
                  <a:close/>
                  <a:moveTo>
                    <a:pt x="8629" y="11278"/>
                  </a:moveTo>
                  <a:lnTo>
                    <a:pt x="8629" y="12355"/>
                  </a:lnTo>
                  <a:lnTo>
                    <a:pt x="7552" y="12355"/>
                  </a:lnTo>
                  <a:lnTo>
                    <a:pt x="7552" y="11278"/>
                  </a:lnTo>
                  <a:close/>
                  <a:moveTo>
                    <a:pt x="10781" y="11278"/>
                  </a:moveTo>
                  <a:lnTo>
                    <a:pt x="10781" y="12355"/>
                  </a:lnTo>
                  <a:lnTo>
                    <a:pt x="9705" y="12355"/>
                  </a:lnTo>
                  <a:lnTo>
                    <a:pt x="9705" y="11278"/>
                  </a:lnTo>
                  <a:close/>
                  <a:moveTo>
                    <a:pt x="12930" y="11278"/>
                  </a:moveTo>
                  <a:lnTo>
                    <a:pt x="12930" y="12355"/>
                  </a:lnTo>
                  <a:lnTo>
                    <a:pt x="11854" y="12355"/>
                  </a:lnTo>
                  <a:lnTo>
                    <a:pt x="11854" y="11278"/>
                  </a:lnTo>
                  <a:close/>
                  <a:moveTo>
                    <a:pt x="16148" y="11278"/>
                  </a:moveTo>
                  <a:lnTo>
                    <a:pt x="16148" y="12355"/>
                  </a:lnTo>
                  <a:lnTo>
                    <a:pt x="13999" y="12355"/>
                  </a:lnTo>
                  <a:lnTo>
                    <a:pt x="13999" y="11278"/>
                  </a:lnTo>
                  <a:close/>
                  <a:moveTo>
                    <a:pt x="1" y="1"/>
                  </a:moveTo>
                  <a:lnTo>
                    <a:pt x="1" y="15075"/>
                  </a:lnTo>
                  <a:lnTo>
                    <a:pt x="18333" y="15075"/>
                  </a:lnTo>
                  <a:lnTo>
                    <a:pt x="183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41"/>
          <p:cNvGrpSpPr/>
          <p:nvPr/>
        </p:nvGrpSpPr>
        <p:grpSpPr>
          <a:xfrm>
            <a:off x="3744693" y="1792457"/>
            <a:ext cx="500654" cy="500544"/>
            <a:chOff x="719993" y="2099482"/>
            <a:chExt cx="500654" cy="500544"/>
          </a:xfrm>
        </p:grpSpPr>
        <p:sp>
          <p:nvSpPr>
            <p:cNvPr id="644" name="Google Shape;644;p41"/>
            <p:cNvSpPr/>
            <p:nvPr/>
          </p:nvSpPr>
          <p:spPr>
            <a:xfrm>
              <a:off x="719993" y="2099482"/>
              <a:ext cx="500654" cy="500544"/>
            </a:xfrm>
            <a:custGeom>
              <a:avLst/>
              <a:gdLst/>
              <a:ahLst/>
              <a:cxnLst/>
              <a:rect l="l" t="t" r="r" b="b"/>
              <a:pathLst>
                <a:path w="18344" h="18340" extrusionOk="0">
                  <a:moveTo>
                    <a:pt x="9716" y="2178"/>
                  </a:moveTo>
                  <a:cubicBezTo>
                    <a:pt x="13138" y="2439"/>
                    <a:pt x="15908" y="5212"/>
                    <a:pt x="16170" y="8632"/>
                  </a:cubicBezTo>
                  <a:lnTo>
                    <a:pt x="14010" y="8632"/>
                  </a:lnTo>
                  <a:lnTo>
                    <a:pt x="14010" y="9701"/>
                  </a:lnTo>
                  <a:lnTo>
                    <a:pt x="16170" y="9701"/>
                  </a:lnTo>
                  <a:cubicBezTo>
                    <a:pt x="15905" y="13127"/>
                    <a:pt x="13131" y="15897"/>
                    <a:pt x="9712" y="16162"/>
                  </a:cubicBezTo>
                  <a:lnTo>
                    <a:pt x="9712" y="14002"/>
                  </a:lnTo>
                  <a:lnTo>
                    <a:pt x="8636" y="14002"/>
                  </a:lnTo>
                  <a:lnTo>
                    <a:pt x="8636" y="16162"/>
                  </a:lnTo>
                  <a:cubicBezTo>
                    <a:pt x="5216" y="15897"/>
                    <a:pt x="2446" y="13127"/>
                    <a:pt x="2185" y="9708"/>
                  </a:cubicBezTo>
                  <a:lnTo>
                    <a:pt x="4341" y="9708"/>
                  </a:lnTo>
                  <a:lnTo>
                    <a:pt x="4341" y="8632"/>
                  </a:lnTo>
                  <a:lnTo>
                    <a:pt x="2185" y="8632"/>
                  </a:lnTo>
                  <a:cubicBezTo>
                    <a:pt x="2446" y="5212"/>
                    <a:pt x="5216" y="2442"/>
                    <a:pt x="8639" y="2178"/>
                  </a:cubicBezTo>
                  <a:lnTo>
                    <a:pt x="8639" y="4334"/>
                  </a:lnTo>
                  <a:lnTo>
                    <a:pt x="9716" y="4334"/>
                  </a:lnTo>
                  <a:lnTo>
                    <a:pt x="9716" y="2178"/>
                  </a:lnTo>
                  <a:close/>
                  <a:moveTo>
                    <a:pt x="8636" y="1"/>
                  </a:moveTo>
                  <a:lnTo>
                    <a:pt x="8636" y="1102"/>
                  </a:lnTo>
                  <a:cubicBezTo>
                    <a:pt x="4620" y="1366"/>
                    <a:pt x="1374" y="4616"/>
                    <a:pt x="1105" y="8632"/>
                  </a:cubicBezTo>
                  <a:lnTo>
                    <a:pt x="1" y="8632"/>
                  </a:lnTo>
                  <a:lnTo>
                    <a:pt x="1" y="9708"/>
                  </a:lnTo>
                  <a:lnTo>
                    <a:pt x="1105" y="9708"/>
                  </a:lnTo>
                  <a:cubicBezTo>
                    <a:pt x="1370" y="13720"/>
                    <a:pt x="4620" y="16967"/>
                    <a:pt x="8636" y="17235"/>
                  </a:cubicBezTo>
                  <a:lnTo>
                    <a:pt x="8636" y="18339"/>
                  </a:lnTo>
                  <a:lnTo>
                    <a:pt x="9712" y="18339"/>
                  </a:lnTo>
                  <a:lnTo>
                    <a:pt x="9712" y="17235"/>
                  </a:lnTo>
                  <a:cubicBezTo>
                    <a:pt x="13724" y="16970"/>
                    <a:pt x="16971" y="13720"/>
                    <a:pt x="17239" y="9708"/>
                  </a:cubicBezTo>
                  <a:lnTo>
                    <a:pt x="18343" y="9708"/>
                  </a:lnTo>
                  <a:lnTo>
                    <a:pt x="18343" y="8632"/>
                  </a:lnTo>
                  <a:lnTo>
                    <a:pt x="17239" y="8632"/>
                  </a:lnTo>
                  <a:cubicBezTo>
                    <a:pt x="16974" y="4616"/>
                    <a:pt x="13724" y="1370"/>
                    <a:pt x="9712" y="1102"/>
                  </a:cubicBezTo>
                  <a:lnTo>
                    <a:pt x="9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p:cNvSpPr/>
            <p:nvPr/>
          </p:nvSpPr>
          <p:spPr>
            <a:xfrm>
              <a:off x="720212" y="2099482"/>
              <a:ext cx="88919" cy="88919"/>
            </a:xfrm>
            <a:custGeom>
              <a:avLst/>
              <a:gdLst/>
              <a:ahLst/>
              <a:cxnLst/>
              <a:rect l="l" t="t" r="r" b="b"/>
              <a:pathLst>
                <a:path w="3258" h="3258" extrusionOk="0">
                  <a:moveTo>
                    <a:pt x="0" y="1"/>
                  </a:moveTo>
                  <a:lnTo>
                    <a:pt x="0" y="3258"/>
                  </a:lnTo>
                  <a:lnTo>
                    <a:pt x="1076" y="3258"/>
                  </a:lnTo>
                  <a:lnTo>
                    <a:pt x="1076" y="1077"/>
                  </a:lnTo>
                  <a:lnTo>
                    <a:pt x="3257" y="1077"/>
                  </a:lnTo>
                  <a:lnTo>
                    <a:pt x="32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p:cNvSpPr/>
            <p:nvPr/>
          </p:nvSpPr>
          <p:spPr>
            <a:xfrm>
              <a:off x="720212" y="2510999"/>
              <a:ext cx="88919" cy="89028"/>
            </a:xfrm>
            <a:custGeom>
              <a:avLst/>
              <a:gdLst/>
              <a:ahLst/>
              <a:cxnLst/>
              <a:rect l="l" t="t" r="r" b="b"/>
              <a:pathLst>
                <a:path w="3258" h="3262" extrusionOk="0">
                  <a:moveTo>
                    <a:pt x="0" y="1"/>
                  </a:moveTo>
                  <a:lnTo>
                    <a:pt x="0" y="3261"/>
                  </a:lnTo>
                  <a:lnTo>
                    <a:pt x="3257" y="3261"/>
                  </a:lnTo>
                  <a:lnTo>
                    <a:pt x="3257" y="2185"/>
                  </a:lnTo>
                  <a:lnTo>
                    <a:pt x="1076" y="2185"/>
                  </a:lnTo>
                  <a:lnTo>
                    <a:pt x="1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1"/>
            <p:cNvSpPr/>
            <p:nvPr/>
          </p:nvSpPr>
          <p:spPr>
            <a:xfrm>
              <a:off x="1132601" y="2099482"/>
              <a:ext cx="88046" cy="88919"/>
            </a:xfrm>
            <a:custGeom>
              <a:avLst/>
              <a:gdLst/>
              <a:ahLst/>
              <a:cxnLst/>
              <a:rect l="l" t="t" r="r" b="b"/>
              <a:pathLst>
                <a:path w="3226" h="3258" extrusionOk="0">
                  <a:moveTo>
                    <a:pt x="0" y="1"/>
                  </a:moveTo>
                  <a:lnTo>
                    <a:pt x="0" y="1077"/>
                  </a:lnTo>
                  <a:lnTo>
                    <a:pt x="2149" y="1077"/>
                  </a:lnTo>
                  <a:lnTo>
                    <a:pt x="2149" y="3258"/>
                  </a:lnTo>
                  <a:lnTo>
                    <a:pt x="3225" y="3258"/>
                  </a:lnTo>
                  <a:lnTo>
                    <a:pt x="32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1"/>
            <p:cNvSpPr/>
            <p:nvPr/>
          </p:nvSpPr>
          <p:spPr>
            <a:xfrm>
              <a:off x="1132601" y="2510999"/>
              <a:ext cx="88046" cy="89028"/>
            </a:xfrm>
            <a:custGeom>
              <a:avLst/>
              <a:gdLst/>
              <a:ahLst/>
              <a:cxnLst/>
              <a:rect l="l" t="t" r="r" b="b"/>
              <a:pathLst>
                <a:path w="3226" h="3262" extrusionOk="0">
                  <a:moveTo>
                    <a:pt x="2149" y="1"/>
                  </a:moveTo>
                  <a:lnTo>
                    <a:pt x="2149" y="2185"/>
                  </a:lnTo>
                  <a:lnTo>
                    <a:pt x="0" y="2185"/>
                  </a:lnTo>
                  <a:lnTo>
                    <a:pt x="0" y="3261"/>
                  </a:lnTo>
                  <a:lnTo>
                    <a:pt x="3225" y="3261"/>
                  </a:lnTo>
                  <a:lnTo>
                    <a:pt x="32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1"/>
            <p:cNvSpPr/>
            <p:nvPr/>
          </p:nvSpPr>
          <p:spPr>
            <a:xfrm>
              <a:off x="867537" y="2247026"/>
              <a:ext cx="205649" cy="205458"/>
            </a:xfrm>
            <a:custGeom>
              <a:avLst/>
              <a:gdLst/>
              <a:ahLst/>
              <a:cxnLst/>
              <a:rect l="l" t="t" r="r" b="b"/>
              <a:pathLst>
                <a:path w="7535" h="7528" extrusionOk="0">
                  <a:moveTo>
                    <a:pt x="4310" y="3226"/>
                  </a:moveTo>
                  <a:lnTo>
                    <a:pt x="4310" y="4302"/>
                  </a:lnTo>
                  <a:lnTo>
                    <a:pt x="3233" y="4302"/>
                  </a:lnTo>
                  <a:lnTo>
                    <a:pt x="3233" y="3226"/>
                  </a:lnTo>
                  <a:close/>
                  <a:moveTo>
                    <a:pt x="2153" y="1"/>
                  </a:moveTo>
                  <a:lnTo>
                    <a:pt x="2153" y="1077"/>
                  </a:lnTo>
                  <a:lnTo>
                    <a:pt x="1077" y="1077"/>
                  </a:lnTo>
                  <a:lnTo>
                    <a:pt x="1077" y="2153"/>
                  </a:lnTo>
                  <a:lnTo>
                    <a:pt x="1" y="2153"/>
                  </a:lnTo>
                  <a:lnTo>
                    <a:pt x="1" y="3229"/>
                  </a:lnTo>
                  <a:lnTo>
                    <a:pt x="1077" y="3229"/>
                  </a:lnTo>
                  <a:lnTo>
                    <a:pt x="1077" y="4306"/>
                  </a:lnTo>
                  <a:lnTo>
                    <a:pt x="1" y="4306"/>
                  </a:lnTo>
                  <a:lnTo>
                    <a:pt x="1" y="5375"/>
                  </a:lnTo>
                  <a:lnTo>
                    <a:pt x="1077" y="5375"/>
                  </a:lnTo>
                  <a:lnTo>
                    <a:pt x="1077" y="6451"/>
                  </a:lnTo>
                  <a:lnTo>
                    <a:pt x="2153" y="6451"/>
                  </a:lnTo>
                  <a:lnTo>
                    <a:pt x="2153" y="7527"/>
                  </a:lnTo>
                  <a:lnTo>
                    <a:pt x="3230" y="7527"/>
                  </a:lnTo>
                  <a:lnTo>
                    <a:pt x="3230" y="6451"/>
                  </a:lnTo>
                  <a:lnTo>
                    <a:pt x="4306" y="6451"/>
                  </a:lnTo>
                  <a:lnTo>
                    <a:pt x="4306" y="7527"/>
                  </a:lnTo>
                  <a:lnTo>
                    <a:pt x="5382" y="7527"/>
                  </a:lnTo>
                  <a:lnTo>
                    <a:pt x="5382" y="6451"/>
                  </a:lnTo>
                  <a:lnTo>
                    <a:pt x="6459" y="6451"/>
                  </a:lnTo>
                  <a:lnTo>
                    <a:pt x="6459" y="5375"/>
                  </a:lnTo>
                  <a:lnTo>
                    <a:pt x="7535" y="5375"/>
                  </a:lnTo>
                  <a:lnTo>
                    <a:pt x="7535" y="4299"/>
                  </a:lnTo>
                  <a:lnTo>
                    <a:pt x="6459" y="4299"/>
                  </a:lnTo>
                  <a:lnTo>
                    <a:pt x="6459" y="3222"/>
                  </a:lnTo>
                  <a:lnTo>
                    <a:pt x="7535" y="3222"/>
                  </a:lnTo>
                  <a:lnTo>
                    <a:pt x="7535" y="2153"/>
                  </a:lnTo>
                  <a:lnTo>
                    <a:pt x="6459" y="2153"/>
                  </a:lnTo>
                  <a:lnTo>
                    <a:pt x="6459" y="1077"/>
                  </a:lnTo>
                  <a:lnTo>
                    <a:pt x="5382" y="1077"/>
                  </a:lnTo>
                  <a:lnTo>
                    <a:pt x="5382" y="1"/>
                  </a:lnTo>
                  <a:lnTo>
                    <a:pt x="4306" y="1"/>
                  </a:lnTo>
                  <a:lnTo>
                    <a:pt x="4306" y="1077"/>
                  </a:lnTo>
                  <a:lnTo>
                    <a:pt x="3230" y="1077"/>
                  </a:lnTo>
                  <a:lnTo>
                    <a:pt x="32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 name="Google Shape;650;p41"/>
          <p:cNvSpPr/>
          <p:nvPr/>
        </p:nvSpPr>
        <p:spPr>
          <a:xfrm>
            <a:off x="1090100" y="1684513"/>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651" name="Google Shape;651;p41"/>
          <p:cNvGrpSpPr/>
          <p:nvPr/>
        </p:nvGrpSpPr>
        <p:grpSpPr>
          <a:xfrm>
            <a:off x="1198081" y="1822748"/>
            <a:ext cx="500435" cy="439955"/>
            <a:chOff x="2304569" y="2129723"/>
            <a:chExt cx="500435" cy="439955"/>
          </a:xfrm>
        </p:grpSpPr>
        <p:sp>
          <p:nvSpPr>
            <p:cNvPr id="652" name="Google Shape;652;p41"/>
            <p:cNvSpPr/>
            <p:nvPr/>
          </p:nvSpPr>
          <p:spPr>
            <a:xfrm>
              <a:off x="2304569" y="2129723"/>
              <a:ext cx="500353" cy="176091"/>
            </a:xfrm>
            <a:custGeom>
              <a:avLst/>
              <a:gdLst/>
              <a:ahLst/>
              <a:cxnLst/>
              <a:rect l="l" t="t" r="r" b="b"/>
              <a:pathLst>
                <a:path w="18333" h="6452" extrusionOk="0">
                  <a:moveTo>
                    <a:pt x="9164" y="1"/>
                  </a:moveTo>
                  <a:lnTo>
                    <a:pt x="0" y="3226"/>
                  </a:lnTo>
                  <a:lnTo>
                    <a:pt x="9164" y="6451"/>
                  </a:lnTo>
                  <a:lnTo>
                    <a:pt x="18332" y="3226"/>
                  </a:lnTo>
                  <a:lnTo>
                    <a:pt x="91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1"/>
            <p:cNvSpPr/>
            <p:nvPr/>
          </p:nvSpPr>
          <p:spPr>
            <a:xfrm>
              <a:off x="2304651" y="2277375"/>
              <a:ext cx="500353" cy="116457"/>
            </a:xfrm>
            <a:custGeom>
              <a:avLst/>
              <a:gdLst/>
              <a:ahLst/>
              <a:cxnLst/>
              <a:rect l="l" t="t" r="r" b="b"/>
              <a:pathLst>
                <a:path w="18333" h="4267" extrusionOk="0">
                  <a:moveTo>
                    <a:pt x="2951" y="0"/>
                  </a:moveTo>
                  <a:lnTo>
                    <a:pt x="1" y="1041"/>
                  </a:lnTo>
                  <a:lnTo>
                    <a:pt x="9165" y="4266"/>
                  </a:lnTo>
                  <a:lnTo>
                    <a:pt x="18333" y="1041"/>
                  </a:lnTo>
                  <a:lnTo>
                    <a:pt x="15383" y="0"/>
                  </a:lnTo>
                  <a:lnTo>
                    <a:pt x="9168" y="2181"/>
                  </a:lnTo>
                  <a:lnTo>
                    <a:pt x="29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1"/>
            <p:cNvSpPr/>
            <p:nvPr/>
          </p:nvSpPr>
          <p:spPr>
            <a:xfrm>
              <a:off x="2304651" y="2365393"/>
              <a:ext cx="500353" cy="116457"/>
            </a:xfrm>
            <a:custGeom>
              <a:avLst/>
              <a:gdLst/>
              <a:ahLst/>
              <a:cxnLst/>
              <a:rect l="l" t="t" r="r" b="b"/>
              <a:pathLst>
                <a:path w="18333" h="4267" extrusionOk="0">
                  <a:moveTo>
                    <a:pt x="2951" y="0"/>
                  </a:moveTo>
                  <a:lnTo>
                    <a:pt x="1" y="1041"/>
                  </a:lnTo>
                  <a:lnTo>
                    <a:pt x="9165" y="4267"/>
                  </a:lnTo>
                  <a:lnTo>
                    <a:pt x="18333" y="1041"/>
                  </a:lnTo>
                  <a:lnTo>
                    <a:pt x="15383" y="0"/>
                  </a:lnTo>
                  <a:lnTo>
                    <a:pt x="9168" y="2178"/>
                  </a:lnTo>
                  <a:lnTo>
                    <a:pt x="29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1"/>
            <p:cNvSpPr/>
            <p:nvPr/>
          </p:nvSpPr>
          <p:spPr>
            <a:xfrm>
              <a:off x="2304651" y="2453221"/>
              <a:ext cx="500353" cy="116457"/>
            </a:xfrm>
            <a:custGeom>
              <a:avLst/>
              <a:gdLst/>
              <a:ahLst/>
              <a:cxnLst/>
              <a:rect l="l" t="t" r="r" b="b"/>
              <a:pathLst>
                <a:path w="18333" h="4267" extrusionOk="0">
                  <a:moveTo>
                    <a:pt x="2951" y="1"/>
                  </a:moveTo>
                  <a:lnTo>
                    <a:pt x="1" y="1041"/>
                  </a:lnTo>
                  <a:lnTo>
                    <a:pt x="9165" y="4267"/>
                  </a:lnTo>
                  <a:lnTo>
                    <a:pt x="18333" y="1041"/>
                  </a:lnTo>
                  <a:lnTo>
                    <a:pt x="15383" y="1"/>
                  </a:lnTo>
                  <a:lnTo>
                    <a:pt x="9168" y="2181"/>
                  </a:lnTo>
                  <a:lnTo>
                    <a:pt x="29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42"/>
          <p:cNvSpPr/>
          <p:nvPr/>
        </p:nvSpPr>
        <p:spPr>
          <a:xfrm>
            <a:off x="886950" y="3212163"/>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1" name="Google Shape;661;p42"/>
          <p:cNvSpPr/>
          <p:nvPr/>
        </p:nvSpPr>
        <p:spPr>
          <a:xfrm>
            <a:off x="4122950" y="1756738"/>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2" name="Google Shape;662;p42"/>
          <p:cNvSpPr/>
          <p:nvPr/>
        </p:nvSpPr>
        <p:spPr>
          <a:xfrm>
            <a:off x="886950" y="1756738"/>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3" name="Google Shape;663;p42"/>
          <p:cNvSpPr/>
          <p:nvPr/>
        </p:nvSpPr>
        <p:spPr>
          <a:xfrm>
            <a:off x="4122950" y="3218338"/>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4" name="Google Shape;66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 and society</a:t>
            </a:r>
            <a:endParaRPr/>
          </a:p>
        </p:txBody>
      </p:sp>
      <p:sp>
        <p:nvSpPr>
          <p:cNvPr id="665" name="Google Shape;665;p42"/>
          <p:cNvSpPr txBox="1">
            <a:spLocks noGrp="1"/>
          </p:cNvSpPr>
          <p:nvPr>
            <p:ph type="subTitle" idx="1"/>
          </p:nvPr>
        </p:nvSpPr>
        <p:spPr>
          <a:xfrm>
            <a:off x="1967648" y="208466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very cold</a:t>
            </a:r>
            <a:endParaRPr/>
          </a:p>
        </p:txBody>
      </p:sp>
      <p:sp>
        <p:nvSpPr>
          <p:cNvPr id="666" name="Google Shape;666;p42"/>
          <p:cNvSpPr txBox="1">
            <a:spLocks noGrp="1"/>
          </p:cNvSpPr>
          <p:nvPr>
            <p:ph type="subTitle" idx="2"/>
          </p:nvPr>
        </p:nvSpPr>
        <p:spPr>
          <a:xfrm>
            <a:off x="5198152" y="208466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smallest planet</a:t>
            </a:r>
            <a:endParaRPr/>
          </a:p>
        </p:txBody>
      </p:sp>
      <p:sp>
        <p:nvSpPr>
          <p:cNvPr id="667" name="Google Shape;667;p42"/>
          <p:cNvSpPr txBox="1">
            <a:spLocks noGrp="1"/>
          </p:cNvSpPr>
          <p:nvPr>
            <p:ph type="subTitle" idx="3"/>
          </p:nvPr>
        </p:nvSpPr>
        <p:spPr>
          <a:xfrm>
            <a:off x="1967648" y="351806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668" name="Google Shape;668;p42"/>
          <p:cNvSpPr txBox="1">
            <a:spLocks noGrp="1"/>
          </p:cNvSpPr>
          <p:nvPr>
            <p:ph type="subTitle" idx="4"/>
          </p:nvPr>
        </p:nvSpPr>
        <p:spPr>
          <a:xfrm>
            <a:off x="5198152" y="351806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669" name="Google Shape;669;p42"/>
          <p:cNvSpPr txBox="1">
            <a:spLocks noGrp="1"/>
          </p:cNvSpPr>
          <p:nvPr>
            <p:ph type="subTitle" idx="5"/>
          </p:nvPr>
        </p:nvSpPr>
        <p:spPr>
          <a:xfrm>
            <a:off x="1967648" y="1778725"/>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Impact</a:t>
            </a:r>
            <a:endParaRPr/>
          </a:p>
        </p:txBody>
      </p:sp>
      <p:sp>
        <p:nvSpPr>
          <p:cNvPr id="670" name="Google Shape;670;p42"/>
          <p:cNvSpPr txBox="1">
            <a:spLocks noGrp="1"/>
          </p:cNvSpPr>
          <p:nvPr>
            <p:ph type="subTitle" idx="6"/>
          </p:nvPr>
        </p:nvSpPr>
        <p:spPr>
          <a:xfrm>
            <a:off x="5198150" y="1778725"/>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Healthcare</a:t>
            </a:r>
            <a:endParaRPr/>
          </a:p>
        </p:txBody>
      </p:sp>
      <p:sp>
        <p:nvSpPr>
          <p:cNvPr id="671" name="Google Shape;671;p42"/>
          <p:cNvSpPr txBox="1">
            <a:spLocks noGrp="1"/>
          </p:cNvSpPr>
          <p:nvPr>
            <p:ph type="subTitle" idx="7"/>
          </p:nvPr>
        </p:nvSpPr>
        <p:spPr>
          <a:xfrm>
            <a:off x="1967648" y="3212175"/>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Education</a:t>
            </a:r>
            <a:endParaRPr/>
          </a:p>
        </p:txBody>
      </p:sp>
      <p:sp>
        <p:nvSpPr>
          <p:cNvPr id="672" name="Google Shape;672;p42"/>
          <p:cNvSpPr txBox="1">
            <a:spLocks noGrp="1"/>
          </p:cNvSpPr>
          <p:nvPr>
            <p:ph type="subTitle" idx="8"/>
          </p:nvPr>
        </p:nvSpPr>
        <p:spPr>
          <a:xfrm>
            <a:off x="5198150" y="3212175"/>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Government</a:t>
            </a:r>
            <a:endParaRPr/>
          </a:p>
        </p:txBody>
      </p:sp>
      <p:grpSp>
        <p:nvGrpSpPr>
          <p:cNvPr id="673" name="Google Shape;673;p42"/>
          <p:cNvGrpSpPr/>
          <p:nvPr/>
        </p:nvGrpSpPr>
        <p:grpSpPr>
          <a:xfrm>
            <a:off x="1010107" y="1864779"/>
            <a:ext cx="470086" cy="500326"/>
            <a:chOff x="4663732" y="1480816"/>
            <a:chExt cx="470086" cy="500326"/>
          </a:xfrm>
        </p:grpSpPr>
        <p:sp>
          <p:nvSpPr>
            <p:cNvPr id="674" name="Google Shape;674;p42"/>
            <p:cNvSpPr/>
            <p:nvPr/>
          </p:nvSpPr>
          <p:spPr>
            <a:xfrm>
              <a:off x="5045882" y="1539550"/>
              <a:ext cx="87855" cy="59634"/>
            </a:xfrm>
            <a:custGeom>
              <a:avLst/>
              <a:gdLst/>
              <a:ahLst/>
              <a:cxnLst/>
              <a:rect l="l" t="t" r="r" b="b"/>
              <a:pathLst>
                <a:path w="3219" h="2185" extrusionOk="0">
                  <a:moveTo>
                    <a:pt x="0" y="1"/>
                  </a:moveTo>
                  <a:lnTo>
                    <a:pt x="0" y="2185"/>
                  </a:lnTo>
                  <a:lnTo>
                    <a:pt x="3215" y="2185"/>
                  </a:lnTo>
                  <a:lnTo>
                    <a:pt x="32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2"/>
            <p:cNvSpPr/>
            <p:nvPr/>
          </p:nvSpPr>
          <p:spPr>
            <a:xfrm>
              <a:off x="5050685" y="1833681"/>
              <a:ext cx="79012" cy="120606"/>
            </a:xfrm>
            <a:custGeom>
              <a:avLst/>
              <a:gdLst/>
              <a:ahLst/>
              <a:cxnLst/>
              <a:rect l="l" t="t" r="r" b="b"/>
              <a:pathLst>
                <a:path w="2895" h="4419" extrusionOk="0">
                  <a:moveTo>
                    <a:pt x="1" y="0"/>
                  </a:moveTo>
                  <a:lnTo>
                    <a:pt x="1433" y="4418"/>
                  </a:lnTo>
                  <a:lnTo>
                    <a:pt x="28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2"/>
            <p:cNvSpPr/>
            <p:nvPr/>
          </p:nvSpPr>
          <p:spPr>
            <a:xfrm>
              <a:off x="4899185" y="1862856"/>
              <a:ext cx="29421" cy="29394"/>
            </a:xfrm>
            <a:custGeom>
              <a:avLst/>
              <a:gdLst/>
              <a:ahLst/>
              <a:cxnLst/>
              <a:rect l="l" t="t" r="r" b="b"/>
              <a:pathLst>
                <a:path w="1078" h="1077" extrusionOk="0">
                  <a:moveTo>
                    <a:pt x="541" y="0"/>
                  </a:moveTo>
                  <a:cubicBezTo>
                    <a:pt x="244" y="0"/>
                    <a:pt x="1" y="244"/>
                    <a:pt x="1" y="540"/>
                  </a:cubicBezTo>
                  <a:cubicBezTo>
                    <a:pt x="1" y="837"/>
                    <a:pt x="244" y="1077"/>
                    <a:pt x="541" y="1077"/>
                  </a:cubicBezTo>
                  <a:cubicBezTo>
                    <a:pt x="834" y="1077"/>
                    <a:pt x="1077" y="837"/>
                    <a:pt x="1077" y="540"/>
                  </a:cubicBezTo>
                  <a:cubicBezTo>
                    <a:pt x="1077" y="244"/>
                    <a:pt x="834" y="0"/>
                    <a:pt x="5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4663732" y="1480816"/>
              <a:ext cx="352892" cy="500326"/>
            </a:xfrm>
            <a:custGeom>
              <a:avLst/>
              <a:gdLst/>
              <a:ahLst/>
              <a:cxnLst/>
              <a:rect l="l" t="t" r="r" b="b"/>
              <a:pathLst>
                <a:path w="12930" h="18332" extrusionOk="0">
                  <a:moveTo>
                    <a:pt x="9387" y="6038"/>
                  </a:moveTo>
                  <a:lnTo>
                    <a:pt x="10145" y="6796"/>
                  </a:lnTo>
                  <a:lnTo>
                    <a:pt x="9387" y="7555"/>
                  </a:lnTo>
                  <a:lnTo>
                    <a:pt x="10145" y="8314"/>
                  </a:lnTo>
                  <a:lnTo>
                    <a:pt x="9387" y="9072"/>
                  </a:lnTo>
                  <a:lnTo>
                    <a:pt x="8628" y="8314"/>
                  </a:lnTo>
                  <a:lnTo>
                    <a:pt x="7869" y="9072"/>
                  </a:lnTo>
                  <a:lnTo>
                    <a:pt x="7111" y="8314"/>
                  </a:lnTo>
                  <a:lnTo>
                    <a:pt x="7869" y="7555"/>
                  </a:lnTo>
                  <a:lnTo>
                    <a:pt x="7111" y="6796"/>
                  </a:lnTo>
                  <a:lnTo>
                    <a:pt x="7869" y="6038"/>
                  </a:lnTo>
                  <a:lnTo>
                    <a:pt x="8628" y="6796"/>
                  </a:lnTo>
                  <a:lnTo>
                    <a:pt x="9387" y="6038"/>
                  </a:lnTo>
                  <a:close/>
                  <a:moveTo>
                    <a:pt x="5092" y="12488"/>
                  </a:moveTo>
                  <a:lnTo>
                    <a:pt x="5851" y="13247"/>
                  </a:lnTo>
                  <a:lnTo>
                    <a:pt x="5092" y="14006"/>
                  </a:lnTo>
                  <a:lnTo>
                    <a:pt x="5851" y="14764"/>
                  </a:lnTo>
                  <a:lnTo>
                    <a:pt x="5092" y="15523"/>
                  </a:lnTo>
                  <a:lnTo>
                    <a:pt x="4333" y="14764"/>
                  </a:lnTo>
                  <a:lnTo>
                    <a:pt x="3575" y="15523"/>
                  </a:lnTo>
                  <a:lnTo>
                    <a:pt x="2816" y="14764"/>
                  </a:lnTo>
                  <a:lnTo>
                    <a:pt x="3575" y="14006"/>
                  </a:lnTo>
                  <a:lnTo>
                    <a:pt x="2816" y="13247"/>
                  </a:lnTo>
                  <a:lnTo>
                    <a:pt x="3575" y="12488"/>
                  </a:lnTo>
                  <a:lnTo>
                    <a:pt x="4333" y="13247"/>
                  </a:lnTo>
                  <a:lnTo>
                    <a:pt x="5092" y="12488"/>
                  </a:lnTo>
                  <a:close/>
                  <a:moveTo>
                    <a:pt x="3797" y="2904"/>
                  </a:moveTo>
                  <a:lnTo>
                    <a:pt x="5840" y="5628"/>
                  </a:lnTo>
                  <a:lnTo>
                    <a:pt x="4979" y="6271"/>
                  </a:lnTo>
                  <a:lnTo>
                    <a:pt x="4337" y="5410"/>
                  </a:lnTo>
                  <a:lnTo>
                    <a:pt x="4337" y="8808"/>
                  </a:lnTo>
                  <a:lnTo>
                    <a:pt x="9708" y="10957"/>
                  </a:lnTo>
                  <a:lnTo>
                    <a:pt x="9708" y="13028"/>
                  </a:lnTo>
                  <a:cubicBezTo>
                    <a:pt x="10332" y="13250"/>
                    <a:pt x="10784" y="13840"/>
                    <a:pt x="10784" y="14542"/>
                  </a:cubicBezTo>
                  <a:cubicBezTo>
                    <a:pt x="10777" y="15428"/>
                    <a:pt x="10054" y="16151"/>
                    <a:pt x="9168" y="16151"/>
                  </a:cubicBezTo>
                  <a:cubicBezTo>
                    <a:pt x="8279" y="16151"/>
                    <a:pt x="7555" y="15428"/>
                    <a:pt x="7555" y="14542"/>
                  </a:cubicBezTo>
                  <a:cubicBezTo>
                    <a:pt x="7555" y="13840"/>
                    <a:pt x="8007" y="13254"/>
                    <a:pt x="8631" y="13028"/>
                  </a:cubicBezTo>
                  <a:lnTo>
                    <a:pt x="8631" y="11684"/>
                  </a:lnTo>
                  <a:lnTo>
                    <a:pt x="3261" y="9535"/>
                  </a:lnTo>
                  <a:lnTo>
                    <a:pt x="3261" y="5410"/>
                  </a:lnTo>
                  <a:lnTo>
                    <a:pt x="2615" y="6271"/>
                  </a:lnTo>
                  <a:lnTo>
                    <a:pt x="1757" y="5628"/>
                  </a:lnTo>
                  <a:lnTo>
                    <a:pt x="3797" y="2904"/>
                  </a:lnTo>
                  <a:close/>
                  <a:moveTo>
                    <a:pt x="0" y="0"/>
                  </a:moveTo>
                  <a:lnTo>
                    <a:pt x="0" y="18332"/>
                  </a:lnTo>
                  <a:lnTo>
                    <a:pt x="12929" y="18332"/>
                  </a:lnTo>
                  <a:lnTo>
                    <a:pt x="12929" y="4337"/>
                  </a:lnTo>
                  <a:lnTo>
                    <a:pt x="8628" y="4337"/>
                  </a:lnTo>
                  <a:lnTo>
                    <a:pt x="86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4928579" y="1489468"/>
              <a:ext cx="79367" cy="80349"/>
            </a:xfrm>
            <a:custGeom>
              <a:avLst/>
              <a:gdLst/>
              <a:ahLst/>
              <a:cxnLst/>
              <a:rect l="l" t="t" r="r" b="b"/>
              <a:pathLst>
                <a:path w="2908" h="2944" extrusionOk="0">
                  <a:moveTo>
                    <a:pt x="0" y="1"/>
                  </a:moveTo>
                  <a:lnTo>
                    <a:pt x="0" y="2944"/>
                  </a:lnTo>
                  <a:lnTo>
                    <a:pt x="2908" y="2944"/>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a:off x="5045882" y="1628359"/>
              <a:ext cx="87936" cy="175982"/>
            </a:xfrm>
            <a:custGeom>
              <a:avLst/>
              <a:gdLst/>
              <a:ahLst/>
              <a:cxnLst/>
              <a:rect l="l" t="t" r="r" b="b"/>
              <a:pathLst>
                <a:path w="3222" h="6448" extrusionOk="0">
                  <a:moveTo>
                    <a:pt x="0" y="0"/>
                  </a:moveTo>
                  <a:lnTo>
                    <a:pt x="0" y="6447"/>
                  </a:lnTo>
                  <a:lnTo>
                    <a:pt x="3222" y="6447"/>
                  </a:lnTo>
                  <a:lnTo>
                    <a:pt x="32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42"/>
          <p:cNvGrpSpPr/>
          <p:nvPr/>
        </p:nvGrpSpPr>
        <p:grpSpPr>
          <a:xfrm>
            <a:off x="4230931" y="1867817"/>
            <a:ext cx="500435" cy="500435"/>
            <a:chOff x="1512431" y="2099592"/>
            <a:chExt cx="500435" cy="500435"/>
          </a:xfrm>
        </p:grpSpPr>
        <p:sp>
          <p:nvSpPr>
            <p:cNvPr id="681" name="Google Shape;681;p42"/>
            <p:cNvSpPr/>
            <p:nvPr/>
          </p:nvSpPr>
          <p:spPr>
            <a:xfrm>
              <a:off x="1512431" y="2158134"/>
              <a:ext cx="441784" cy="261107"/>
            </a:xfrm>
            <a:custGeom>
              <a:avLst/>
              <a:gdLst/>
              <a:ahLst/>
              <a:cxnLst/>
              <a:rect l="l" t="t" r="r" b="b"/>
              <a:pathLst>
                <a:path w="16187" h="9567" extrusionOk="0">
                  <a:moveTo>
                    <a:pt x="0" y="1"/>
                  </a:moveTo>
                  <a:lnTo>
                    <a:pt x="0" y="1077"/>
                  </a:lnTo>
                  <a:lnTo>
                    <a:pt x="4549" y="1077"/>
                  </a:lnTo>
                  <a:lnTo>
                    <a:pt x="6744" y="4302"/>
                  </a:lnTo>
                  <a:lnTo>
                    <a:pt x="2149" y="4302"/>
                  </a:lnTo>
                  <a:lnTo>
                    <a:pt x="2149" y="8632"/>
                  </a:lnTo>
                  <a:lnTo>
                    <a:pt x="4542" y="8632"/>
                  </a:lnTo>
                  <a:lnTo>
                    <a:pt x="6070" y="6306"/>
                  </a:lnTo>
                  <a:lnTo>
                    <a:pt x="7146" y="9567"/>
                  </a:lnTo>
                  <a:lnTo>
                    <a:pt x="7767" y="8632"/>
                  </a:lnTo>
                  <a:lnTo>
                    <a:pt x="9951" y="8632"/>
                  </a:lnTo>
                  <a:lnTo>
                    <a:pt x="11476" y="6306"/>
                  </a:lnTo>
                  <a:lnTo>
                    <a:pt x="12552" y="9567"/>
                  </a:lnTo>
                  <a:lnTo>
                    <a:pt x="13177" y="8628"/>
                  </a:lnTo>
                  <a:lnTo>
                    <a:pt x="16187" y="8628"/>
                  </a:lnTo>
                  <a:lnTo>
                    <a:pt x="16187" y="4299"/>
                  </a:lnTo>
                  <a:lnTo>
                    <a:pt x="8046" y="4299"/>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a:off x="1570892" y="2397544"/>
              <a:ext cx="383132" cy="143722"/>
            </a:xfrm>
            <a:custGeom>
              <a:avLst/>
              <a:gdLst/>
              <a:ahLst/>
              <a:cxnLst/>
              <a:rect l="l" t="t" r="r" b="b"/>
              <a:pathLst>
                <a:path w="14038" h="5266" extrusionOk="0">
                  <a:moveTo>
                    <a:pt x="3600" y="1"/>
                  </a:moveTo>
                  <a:lnTo>
                    <a:pt x="2979" y="936"/>
                  </a:lnTo>
                  <a:lnTo>
                    <a:pt x="0" y="936"/>
                  </a:lnTo>
                  <a:lnTo>
                    <a:pt x="0" y="5266"/>
                  </a:lnTo>
                  <a:lnTo>
                    <a:pt x="14038" y="5266"/>
                  </a:lnTo>
                  <a:lnTo>
                    <a:pt x="14038" y="936"/>
                  </a:lnTo>
                  <a:lnTo>
                    <a:pt x="11606" y="936"/>
                  </a:lnTo>
                  <a:lnTo>
                    <a:pt x="10085" y="3223"/>
                  </a:lnTo>
                  <a:lnTo>
                    <a:pt x="9009" y="1"/>
                  </a:lnTo>
                  <a:lnTo>
                    <a:pt x="8388" y="936"/>
                  </a:lnTo>
                  <a:lnTo>
                    <a:pt x="6204" y="936"/>
                  </a:lnTo>
                  <a:lnTo>
                    <a:pt x="4676" y="3223"/>
                  </a:lnTo>
                  <a:lnTo>
                    <a:pt x="36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a:off x="1924821" y="2216676"/>
              <a:ext cx="88046" cy="88073"/>
            </a:xfrm>
            <a:custGeom>
              <a:avLst/>
              <a:gdLst/>
              <a:ahLst/>
              <a:cxnLst/>
              <a:rect l="l" t="t" r="r" b="b"/>
              <a:pathLst>
                <a:path w="3226" h="3227" extrusionOk="0">
                  <a:moveTo>
                    <a:pt x="0" y="1"/>
                  </a:moveTo>
                  <a:lnTo>
                    <a:pt x="0" y="1077"/>
                  </a:lnTo>
                  <a:lnTo>
                    <a:pt x="2149" y="1077"/>
                  </a:lnTo>
                  <a:lnTo>
                    <a:pt x="2149" y="3226"/>
                  </a:lnTo>
                  <a:lnTo>
                    <a:pt x="3226" y="3226"/>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a:off x="1924821" y="2510999"/>
              <a:ext cx="88046" cy="89028"/>
            </a:xfrm>
            <a:custGeom>
              <a:avLst/>
              <a:gdLst/>
              <a:ahLst/>
              <a:cxnLst/>
              <a:rect l="l" t="t" r="r" b="b"/>
              <a:pathLst>
                <a:path w="3226" h="3262" extrusionOk="0">
                  <a:moveTo>
                    <a:pt x="2149" y="1"/>
                  </a:moveTo>
                  <a:lnTo>
                    <a:pt x="2149" y="2185"/>
                  </a:lnTo>
                  <a:lnTo>
                    <a:pt x="0" y="2185"/>
                  </a:lnTo>
                  <a:lnTo>
                    <a:pt x="0"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a:off x="1512431" y="2216676"/>
              <a:ext cx="58679" cy="88073"/>
            </a:xfrm>
            <a:custGeom>
              <a:avLst/>
              <a:gdLst/>
              <a:ahLst/>
              <a:cxnLst/>
              <a:rect l="l" t="t" r="r" b="b"/>
              <a:pathLst>
                <a:path w="2150" h="3227" extrusionOk="0">
                  <a:moveTo>
                    <a:pt x="0" y="1"/>
                  </a:moveTo>
                  <a:lnTo>
                    <a:pt x="0" y="3226"/>
                  </a:lnTo>
                  <a:lnTo>
                    <a:pt x="1077" y="3226"/>
                  </a:lnTo>
                  <a:lnTo>
                    <a:pt x="1077" y="1077"/>
                  </a:lnTo>
                  <a:lnTo>
                    <a:pt x="2149" y="1077"/>
                  </a:lnTo>
                  <a:lnTo>
                    <a:pt x="21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1512431" y="2510999"/>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1512431" y="2099592"/>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1570974"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1629625"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2"/>
            <p:cNvSpPr/>
            <p:nvPr/>
          </p:nvSpPr>
          <p:spPr>
            <a:xfrm>
              <a:off x="1895454"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a:off x="1895454" y="2158243"/>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a:off x="1954106" y="2099592"/>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2"/>
            <p:cNvSpPr/>
            <p:nvPr/>
          </p:nvSpPr>
          <p:spPr>
            <a:xfrm>
              <a:off x="1954106" y="2158243"/>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2"/>
            <p:cNvSpPr/>
            <p:nvPr/>
          </p:nvSpPr>
          <p:spPr>
            <a:xfrm>
              <a:off x="1512431" y="2393696"/>
              <a:ext cx="58679" cy="29312"/>
            </a:xfrm>
            <a:custGeom>
              <a:avLst/>
              <a:gdLst/>
              <a:ahLst/>
              <a:cxnLst/>
              <a:rect l="l" t="t" r="r" b="b"/>
              <a:pathLst>
                <a:path w="2150" h="1074" extrusionOk="0">
                  <a:moveTo>
                    <a:pt x="0" y="1"/>
                  </a:moveTo>
                  <a:lnTo>
                    <a:pt x="0" y="1074"/>
                  </a:lnTo>
                  <a:lnTo>
                    <a:pt x="2149" y="1074"/>
                  </a:lnTo>
                  <a:lnTo>
                    <a:pt x="21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2"/>
            <p:cNvSpPr/>
            <p:nvPr/>
          </p:nvSpPr>
          <p:spPr>
            <a:xfrm>
              <a:off x="1954106" y="2393696"/>
              <a:ext cx="58679" cy="29312"/>
            </a:xfrm>
            <a:custGeom>
              <a:avLst/>
              <a:gdLst/>
              <a:ahLst/>
              <a:cxnLst/>
              <a:rect l="l" t="t" r="r" b="b"/>
              <a:pathLst>
                <a:path w="2150" h="1074" extrusionOk="0">
                  <a:moveTo>
                    <a:pt x="0" y="1"/>
                  </a:moveTo>
                  <a:lnTo>
                    <a:pt x="0" y="1074"/>
                  </a:lnTo>
                  <a:lnTo>
                    <a:pt x="2149" y="1074"/>
                  </a:lnTo>
                  <a:lnTo>
                    <a:pt x="21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2"/>
          <p:cNvGrpSpPr/>
          <p:nvPr/>
        </p:nvGrpSpPr>
        <p:grpSpPr>
          <a:xfrm>
            <a:off x="4230938" y="3326329"/>
            <a:ext cx="500435" cy="500435"/>
            <a:chOff x="4681063" y="2099592"/>
            <a:chExt cx="500435" cy="500435"/>
          </a:xfrm>
        </p:grpSpPr>
        <p:sp>
          <p:nvSpPr>
            <p:cNvPr id="697" name="Google Shape;697;p42"/>
            <p:cNvSpPr/>
            <p:nvPr/>
          </p:nvSpPr>
          <p:spPr>
            <a:xfrm>
              <a:off x="4916625" y="2393696"/>
              <a:ext cx="29394" cy="29421"/>
            </a:xfrm>
            <a:custGeom>
              <a:avLst/>
              <a:gdLst/>
              <a:ahLst/>
              <a:cxnLst/>
              <a:rect l="l" t="t" r="r" b="b"/>
              <a:pathLst>
                <a:path w="1077" h="1078" extrusionOk="0">
                  <a:moveTo>
                    <a:pt x="541" y="1"/>
                  </a:moveTo>
                  <a:cubicBezTo>
                    <a:pt x="244" y="1"/>
                    <a:pt x="1" y="241"/>
                    <a:pt x="1" y="537"/>
                  </a:cubicBezTo>
                  <a:cubicBezTo>
                    <a:pt x="1" y="834"/>
                    <a:pt x="244" y="1077"/>
                    <a:pt x="541" y="1077"/>
                  </a:cubicBezTo>
                  <a:cubicBezTo>
                    <a:pt x="837" y="1077"/>
                    <a:pt x="1077" y="834"/>
                    <a:pt x="1077" y="537"/>
                  </a:cubicBezTo>
                  <a:cubicBezTo>
                    <a:pt x="1077" y="241"/>
                    <a:pt x="837" y="1"/>
                    <a:pt x="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2"/>
            <p:cNvSpPr/>
            <p:nvPr/>
          </p:nvSpPr>
          <p:spPr>
            <a:xfrm>
              <a:off x="4858082" y="2335044"/>
              <a:ext cx="146588" cy="146615"/>
            </a:xfrm>
            <a:custGeom>
              <a:avLst/>
              <a:gdLst/>
              <a:ahLst/>
              <a:cxnLst/>
              <a:rect l="l" t="t" r="r" b="b"/>
              <a:pathLst>
                <a:path w="5371" h="5372" extrusionOk="0">
                  <a:moveTo>
                    <a:pt x="2686" y="1077"/>
                  </a:moveTo>
                  <a:cubicBezTo>
                    <a:pt x="3571" y="1077"/>
                    <a:pt x="4295" y="1800"/>
                    <a:pt x="4295" y="2686"/>
                  </a:cubicBezTo>
                  <a:cubicBezTo>
                    <a:pt x="4295" y="3572"/>
                    <a:pt x="3571" y="4295"/>
                    <a:pt x="2686" y="4295"/>
                  </a:cubicBezTo>
                  <a:cubicBezTo>
                    <a:pt x="1800" y="4295"/>
                    <a:pt x="1076" y="3572"/>
                    <a:pt x="1076" y="2686"/>
                  </a:cubicBezTo>
                  <a:cubicBezTo>
                    <a:pt x="1076" y="1800"/>
                    <a:pt x="1800" y="1077"/>
                    <a:pt x="2686" y="1077"/>
                  </a:cubicBezTo>
                  <a:close/>
                  <a:moveTo>
                    <a:pt x="2686" y="1"/>
                  </a:moveTo>
                  <a:cubicBezTo>
                    <a:pt x="1203" y="1"/>
                    <a:pt x="0" y="1204"/>
                    <a:pt x="0" y="2686"/>
                  </a:cubicBezTo>
                  <a:cubicBezTo>
                    <a:pt x="0" y="4168"/>
                    <a:pt x="1203" y="5371"/>
                    <a:pt x="2686" y="5371"/>
                  </a:cubicBezTo>
                  <a:cubicBezTo>
                    <a:pt x="4168" y="5371"/>
                    <a:pt x="5371" y="4168"/>
                    <a:pt x="5371" y="2686"/>
                  </a:cubicBezTo>
                  <a:cubicBezTo>
                    <a:pt x="5371" y="1204"/>
                    <a:pt x="4164" y="1"/>
                    <a:pt x="2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4681063" y="2158052"/>
              <a:ext cx="500435" cy="412608"/>
            </a:xfrm>
            <a:custGeom>
              <a:avLst/>
              <a:gdLst/>
              <a:ahLst/>
              <a:cxnLst/>
              <a:rect l="l" t="t" r="r" b="b"/>
              <a:pathLst>
                <a:path w="18336" h="15118" extrusionOk="0">
                  <a:moveTo>
                    <a:pt x="9172" y="5413"/>
                  </a:moveTo>
                  <a:cubicBezTo>
                    <a:pt x="11243" y="5413"/>
                    <a:pt x="12930" y="7100"/>
                    <a:pt x="12930" y="9171"/>
                  </a:cubicBezTo>
                  <a:cubicBezTo>
                    <a:pt x="12930" y="11246"/>
                    <a:pt x="11243" y="12929"/>
                    <a:pt x="9172" y="12929"/>
                  </a:cubicBezTo>
                  <a:cubicBezTo>
                    <a:pt x="7097" y="12929"/>
                    <a:pt x="5413" y="11246"/>
                    <a:pt x="5413" y="9171"/>
                  </a:cubicBezTo>
                  <a:cubicBezTo>
                    <a:pt x="5413" y="7100"/>
                    <a:pt x="7097" y="5413"/>
                    <a:pt x="9172" y="5413"/>
                  </a:cubicBezTo>
                  <a:close/>
                  <a:moveTo>
                    <a:pt x="0" y="0"/>
                  </a:moveTo>
                  <a:lnTo>
                    <a:pt x="0" y="1076"/>
                  </a:lnTo>
                  <a:lnTo>
                    <a:pt x="4588" y="1076"/>
                  </a:lnTo>
                  <a:lnTo>
                    <a:pt x="6423" y="3769"/>
                  </a:lnTo>
                  <a:cubicBezTo>
                    <a:pt x="3882" y="4746"/>
                    <a:pt x="1606" y="6966"/>
                    <a:pt x="4" y="9171"/>
                  </a:cubicBezTo>
                  <a:cubicBezTo>
                    <a:pt x="2167" y="12149"/>
                    <a:pt x="5523" y="15117"/>
                    <a:pt x="9172" y="15117"/>
                  </a:cubicBezTo>
                  <a:cubicBezTo>
                    <a:pt x="12820" y="15117"/>
                    <a:pt x="16176" y="12149"/>
                    <a:pt x="18336" y="9171"/>
                  </a:cubicBezTo>
                  <a:cubicBezTo>
                    <a:pt x="16176" y="6200"/>
                    <a:pt x="12820" y="3225"/>
                    <a:pt x="9172" y="3225"/>
                  </a:cubicBezTo>
                  <a:cubicBezTo>
                    <a:pt x="8603" y="3225"/>
                    <a:pt x="8046" y="3303"/>
                    <a:pt x="7499" y="3433"/>
                  </a:cubicBezTo>
                  <a:lnTo>
                    <a:pt x="5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2"/>
            <p:cNvSpPr/>
            <p:nvPr/>
          </p:nvSpPr>
          <p:spPr>
            <a:xfrm>
              <a:off x="5093535" y="2216786"/>
              <a:ext cx="87964" cy="89028"/>
            </a:xfrm>
            <a:custGeom>
              <a:avLst/>
              <a:gdLst/>
              <a:ahLst/>
              <a:cxnLst/>
              <a:rect l="l" t="t" r="r" b="b"/>
              <a:pathLst>
                <a:path w="3223" h="3262" extrusionOk="0">
                  <a:moveTo>
                    <a:pt x="1" y="1"/>
                  </a:moveTo>
                  <a:lnTo>
                    <a:pt x="1" y="1073"/>
                  </a:lnTo>
                  <a:lnTo>
                    <a:pt x="2146" y="1073"/>
                  </a:lnTo>
                  <a:lnTo>
                    <a:pt x="2146" y="3261"/>
                  </a:lnTo>
                  <a:lnTo>
                    <a:pt x="3223" y="3261"/>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2"/>
            <p:cNvSpPr/>
            <p:nvPr/>
          </p:nvSpPr>
          <p:spPr>
            <a:xfrm>
              <a:off x="5093535" y="2510999"/>
              <a:ext cx="87964" cy="89028"/>
            </a:xfrm>
            <a:custGeom>
              <a:avLst/>
              <a:gdLst/>
              <a:ahLst/>
              <a:cxnLst/>
              <a:rect l="l" t="t" r="r" b="b"/>
              <a:pathLst>
                <a:path w="3223" h="3262" extrusionOk="0">
                  <a:moveTo>
                    <a:pt x="2146" y="1"/>
                  </a:moveTo>
                  <a:lnTo>
                    <a:pt x="2146" y="2185"/>
                  </a:lnTo>
                  <a:lnTo>
                    <a:pt x="1" y="2185"/>
                  </a:lnTo>
                  <a:lnTo>
                    <a:pt x="1" y="3261"/>
                  </a:lnTo>
                  <a:lnTo>
                    <a:pt x="3223" y="3261"/>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2"/>
            <p:cNvSpPr/>
            <p:nvPr/>
          </p:nvSpPr>
          <p:spPr>
            <a:xfrm>
              <a:off x="4681063" y="2216676"/>
              <a:ext cx="89001" cy="89137"/>
            </a:xfrm>
            <a:custGeom>
              <a:avLst/>
              <a:gdLst/>
              <a:ahLst/>
              <a:cxnLst/>
              <a:rect l="l" t="t" r="r" b="b"/>
              <a:pathLst>
                <a:path w="3261" h="3266" extrusionOk="0">
                  <a:moveTo>
                    <a:pt x="0" y="1"/>
                  </a:moveTo>
                  <a:lnTo>
                    <a:pt x="0" y="3265"/>
                  </a:lnTo>
                  <a:lnTo>
                    <a:pt x="1077" y="3265"/>
                  </a:lnTo>
                  <a:lnTo>
                    <a:pt x="1077" y="1077"/>
                  </a:lnTo>
                  <a:lnTo>
                    <a:pt x="3261" y="1077"/>
                  </a:lnTo>
                  <a:lnTo>
                    <a:pt x="3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2"/>
            <p:cNvSpPr/>
            <p:nvPr/>
          </p:nvSpPr>
          <p:spPr>
            <a:xfrm>
              <a:off x="4681063" y="2510999"/>
              <a:ext cx="89001" cy="89028"/>
            </a:xfrm>
            <a:custGeom>
              <a:avLst/>
              <a:gdLst/>
              <a:ahLst/>
              <a:cxnLst/>
              <a:rect l="l" t="t" r="r" b="b"/>
              <a:pathLst>
                <a:path w="3261" h="3262" extrusionOk="0">
                  <a:moveTo>
                    <a:pt x="0" y="1"/>
                  </a:moveTo>
                  <a:lnTo>
                    <a:pt x="0" y="3261"/>
                  </a:lnTo>
                  <a:lnTo>
                    <a:pt x="3261" y="3261"/>
                  </a:lnTo>
                  <a:lnTo>
                    <a:pt x="3261" y="2185"/>
                  </a:lnTo>
                  <a:lnTo>
                    <a:pt x="1077" y="2185"/>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2"/>
            <p:cNvSpPr/>
            <p:nvPr/>
          </p:nvSpPr>
          <p:spPr>
            <a:xfrm>
              <a:off x="4681063" y="2099592"/>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2"/>
            <p:cNvSpPr/>
            <p:nvPr/>
          </p:nvSpPr>
          <p:spPr>
            <a:xfrm>
              <a:off x="4739797"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2"/>
            <p:cNvSpPr/>
            <p:nvPr/>
          </p:nvSpPr>
          <p:spPr>
            <a:xfrm>
              <a:off x="4798448"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2"/>
            <p:cNvSpPr/>
            <p:nvPr/>
          </p:nvSpPr>
          <p:spPr>
            <a:xfrm>
              <a:off x="5064277"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2"/>
            <p:cNvSpPr/>
            <p:nvPr/>
          </p:nvSpPr>
          <p:spPr>
            <a:xfrm>
              <a:off x="5064277" y="2158243"/>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2"/>
            <p:cNvSpPr/>
            <p:nvPr/>
          </p:nvSpPr>
          <p:spPr>
            <a:xfrm>
              <a:off x="5122929" y="2099592"/>
              <a:ext cx="58570" cy="29394"/>
            </a:xfrm>
            <a:custGeom>
              <a:avLst/>
              <a:gdLst/>
              <a:ahLst/>
              <a:cxnLst/>
              <a:rect l="l" t="t" r="r" b="b"/>
              <a:pathLst>
                <a:path w="2146" h="1077" extrusionOk="0">
                  <a:moveTo>
                    <a:pt x="0" y="0"/>
                  </a:moveTo>
                  <a:lnTo>
                    <a:pt x="0" y="1076"/>
                  </a:lnTo>
                  <a:lnTo>
                    <a:pt x="2146" y="1076"/>
                  </a:lnTo>
                  <a:lnTo>
                    <a:pt x="2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2"/>
            <p:cNvSpPr/>
            <p:nvPr/>
          </p:nvSpPr>
          <p:spPr>
            <a:xfrm>
              <a:off x="5122929" y="2158243"/>
              <a:ext cx="58570" cy="29394"/>
            </a:xfrm>
            <a:custGeom>
              <a:avLst/>
              <a:gdLst/>
              <a:ahLst/>
              <a:cxnLst/>
              <a:rect l="l" t="t" r="r" b="b"/>
              <a:pathLst>
                <a:path w="2146" h="1077" extrusionOk="0">
                  <a:moveTo>
                    <a:pt x="0" y="0"/>
                  </a:moveTo>
                  <a:lnTo>
                    <a:pt x="0" y="1076"/>
                  </a:lnTo>
                  <a:lnTo>
                    <a:pt x="2146" y="1076"/>
                  </a:lnTo>
                  <a:lnTo>
                    <a:pt x="2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42"/>
          <p:cNvGrpSpPr/>
          <p:nvPr/>
        </p:nvGrpSpPr>
        <p:grpSpPr>
          <a:xfrm>
            <a:off x="994930" y="3334912"/>
            <a:ext cx="500435" cy="500626"/>
            <a:chOff x="4721893" y="3324424"/>
            <a:chExt cx="500435" cy="500626"/>
          </a:xfrm>
        </p:grpSpPr>
        <p:sp>
          <p:nvSpPr>
            <p:cNvPr id="712" name="Google Shape;712;p42"/>
            <p:cNvSpPr/>
            <p:nvPr/>
          </p:nvSpPr>
          <p:spPr>
            <a:xfrm>
              <a:off x="4986739" y="3397814"/>
              <a:ext cx="29394" cy="59525"/>
            </a:xfrm>
            <a:custGeom>
              <a:avLst/>
              <a:gdLst/>
              <a:ahLst/>
              <a:cxnLst/>
              <a:rect l="l" t="t" r="r" b="b"/>
              <a:pathLst>
                <a:path w="1077" h="2181" extrusionOk="0">
                  <a:moveTo>
                    <a:pt x="1" y="0"/>
                  </a:moveTo>
                  <a:lnTo>
                    <a:pt x="1"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2"/>
            <p:cNvSpPr/>
            <p:nvPr/>
          </p:nvSpPr>
          <p:spPr>
            <a:xfrm>
              <a:off x="5103960" y="3545357"/>
              <a:ext cx="29394" cy="58679"/>
            </a:xfrm>
            <a:custGeom>
              <a:avLst/>
              <a:gdLst/>
              <a:ahLst/>
              <a:cxnLst/>
              <a:rect l="l" t="t" r="r" b="b"/>
              <a:pathLst>
                <a:path w="1077" h="2150" extrusionOk="0">
                  <a:moveTo>
                    <a:pt x="0" y="0"/>
                  </a:moveTo>
                  <a:lnTo>
                    <a:pt x="0" y="2149"/>
                  </a:lnTo>
                  <a:lnTo>
                    <a:pt x="1076" y="2149"/>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2"/>
            <p:cNvSpPr/>
            <p:nvPr/>
          </p:nvSpPr>
          <p:spPr>
            <a:xfrm>
              <a:off x="4810702" y="3397814"/>
              <a:ext cx="29394" cy="59525"/>
            </a:xfrm>
            <a:custGeom>
              <a:avLst/>
              <a:gdLst/>
              <a:ahLst/>
              <a:cxnLst/>
              <a:rect l="l" t="t" r="r" b="b"/>
              <a:pathLst>
                <a:path w="1077" h="2181" extrusionOk="0">
                  <a:moveTo>
                    <a:pt x="0" y="0"/>
                  </a:moveTo>
                  <a:lnTo>
                    <a:pt x="0" y="2181"/>
                  </a:lnTo>
                  <a:lnTo>
                    <a:pt x="1076" y="2181"/>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2"/>
            <p:cNvSpPr/>
            <p:nvPr/>
          </p:nvSpPr>
          <p:spPr>
            <a:xfrm>
              <a:off x="4869436" y="3545357"/>
              <a:ext cx="29394" cy="58679"/>
            </a:xfrm>
            <a:custGeom>
              <a:avLst/>
              <a:gdLst/>
              <a:ahLst/>
              <a:cxnLst/>
              <a:rect l="l" t="t" r="r" b="b"/>
              <a:pathLst>
                <a:path w="1077" h="2150" extrusionOk="0">
                  <a:moveTo>
                    <a:pt x="1" y="0"/>
                  </a:moveTo>
                  <a:lnTo>
                    <a:pt x="1" y="2149"/>
                  </a:lnTo>
                  <a:lnTo>
                    <a:pt x="1077" y="2149"/>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2"/>
            <p:cNvSpPr/>
            <p:nvPr/>
          </p:nvSpPr>
          <p:spPr>
            <a:xfrm>
              <a:off x="4721893" y="3324424"/>
              <a:ext cx="500353" cy="352892"/>
            </a:xfrm>
            <a:custGeom>
              <a:avLst/>
              <a:gdLst/>
              <a:ahLst/>
              <a:cxnLst/>
              <a:rect l="l" t="t" r="r" b="b"/>
              <a:pathLst>
                <a:path w="18333" h="12930" extrusionOk="0">
                  <a:moveTo>
                    <a:pt x="5407" y="1616"/>
                  </a:moveTo>
                  <a:lnTo>
                    <a:pt x="5407" y="5950"/>
                  </a:lnTo>
                  <a:lnTo>
                    <a:pt x="2185" y="5950"/>
                  </a:lnTo>
                  <a:lnTo>
                    <a:pt x="2185" y="1616"/>
                  </a:lnTo>
                  <a:close/>
                  <a:moveTo>
                    <a:pt x="7556" y="1616"/>
                  </a:moveTo>
                  <a:lnTo>
                    <a:pt x="7556" y="5950"/>
                  </a:lnTo>
                  <a:lnTo>
                    <a:pt x="6479" y="5950"/>
                  </a:lnTo>
                  <a:lnTo>
                    <a:pt x="6479" y="1616"/>
                  </a:lnTo>
                  <a:close/>
                  <a:moveTo>
                    <a:pt x="11854" y="1616"/>
                  </a:moveTo>
                  <a:lnTo>
                    <a:pt x="11854" y="5950"/>
                  </a:lnTo>
                  <a:lnTo>
                    <a:pt x="8628" y="5950"/>
                  </a:lnTo>
                  <a:lnTo>
                    <a:pt x="8628" y="1616"/>
                  </a:lnTo>
                  <a:close/>
                  <a:moveTo>
                    <a:pt x="13999" y="1616"/>
                  </a:moveTo>
                  <a:lnTo>
                    <a:pt x="13999" y="5950"/>
                  </a:lnTo>
                  <a:lnTo>
                    <a:pt x="12923" y="5950"/>
                  </a:lnTo>
                  <a:lnTo>
                    <a:pt x="12923" y="1616"/>
                  </a:lnTo>
                  <a:close/>
                  <a:moveTo>
                    <a:pt x="16148" y="1616"/>
                  </a:moveTo>
                  <a:lnTo>
                    <a:pt x="16148" y="5950"/>
                  </a:lnTo>
                  <a:lnTo>
                    <a:pt x="15072" y="5950"/>
                  </a:lnTo>
                  <a:lnTo>
                    <a:pt x="15072" y="1616"/>
                  </a:lnTo>
                  <a:close/>
                  <a:moveTo>
                    <a:pt x="3261" y="7019"/>
                  </a:moveTo>
                  <a:lnTo>
                    <a:pt x="3261" y="11317"/>
                  </a:lnTo>
                  <a:lnTo>
                    <a:pt x="2185" y="11317"/>
                  </a:lnTo>
                  <a:lnTo>
                    <a:pt x="2185" y="7019"/>
                  </a:lnTo>
                  <a:close/>
                  <a:moveTo>
                    <a:pt x="9705" y="7019"/>
                  </a:moveTo>
                  <a:lnTo>
                    <a:pt x="9705" y="11317"/>
                  </a:lnTo>
                  <a:lnTo>
                    <a:pt x="8628" y="11317"/>
                  </a:lnTo>
                  <a:lnTo>
                    <a:pt x="8628" y="7019"/>
                  </a:lnTo>
                  <a:close/>
                  <a:moveTo>
                    <a:pt x="16148" y="7019"/>
                  </a:moveTo>
                  <a:lnTo>
                    <a:pt x="16148" y="11317"/>
                  </a:lnTo>
                  <a:lnTo>
                    <a:pt x="12923" y="11317"/>
                  </a:lnTo>
                  <a:lnTo>
                    <a:pt x="12923" y="7019"/>
                  </a:lnTo>
                  <a:close/>
                  <a:moveTo>
                    <a:pt x="7556" y="7026"/>
                  </a:moveTo>
                  <a:lnTo>
                    <a:pt x="7556" y="11320"/>
                  </a:lnTo>
                  <a:lnTo>
                    <a:pt x="4330" y="11320"/>
                  </a:lnTo>
                  <a:lnTo>
                    <a:pt x="4330" y="7026"/>
                  </a:lnTo>
                  <a:close/>
                  <a:moveTo>
                    <a:pt x="11854" y="7026"/>
                  </a:moveTo>
                  <a:lnTo>
                    <a:pt x="11854" y="11320"/>
                  </a:lnTo>
                  <a:lnTo>
                    <a:pt x="10777" y="11320"/>
                  </a:lnTo>
                  <a:lnTo>
                    <a:pt x="10777" y="7026"/>
                  </a:lnTo>
                  <a:close/>
                  <a:moveTo>
                    <a:pt x="1" y="0"/>
                  </a:moveTo>
                  <a:lnTo>
                    <a:pt x="1" y="12930"/>
                  </a:lnTo>
                  <a:lnTo>
                    <a:pt x="18332" y="12930"/>
                  </a:lnTo>
                  <a:lnTo>
                    <a:pt x="18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2"/>
            <p:cNvSpPr/>
            <p:nvPr/>
          </p:nvSpPr>
          <p:spPr>
            <a:xfrm>
              <a:off x="4722002" y="3706656"/>
              <a:ext cx="500326" cy="118395"/>
            </a:xfrm>
            <a:custGeom>
              <a:avLst/>
              <a:gdLst/>
              <a:ahLst/>
              <a:cxnLst/>
              <a:rect l="l" t="t" r="r" b="b"/>
              <a:pathLst>
                <a:path w="18332" h="4338" extrusionOk="0">
                  <a:moveTo>
                    <a:pt x="0" y="1"/>
                  </a:moveTo>
                  <a:lnTo>
                    <a:pt x="0" y="2185"/>
                  </a:lnTo>
                  <a:lnTo>
                    <a:pt x="7552" y="2185"/>
                  </a:lnTo>
                  <a:lnTo>
                    <a:pt x="7552" y="3261"/>
                  </a:lnTo>
                  <a:lnTo>
                    <a:pt x="5403" y="3261"/>
                  </a:lnTo>
                  <a:lnTo>
                    <a:pt x="5403" y="4338"/>
                  </a:lnTo>
                  <a:lnTo>
                    <a:pt x="12926" y="4338"/>
                  </a:lnTo>
                  <a:lnTo>
                    <a:pt x="12926" y="3261"/>
                  </a:lnTo>
                  <a:lnTo>
                    <a:pt x="10777" y="3261"/>
                  </a:lnTo>
                  <a:lnTo>
                    <a:pt x="10777" y="2185"/>
                  </a:lnTo>
                  <a:lnTo>
                    <a:pt x="18332" y="2185"/>
                  </a:lnTo>
                  <a:lnTo>
                    <a:pt x="183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4E88178-948E-7FAE-3B3D-AE6635EAEF74}"/>
              </a:ext>
            </a:extLst>
          </p:cNvPr>
          <p:cNvSpPr>
            <a:spLocks noGrp="1"/>
          </p:cNvSpPr>
          <p:nvPr>
            <p:ph type="title"/>
          </p:nvPr>
        </p:nvSpPr>
        <p:spPr>
          <a:xfrm>
            <a:off x="329682" y="0"/>
            <a:ext cx="7704000" cy="572700"/>
          </a:xfrm>
        </p:spPr>
        <p:txBody>
          <a:bodyPr/>
          <a:lstStyle/>
          <a:p>
            <a:r>
              <a:rPr lang="en-US" dirty="0"/>
              <a:t>1. </a:t>
            </a:r>
            <a:r>
              <a:rPr lang="en-US" dirty="0" err="1"/>
              <a:t>Giới</a:t>
            </a:r>
            <a:r>
              <a:rPr lang="en-US" dirty="0"/>
              <a:t> </a:t>
            </a:r>
            <a:r>
              <a:rPr lang="en-US" dirty="0" err="1"/>
              <a:t>thiệu</a:t>
            </a:r>
            <a:endParaRPr lang="en-US" dirty="0"/>
          </a:p>
        </p:txBody>
      </p:sp>
      <p:sp>
        <p:nvSpPr>
          <p:cNvPr id="13" name="Subtitle 12">
            <a:extLst>
              <a:ext uri="{FF2B5EF4-FFF2-40B4-BE49-F238E27FC236}">
                <a16:creationId xmlns:a16="http://schemas.microsoft.com/office/drawing/2014/main" id="{98540989-FDB6-BD4E-3850-A33D324E82A6}"/>
              </a:ext>
            </a:extLst>
          </p:cNvPr>
          <p:cNvSpPr>
            <a:spLocks noGrp="1"/>
          </p:cNvSpPr>
          <p:nvPr>
            <p:ph type="subTitle" idx="2"/>
          </p:nvPr>
        </p:nvSpPr>
        <p:spPr>
          <a:xfrm>
            <a:off x="771331" y="889520"/>
            <a:ext cx="7340081" cy="4049484"/>
          </a:xfrm>
        </p:spPr>
        <p:txBody>
          <a:bodyPr/>
          <a:lstStyle/>
          <a:p>
            <a:pPr>
              <a:buFontTx/>
              <a:buChar char="-"/>
            </a:pPr>
            <a:r>
              <a:rPr lang="en-US" dirty="0"/>
              <a:t>LLM (Large Language Model) </a:t>
            </a:r>
            <a:r>
              <a:rPr lang="en-US" dirty="0" err="1"/>
              <a:t>là</a:t>
            </a:r>
            <a:r>
              <a:rPr lang="en-US" dirty="0"/>
              <a:t> </a:t>
            </a:r>
            <a:r>
              <a:rPr lang="en-US" dirty="0" err="1"/>
              <a:t>mô</a:t>
            </a:r>
            <a:r>
              <a:rPr lang="en-US" dirty="0"/>
              <a:t> </a:t>
            </a:r>
            <a:r>
              <a:rPr lang="en-US" dirty="0" err="1"/>
              <a:t>hình</a:t>
            </a:r>
            <a:r>
              <a:rPr lang="en-US" dirty="0"/>
              <a:t> </a:t>
            </a:r>
            <a:r>
              <a:rPr lang="en-US" dirty="0" err="1"/>
              <a:t>trí</a:t>
            </a:r>
            <a:r>
              <a:rPr lang="en-US" dirty="0"/>
              <a:t> </a:t>
            </a:r>
            <a:r>
              <a:rPr lang="en-US" dirty="0" err="1"/>
              <a:t>tuệ</a:t>
            </a:r>
            <a:r>
              <a:rPr lang="en-US" dirty="0"/>
              <a:t> </a:t>
            </a:r>
            <a:r>
              <a:rPr lang="en-US" dirty="0" err="1"/>
              <a:t>nhân</a:t>
            </a:r>
            <a:r>
              <a:rPr lang="en-US" dirty="0"/>
              <a:t> </a:t>
            </a:r>
            <a:r>
              <a:rPr lang="en-US" dirty="0" err="1"/>
              <a:t>tạo</a:t>
            </a:r>
            <a:r>
              <a:rPr lang="en-US" dirty="0"/>
              <a:t> </a:t>
            </a:r>
            <a:r>
              <a:rPr lang="en-US" dirty="0" err="1"/>
              <a:t>dựa</a:t>
            </a:r>
            <a:r>
              <a:rPr lang="en-US" dirty="0"/>
              <a:t> </a:t>
            </a:r>
            <a:r>
              <a:rPr lang="en-US" dirty="0" err="1"/>
              <a:t>trên</a:t>
            </a:r>
            <a:r>
              <a:rPr lang="en-US" dirty="0"/>
              <a:t> </a:t>
            </a:r>
            <a:r>
              <a:rPr lang="en-US" dirty="0" err="1"/>
              <a:t>khối</a:t>
            </a:r>
            <a:r>
              <a:rPr lang="en-US" dirty="0"/>
              <a:t> </a:t>
            </a:r>
            <a:r>
              <a:rPr lang="en-US" dirty="0" err="1"/>
              <a:t>lượng</a:t>
            </a:r>
            <a:r>
              <a:rPr lang="en-US" dirty="0"/>
              <a:t> </a:t>
            </a:r>
            <a:r>
              <a:rPr lang="en-US" dirty="0" err="1"/>
              <a:t>dữ</a:t>
            </a:r>
            <a:r>
              <a:rPr lang="en-US" dirty="0"/>
              <a:t> </a:t>
            </a:r>
            <a:r>
              <a:rPr lang="en-US" dirty="0" err="1"/>
              <a:t>liệu</a:t>
            </a:r>
            <a:r>
              <a:rPr lang="en-US" dirty="0"/>
              <a:t> </a:t>
            </a:r>
            <a:r>
              <a:rPr lang="en-US" dirty="0" err="1"/>
              <a:t>cực</a:t>
            </a:r>
            <a:r>
              <a:rPr lang="en-US" dirty="0"/>
              <a:t> </a:t>
            </a:r>
            <a:r>
              <a:rPr lang="en-US" dirty="0" err="1"/>
              <a:t>lớn</a:t>
            </a:r>
            <a:r>
              <a:rPr lang="en-US" dirty="0"/>
              <a:t>. </a:t>
            </a:r>
            <a:r>
              <a:rPr lang="en-US" dirty="0" err="1"/>
              <a:t>Nhiệm</a:t>
            </a:r>
            <a:r>
              <a:rPr lang="en-US" dirty="0"/>
              <a:t> </a:t>
            </a:r>
            <a:r>
              <a:rPr lang="en-US" dirty="0" err="1"/>
              <a:t>vụ</a:t>
            </a:r>
            <a:r>
              <a:rPr lang="en-US" dirty="0"/>
              <a:t> </a:t>
            </a:r>
            <a:r>
              <a:rPr lang="en-US" dirty="0" err="1"/>
              <a:t>chính</a:t>
            </a:r>
            <a:r>
              <a:rPr lang="en-US" dirty="0"/>
              <a:t> </a:t>
            </a:r>
            <a:r>
              <a:rPr lang="en-US" dirty="0" err="1"/>
              <a:t>là</a:t>
            </a:r>
            <a:r>
              <a:rPr lang="en-US" dirty="0"/>
              <a:t> </a:t>
            </a:r>
            <a:r>
              <a:rPr lang="en-US" dirty="0" err="1"/>
              <a:t>hiểu</a:t>
            </a:r>
            <a:r>
              <a:rPr lang="en-US" dirty="0"/>
              <a:t> </a:t>
            </a:r>
            <a:r>
              <a:rPr lang="en-US" dirty="0" err="1"/>
              <a:t>và</a:t>
            </a:r>
            <a:r>
              <a:rPr lang="en-US" dirty="0"/>
              <a:t> </a:t>
            </a:r>
            <a:r>
              <a:rPr lang="en-US" dirty="0" err="1"/>
              <a:t>sinh</a:t>
            </a:r>
            <a:r>
              <a:rPr lang="en-US" dirty="0"/>
              <a:t> </a:t>
            </a:r>
            <a:r>
              <a:rPr lang="en-US" dirty="0" err="1"/>
              <a:t>ngôn</a:t>
            </a:r>
            <a:r>
              <a:rPr lang="en-US" dirty="0"/>
              <a:t> </a:t>
            </a:r>
            <a:r>
              <a:rPr lang="en-US" dirty="0" err="1"/>
              <a:t>ngữ</a:t>
            </a:r>
            <a:r>
              <a:rPr lang="en-US" dirty="0"/>
              <a:t> </a:t>
            </a:r>
            <a:r>
              <a:rPr lang="en-US" dirty="0" err="1"/>
              <a:t>tự</a:t>
            </a:r>
            <a:r>
              <a:rPr lang="en-US" dirty="0"/>
              <a:t> </a:t>
            </a:r>
            <a:r>
              <a:rPr lang="en-US" dirty="0" err="1"/>
              <a:t>nhiên</a:t>
            </a:r>
            <a:r>
              <a:rPr lang="en-US" dirty="0"/>
              <a:t> (NLP). </a:t>
            </a:r>
            <a:r>
              <a:rPr lang="en-US" dirty="0" err="1"/>
              <a:t>Ví</a:t>
            </a:r>
            <a:r>
              <a:rPr lang="en-US" dirty="0"/>
              <a:t> </a:t>
            </a:r>
            <a:r>
              <a:rPr lang="en-US" dirty="0" err="1"/>
              <a:t>dụ</a:t>
            </a:r>
            <a:r>
              <a:rPr lang="en-US" dirty="0"/>
              <a:t> </a:t>
            </a:r>
            <a:r>
              <a:rPr lang="en-US" dirty="0" err="1"/>
              <a:t>như</a:t>
            </a:r>
            <a:r>
              <a:rPr lang="en-US" dirty="0"/>
              <a:t>: GPT, BERT, Claude, Gemini, etc.</a:t>
            </a:r>
          </a:p>
          <a:p>
            <a:pPr>
              <a:buFontTx/>
              <a:buChar char="-"/>
            </a:pPr>
            <a:r>
              <a:rPr lang="en-US" dirty="0" err="1"/>
              <a:t>Nguyên</a:t>
            </a:r>
            <a:r>
              <a:rPr lang="en-US" dirty="0"/>
              <a:t> </a:t>
            </a:r>
            <a:r>
              <a:rPr lang="en-US" dirty="0" err="1"/>
              <a:t>lý</a:t>
            </a:r>
            <a:r>
              <a:rPr lang="en-US" dirty="0"/>
              <a:t> </a:t>
            </a:r>
            <a:r>
              <a:rPr lang="en-US" dirty="0" err="1"/>
              <a:t>hoạt</a:t>
            </a:r>
            <a:r>
              <a:rPr lang="en-US" dirty="0"/>
              <a:t> </a:t>
            </a:r>
            <a:r>
              <a:rPr lang="en-US" dirty="0" err="1"/>
              <a:t>động</a:t>
            </a:r>
            <a:r>
              <a:rPr lang="en-US" dirty="0"/>
              <a:t> </a:t>
            </a:r>
            <a:r>
              <a:rPr lang="en-US" dirty="0" err="1"/>
              <a:t>dựa</a:t>
            </a:r>
            <a:r>
              <a:rPr lang="en-US" dirty="0"/>
              <a:t> </a:t>
            </a:r>
            <a:r>
              <a:rPr lang="en-US" dirty="0" err="1"/>
              <a:t>trên</a:t>
            </a:r>
            <a:r>
              <a:rPr lang="en-US" dirty="0"/>
              <a:t> </a:t>
            </a:r>
            <a:r>
              <a:rPr lang="en-US" dirty="0" err="1"/>
              <a:t>kiến</a:t>
            </a:r>
            <a:r>
              <a:rPr lang="en-US" dirty="0"/>
              <a:t> </a:t>
            </a:r>
            <a:r>
              <a:rPr lang="en-US" dirty="0" err="1"/>
              <a:t>trúc</a:t>
            </a:r>
            <a:r>
              <a:rPr lang="en-US" dirty="0"/>
              <a:t> transformer.</a:t>
            </a:r>
          </a:p>
          <a:p>
            <a:pPr>
              <a:buFontTx/>
              <a:buChar char="-"/>
            </a:pPr>
            <a:r>
              <a:rPr lang="en-US" dirty="0" err="1"/>
              <a:t>Ứng</a:t>
            </a:r>
            <a:r>
              <a:rPr lang="en-US" dirty="0"/>
              <a:t> </a:t>
            </a:r>
            <a:r>
              <a:rPr lang="en-US" dirty="0" err="1"/>
              <a:t>dụng</a:t>
            </a:r>
            <a:r>
              <a:rPr lang="en-US" dirty="0"/>
              <a:t> </a:t>
            </a:r>
            <a:r>
              <a:rPr lang="en-US" dirty="0" err="1"/>
              <a:t>như</a:t>
            </a:r>
            <a:r>
              <a:rPr lang="en-US" dirty="0"/>
              <a:t>: Chatbot, </a:t>
            </a:r>
            <a:r>
              <a:rPr lang="en-US" dirty="0" err="1"/>
              <a:t>dịch</a:t>
            </a:r>
            <a:r>
              <a:rPr lang="en-US" dirty="0"/>
              <a:t> </a:t>
            </a:r>
            <a:r>
              <a:rPr lang="en-US" dirty="0" err="1"/>
              <a:t>tóm</a:t>
            </a:r>
            <a:r>
              <a:rPr lang="en-US" dirty="0"/>
              <a:t> </a:t>
            </a:r>
            <a:r>
              <a:rPr lang="en-US" dirty="0" err="1"/>
              <a:t>tắt</a:t>
            </a:r>
            <a:r>
              <a:rPr lang="en-US" dirty="0"/>
              <a:t> </a:t>
            </a:r>
            <a:r>
              <a:rPr lang="en-US" dirty="0" err="1"/>
              <a:t>văn</a:t>
            </a:r>
            <a:r>
              <a:rPr lang="en-US" dirty="0"/>
              <a:t> </a:t>
            </a:r>
            <a:r>
              <a:rPr lang="en-US" dirty="0" err="1"/>
              <a:t>bản</a:t>
            </a:r>
            <a:r>
              <a:rPr lang="en-US" dirty="0"/>
              <a:t>, DA, NL2SQL, etc.</a:t>
            </a:r>
          </a:p>
          <a:p>
            <a:pPr>
              <a:buFontTx/>
              <a:buChar char="-"/>
            </a:pPr>
            <a:r>
              <a:rPr lang="en-US" dirty="0" err="1"/>
              <a:t>Ví</a:t>
            </a:r>
            <a:r>
              <a:rPr lang="en-US" dirty="0"/>
              <a:t> </a:t>
            </a:r>
            <a:r>
              <a:rPr lang="en-US" dirty="0" err="1"/>
              <a:t>dụ</a:t>
            </a:r>
            <a:r>
              <a:rPr lang="en-US" dirty="0"/>
              <a:t> </a:t>
            </a:r>
            <a:r>
              <a:rPr lang="en-US" dirty="0" err="1"/>
              <a:t>cụ</a:t>
            </a:r>
            <a:r>
              <a:rPr lang="en-US" dirty="0"/>
              <a:t> </a:t>
            </a:r>
            <a:r>
              <a:rPr lang="en-US" dirty="0" err="1"/>
              <a:t>thể</a:t>
            </a:r>
            <a:r>
              <a:rPr lang="en-US" dirty="0"/>
              <a:t> </a:t>
            </a:r>
            <a:r>
              <a:rPr lang="en-US" dirty="0" err="1"/>
              <a:t>của</a:t>
            </a:r>
            <a:r>
              <a:rPr lang="en-US" dirty="0"/>
              <a:t> </a:t>
            </a:r>
            <a:r>
              <a:rPr lang="en-US" dirty="0" err="1"/>
              <a:t>mô</a:t>
            </a:r>
            <a:r>
              <a:rPr lang="en-US" dirty="0"/>
              <a:t> </a:t>
            </a:r>
            <a:r>
              <a:rPr lang="en-US" dirty="0" err="1"/>
              <a:t>hình</a:t>
            </a:r>
            <a:r>
              <a:rPr lang="en-US" dirty="0"/>
              <a:t> </a:t>
            </a:r>
            <a:r>
              <a:rPr lang="en-US" dirty="0" err="1"/>
              <a:t>dự</a:t>
            </a:r>
            <a:r>
              <a:rPr lang="en-US" dirty="0"/>
              <a:t> </a:t>
            </a:r>
            <a:r>
              <a:rPr lang="en-US" dirty="0" err="1"/>
              <a:t>doán</a:t>
            </a:r>
            <a:r>
              <a:rPr lang="en-US" dirty="0"/>
              <a:t> </a:t>
            </a:r>
            <a:r>
              <a:rPr lang="en-US" dirty="0" err="1"/>
              <a:t>từ</a:t>
            </a:r>
            <a:r>
              <a:rPr lang="en-US" dirty="0"/>
              <a:t> </a:t>
            </a:r>
            <a:r>
              <a:rPr lang="en-US" dirty="0" err="1"/>
              <a:t>tiếp</a:t>
            </a:r>
            <a:r>
              <a:rPr lang="en-US" dirty="0"/>
              <a:t> </a:t>
            </a:r>
            <a:r>
              <a:rPr lang="en-US" dirty="0" err="1"/>
              <a:t>theo</a:t>
            </a:r>
            <a:r>
              <a:rPr lang="en-US" dirty="0"/>
              <a:t>:</a:t>
            </a:r>
          </a:p>
          <a:p>
            <a:pPr>
              <a:buFontTx/>
              <a:buChar char="-"/>
            </a:pPr>
            <a:endParaRPr lang="en-US" dirty="0"/>
          </a:p>
          <a:p>
            <a:pPr marL="139700" indent="0"/>
            <a:endParaRPr lang="en-US" dirty="0"/>
          </a:p>
          <a:p>
            <a:pPr>
              <a:buFontTx/>
              <a:buChar char="-"/>
            </a:pPr>
            <a:endParaRPr lang="en-US" dirty="0"/>
          </a:p>
          <a:p>
            <a:pPr>
              <a:buFontTx/>
              <a:buChar char="-"/>
            </a:pP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569605"/>
            <a:ext cx="6470612" cy="414900"/>
          </a:xfrm>
        </p:spPr>
        <p:txBody>
          <a:bodyPr/>
          <a:lstStyle/>
          <a:p>
            <a:r>
              <a:rPr lang="en-US" dirty="0">
                <a:solidFill>
                  <a:schemeClr val="accent1">
                    <a:lumMod val="50000"/>
                  </a:schemeClr>
                </a:solidFill>
              </a:rPr>
              <a:t>1.1 LLM </a:t>
            </a:r>
            <a:r>
              <a:rPr lang="en-US" dirty="0" err="1">
                <a:solidFill>
                  <a:schemeClr val="accent1">
                    <a:lumMod val="50000"/>
                  </a:schemeClr>
                </a:solidFill>
              </a:rPr>
              <a:t>và</a:t>
            </a:r>
            <a:r>
              <a:rPr lang="en-US" dirty="0">
                <a:solidFill>
                  <a:schemeClr val="accent1">
                    <a:lumMod val="50000"/>
                  </a:schemeClr>
                </a:solidFill>
              </a:rPr>
              <a:t> Agent</a:t>
            </a:r>
          </a:p>
        </p:txBody>
      </p:sp>
      <p:pic>
        <p:nvPicPr>
          <p:cNvPr id="5" name="Picture 4">
            <a:extLst>
              <a:ext uri="{FF2B5EF4-FFF2-40B4-BE49-F238E27FC236}">
                <a16:creationId xmlns:a16="http://schemas.microsoft.com/office/drawing/2014/main" id="{03C8B976-EEE3-E695-6106-CB4F2D58F190}"/>
              </a:ext>
            </a:extLst>
          </p:cNvPr>
          <p:cNvPicPr>
            <a:picLocks noChangeAspect="1"/>
          </p:cNvPicPr>
          <p:nvPr/>
        </p:nvPicPr>
        <p:blipFill>
          <a:blip r:embed="rId2"/>
          <a:stretch>
            <a:fillRect/>
          </a:stretch>
        </p:blipFill>
        <p:spPr>
          <a:xfrm>
            <a:off x="2401079" y="2623535"/>
            <a:ext cx="4248538" cy="2037446"/>
          </a:xfrm>
          <a:prstGeom prst="rect">
            <a:avLst/>
          </a:prstGeom>
        </p:spPr>
      </p:pic>
      <p:pic>
        <p:nvPicPr>
          <p:cNvPr id="6" name="Picture 5">
            <a:extLst>
              <a:ext uri="{FF2B5EF4-FFF2-40B4-BE49-F238E27FC236}">
                <a16:creationId xmlns:a16="http://schemas.microsoft.com/office/drawing/2014/main" id="{4A8D5983-83B5-7F00-2D79-C591AD15B7B3}"/>
              </a:ext>
            </a:extLst>
          </p:cNvPr>
          <p:cNvPicPr>
            <a:picLocks noChangeAspect="1"/>
          </p:cNvPicPr>
          <p:nvPr/>
        </p:nvPicPr>
        <p:blipFill>
          <a:blip r:embed="rId2"/>
          <a:stretch>
            <a:fillRect/>
          </a:stretch>
        </p:blipFill>
        <p:spPr>
          <a:xfrm>
            <a:off x="2382418" y="2623535"/>
            <a:ext cx="4248538" cy="2037446"/>
          </a:xfrm>
          <a:prstGeom prst="rect">
            <a:avLst/>
          </a:prstGeom>
        </p:spPr>
      </p:pic>
    </p:spTree>
    <p:extLst>
      <p:ext uri="{BB962C8B-B14F-4D97-AF65-F5344CB8AC3E}">
        <p14:creationId xmlns:p14="http://schemas.microsoft.com/office/powerpoint/2010/main" val="14096573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pic>
        <p:nvPicPr>
          <p:cNvPr id="722" name="Google Shape;722;p43"/>
          <p:cNvPicPr preferRelativeResize="0"/>
          <p:nvPr/>
        </p:nvPicPr>
        <p:blipFill rotWithShape="1">
          <a:blip r:embed="rId3">
            <a:alphaModFix/>
          </a:blip>
          <a:srcRect l="36181" r="13229" b="22946"/>
          <a:stretch/>
        </p:blipFill>
        <p:spPr>
          <a:xfrm>
            <a:off x="937700" y="1403725"/>
            <a:ext cx="1602600" cy="1602600"/>
          </a:xfrm>
          <a:prstGeom prst="ellipse">
            <a:avLst/>
          </a:prstGeom>
          <a:noFill/>
          <a:ln>
            <a:noFill/>
          </a:ln>
        </p:spPr>
      </p:pic>
      <p:pic>
        <p:nvPicPr>
          <p:cNvPr id="723" name="Google Shape;723;p43"/>
          <p:cNvPicPr preferRelativeResize="0"/>
          <p:nvPr/>
        </p:nvPicPr>
        <p:blipFill rotWithShape="1">
          <a:blip r:embed="rId4">
            <a:alphaModFix/>
          </a:blip>
          <a:srcRect t="19799" b="19799"/>
          <a:stretch/>
        </p:blipFill>
        <p:spPr>
          <a:xfrm>
            <a:off x="6031150" y="1403700"/>
            <a:ext cx="1602600" cy="1602600"/>
          </a:xfrm>
          <a:prstGeom prst="ellipse">
            <a:avLst/>
          </a:prstGeom>
          <a:noFill/>
          <a:ln>
            <a:noFill/>
          </a:ln>
        </p:spPr>
      </p:pic>
      <p:pic>
        <p:nvPicPr>
          <p:cNvPr id="724" name="Google Shape;724;p43"/>
          <p:cNvPicPr preferRelativeResize="0"/>
          <p:nvPr/>
        </p:nvPicPr>
        <p:blipFill rotWithShape="1">
          <a:blip r:embed="rId5">
            <a:alphaModFix/>
          </a:blip>
          <a:srcRect l="2597" r="2606"/>
          <a:stretch/>
        </p:blipFill>
        <p:spPr>
          <a:xfrm>
            <a:off x="3484425" y="1403700"/>
            <a:ext cx="1602600" cy="1602600"/>
          </a:xfrm>
          <a:prstGeom prst="ellipse">
            <a:avLst/>
          </a:prstGeom>
          <a:noFill/>
          <a:ln>
            <a:noFill/>
          </a:ln>
        </p:spPr>
      </p:pic>
      <p:sp>
        <p:nvSpPr>
          <p:cNvPr id="725" name="Google Shape;72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Examples</a:t>
            </a:r>
            <a:endParaRPr/>
          </a:p>
        </p:txBody>
      </p:sp>
      <p:sp>
        <p:nvSpPr>
          <p:cNvPr id="726" name="Google Shape;726;p43"/>
          <p:cNvSpPr txBox="1">
            <a:spLocks noGrp="1"/>
          </p:cNvSpPr>
          <p:nvPr>
            <p:ph type="subTitle" idx="1"/>
          </p:nvPr>
        </p:nvSpPr>
        <p:spPr>
          <a:xfrm>
            <a:off x="937700" y="3701348"/>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727" name="Google Shape;727;p43"/>
          <p:cNvSpPr txBox="1">
            <a:spLocks noGrp="1"/>
          </p:cNvSpPr>
          <p:nvPr>
            <p:ph type="subTitle" idx="2"/>
          </p:nvPr>
        </p:nvSpPr>
        <p:spPr>
          <a:xfrm>
            <a:off x="3484425" y="3701348"/>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728" name="Google Shape;728;p43"/>
          <p:cNvSpPr txBox="1">
            <a:spLocks noGrp="1"/>
          </p:cNvSpPr>
          <p:nvPr>
            <p:ph type="subTitle" idx="3"/>
          </p:nvPr>
        </p:nvSpPr>
        <p:spPr>
          <a:xfrm>
            <a:off x="6031150" y="3701348"/>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29" name="Google Shape;729;p43"/>
          <p:cNvSpPr txBox="1">
            <a:spLocks noGrp="1"/>
          </p:cNvSpPr>
          <p:nvPr>
            <p:ph type="subTitle" idx="4"/>
          </p:nvPr>
        </p:nvSpPr>
        <p:spPr>
          <a:xfrm>
            <a:off x="937700" y="3390800"/>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Business</a:t>
            </a:r>
            <a:endParaRPr/>
          </a:p>
        </p:txBody>
      </p:sp>
      <p:sp>
        <p:nvSpPr>
          <p:cNvPr id="730" name="Google Shape;730;p43"/>
          <p:cNvSpPr txBox="1">
            <a:spLocks noGrp="1"/>
          </p:cNvSpPr>
          <p:nvPr>
            <p:ph type="subTitle" idx="5"/>
          </p:nvPr>
        </p:nvSpPr>
        <p:spPr>
          <a:xfrm>
            <a:off x="3484422" y="3390800"/>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Entertainment</a:t>
            </a:r>
            <a:endParaRPr/>
          </a:p>
        </p:txBody>
      </p:sp>
      <p:sp>
        <p:nvSpPr>
          <p:cNvPr id="731" name="Google Shape;731;p43"/>
          <p:cNvSpPr txBox="1">
            <a:spLocks noGrp="1"/>
          </p:cNvSpPr>
          <p:nvPr>
            <p:ph type="subTitle" idx="6"/>
          </p:nvPr>
        </p:nvSpPr>
        <p:spPr>
          <a:xfrm>
            <a:off x="6031150" y="3390800"/>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Social</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44"/>
          <p:cNvSpPr txBox="1">
            <a:spLocks noGrp="1"/>
          </p:cNvSpPr>
          <p:nvPr>
            <p:ph type="subTitle" idx="2"/>
          </p:nvPr>
        </p:nvSpPr>
        <p:spPr>
          <a:xfrm>
            <a:off x="3578947" y="21169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737" name="Google Shape;737;p44"/>
          <p:cNvSpPr txBox="1">
            <a:spLocks noGrp="1"/>
          </p:cNvSpPr>
          <p:nvPr>
            <p:ph type="subTitle" idx="5"/>
          </p:nvPr>
        </p:nvSpPr>
        <p:spPr>
          <a:xfrm>
            <a:off x="6183000" y="21169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738" name="Google Shape;73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 and business</a:t>
            </a:r>
            <a:endParaRPr/>
          </a:p>
        </p:txBody>
      </p:sp>
      <p:sp>
        <p:nvSpPr>
          <p:cNvPr id="739" name="Google Shape;739;p44"/>
          <p:cNvSpPr txBox="1">
            <a:spLocks noGrp="1"/>
          </p:cNvSpPr>
          <p:nvPr>
            <p:ph type="subTitle" idx="1"/>
          </p:nvPr>
        </p:nvSpPr>
        <p:spPr>
          <a:xfrm>
            <a:off x="974900" y="21169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very cold</a:t>
            </a:r>
            <a:endParaRPr/>
          </a:p>
        </p:txBody>
      </p:sp>
      <p:sp>
        <p:nvSpPr>
          <p:cNvPr id="740" name="Google Shape;740;p44"/>
          <p:cNvSpPr txBox="1">
            <a:spLocks noGrp="1"/>
          </p:cNvSpPr>
          <p:nvPr>
            <p:ph type="subTitle" idx="3"/>
          </p:nvPr>
        </p:nvSpPr>
        <p:spPr>
          <a:xfrm>
            <a:off x="974900" y="39313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741" name="Google Shape;741;p44"/>
          <p:cNvSpPr txBox="1">
            <a:spLocks noGrp="1"/>
          </p:cNvSpPr>
          <p:nvPr>
            <p:ph type="subTitle" idx="4"/>
          </p:nvPr>
        </p:nvSpPr>
        <p:spPr>
          <a:xfrm>
            <a:off x="3578950" y="39313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742" name="Google Shape;742;p44"/>
          <p:cNvSpPr txBox="1">
            <a:spLocks noGrp="1"/>
          </p:cNvSpPr>
          <p:nvPr>
            <p:ph type="subTitle" idx="6"/>
          </p:nvPr>
        </p:nvSpPr>
        <p:spPr>
          <a:xfrm>
            <a:off x="6183000" y="39313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743" name="Google Shape;743;p44"/>
          <p:cNvSpPr txBox="1">
            <a:spLocks noGrp="1"/>
          </p:cNvSpPr>
          <p:nvPr>
            <p:ph type="subTitle" idx="7"/>
          </p:nvPr>
        </p:nvSpPr>
        <p:spPr>
          <a:xfrm>
            <a:off x="974900" y="1908247"/>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Applications</a:t>
            </a:r>
            <a:endParaRPr/>
          </a:p>
        </p:txBody>
      </p:sp>
      <p:sp>
        <p:nvSpPr>
          <p:cNvPr id="744" name="Google Shape;744;p44"/>
          <p:cNvSpPr txBox="1">
            <a:spLocks noGrp="1"/>
          </p:cNvSpPr>
          <p:nvPr>
            <p:ph type="subTitle" idx="8"/>
          </p:nvPr>
        </p:nvSpPr>
        <p:spPr>
          <a:xfrm>
            <a:off x="3578947" y="1908247"/>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Models</a:t>
            </a:r>
            <a:endParaRPr/>
          </a:p>
        </p:txBody>
      </p:sp>
      <p:sp>
        <p:nvSpPr>
          <p:cNvPr id="745" name="Google Shape;745;p44"/>
          <p:cNvSpPr txBox="1">
            <a:spLocks noGrp="1"/>
          </p:cNvSpPr>
          <p:nvPr>
            <p:ph type="subTitle" idx="9"/>
          </p:nvPr>
        </p:nvSpPr>
        <p:spPr>
          <a:xfrm>
            <a:off x="974900" y="3722672"/>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Ethics</a:t>
            </a:r>
            <a:endParaRPr/>
          </a:p>
        </p:txBody>
      </p:sp>
      <p:sp>
        <p:nvSpPr>
          <p:cNvPr id="746" name="Google Shape;746;p44"/>
          <p:cNvSpPr txBox="1">
            <a:spLocks noGrp="1"/>
          </p:cNvSpPr>
          <p:nvPr>
            <p:ph type="subTitle" idx="13"/>
          </p:nvPr>
        </p:nvSpPr>
        <p:spPr>
          <a:xfrm>
            <a:off x="3578947" y="3722672"/>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Customer</a:t>
            </a:r>
            <a:endParaRPr/>
          </a:p>
        </p:txBody>
      </p:sp>
      <p:sp>
        <p:nvSpPr>
          <p:cNvPr id="747" name="Google Shape;747;p44"/>
          <p:cNvSpPr txBox="1">
            <a:spLocks noGrp="1"/>
          </p:cNvSpPr>
          <p:nvPr>
            <p:ph type="subTitle" idx="14"/>
          </p:nvPr>
        </p:nvSpPr>
        <p:spPr>
          <a:xfrm>
            <a:off x="6183000" y="1908247"/>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Role of data</a:t>
            </a:r>
            <a:endParaRPr/>
          </a:p>
        </p:txBody>
      </p:sp>
      <p:sp>
        <p:nvSpPr>
          <p:cNvPr id="748" name="Google Shape;748;p44"/>
          <p:cNvSpPr txBox="1">
            <a:spLocks noGrp="1"/>
          </p:cNvSpPr>
          <p:nvPr>
            <p:ph type="subTitle" idx="15"/>
          </p:nvPr>
        </p:nvSpPr>
        <p:spPr>
          <a:xfrm>
            <a:off x="6183000" y="3722672"/>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Future</a:t>
            </a:r>
            <a:endParaRPr/>
          </a:p>
        </p:txBody>
      </p:sp>
      <p:sp>
        <p:nvSpPr>
          <p:cNvPr id="749" name="Google Shape;749;p44"/>
          <p:cNvSpPr/>
          <p:nvPr/>
        </p:nvSpPr>
        <p:spPr>
          <a:xfrm>
            <a:off x="1051100" y="1179288"/>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0" name="Google Shape;750;p44"/>
          <p:cNvSpPr/>
          <p:nvPr/>
        </p:nvSpPr>
        <p:spPr>
          <a:xfrm>
            <a:off x="1051100" y="2960713"/>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1" name="Google Shape;751;p44"/>
          <p:cNvSpPr/>
          <p:nvPr/>
        </p:nvSpPr>
        <p:spPr>
          <a:xfrm>
            <a:off x="3655150" y="1179288"/>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2" name="Google Shape;752;p44"/>
          <p:cNvSpPr/>
          <p:nvPr/>
        </p:nvSpPr>
        <p:spPr>
          <a:xfrm>
            <a:off x="3655150" y="2960713"/>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3" name="Google Shape;753;p44"/>
          <p:cNvSpPr/>
          <p:nvPr/>
        </p:nvSpPr>
        <p:spPr>
          <a:xfrm>
            <a:off x="6259200" y="1179288"/>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4" name="Google Shape;754;p44"/>
          <p:cNvSpPr/>
          <p:nvPr/>
        </p:nvSpPr>
        <p:spPr>
          <a:xfrm>
            <a:off x="6259200" y="2960713"/>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755" name="Google Shape;755;p44"/>
          <p:cNvGrpSpPr/>
          <p:nvPr/>
        </p:nvGrpSpPr>
        <p:grpSpPr>
          <a:xfrm>
            <a:off x="3715126" y="1239285"/>
            <a:ext cx="427545" cy="427522"/>
            <a:chOff x="3077329" y="1480816"/>
            <a:chExt cx="500463" cy="500435"/>
          </a:xfrm>
        </p:grpSpPr>
        <p:sp>
          <p:nvSpPr>
            <p:cNvPr id="756" name="Google Shape;756;p44"/>
            <p:cNvSpPr/>
            <p:nvPr/>
          </p:nvSpPr>
          <p:spPr>
            <a:xfrm>
              <a:off x="3107487" y="1480816"/>
              <a:ext cx="439955" cy="352974"/>
            </a:xfrm>
            <a:custGeom>
              <a:avLst/>
              <a:gdLst/>
              <a:ahLst/>
              <a:cxnLst/>
              <a:rect l="l" t="t" r="r" b="b"/>
              <a:pathLst>
                <a:path w="16120" h="12933" extrusionOk="0">
                  <a:moveTo>
                    <a:pt x="0" y="0"/>
                  </a:moveTo>
                  <a:lnTo>
                    <a:pt x="0" y="3225"/>
                  </a:lnTo>
                  <a:lnTo>
                    <a:pt x="1077" y="3225"/>
                  </a:lnTo>
                  <a:lnTo>
                    <a:pt x="1077" y="6447"/>
                  </a:lnTo>
                  <a:lnTo>
                    <a:pt x="4302" y="6447"/>
                  </a:lnTo>
                  <a:lnTo>
                    <a:pt x="4302" y="9136"/>
                  </a:lnTo>
                  <a:cubicBezTo>
                    <a:pt x="4302" y="11211"/>
                    <a:pt x="5989" y="12933"/>
                    <a:pt x="8060" y="12933"/>
                  </a:cubicBezTo>
                  <a:cubicBezTo>
                    <a:pt x="10138" y="12933"/>
                    <a:pt x="11818" y="11211"/>
                    <a:pt x="11818" y="9136"/>
                  </a:cubicBezTo>
                  <a:lnTo>
                    <a:pt x="11818" y="6447"/>
                  </a:lnTo>
                  <a:lnTo>
                    <a:pt x="15043" y="6447"/>
                  </a:lnTo>
                  <a:lnTo>
                    <a:pt x="15043" y="3225"/>
                  </a:lnTo>
                  <a:lnTo>
                    <a:pt x="16120" y="3225"/>
                  </a:lnTo>
                  <a:lnTo>
                    <a:pt x="16120" y="0"/>
                  </a:lnTo>
                  <a:lnTo>
                    <a:pt x="12894" y="0"/>
                  </a:lnTo>
                  <a:lnTo>
                    <a:pt x="12894" y="3225"/>
                  </a:lnTo>
                  <a:lnTo>
                    <a:pt x="13971" y="3225"/>
                  </a:lnTo>
                  <a:lnTo>
                    <a:pt x="13971" y="5371"/>
                  </a:lnTo>
                  <a:lnTo>
                    <a:pt x="11822" y="5371"/>
                  </a:lnTo>
                  <a:lnTo>
                    <a:pt x="11822" y="2149"/>
                  </a:lnTo>
                  <a:lnTo>
                    <a:pt x="10745" y="2149"/>
                  </a:lnTo>
                  <a:lnTo>
                    <a:pt x="10745" y="9129"/>
                  </a:lnTo>
                  <a:cubicBezTo>
                    <a:pt x="10745" y="10611"/>
                    <a:pt x="9542" y="11853"/>
                    <a:pt x="8060" y="11853"/>
                  </a:cubicBezTo>
                  <a:cubicBezTo>
                    <a:pt x="6578" y="11853"/>
                    <a:pt x="5375" y="10611"/>
                    <a:pt x="5375" y="9129"/>
                  </a:cubicBezTo>
                  <a:lnTo>
                    <a:pt x="5375" y="2149"/>
                  </a:lnTo>
                  <a:lnTo>
                    <a:pt x="4298" y="2149"/>
                  </a:lnTo>
                  <a:lnTo>
                    <a:pt x="4298" y="5371"/>
                  </a:lnTo>
                  <a:lnTo>
                    <a:pt x="2149" y="5371"/>
                  </a:lnTo>
                  <a:lnTo>
                    <a:pt x="2149" y="3225"/>
                  </a:lnTo>
                  <a:lnTo>
                    <a:pt x="3226" y="3225"/>
                  </a:lnTo>
                  <a:lnTo>
                    <a:pt x="32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4"/>
            <p:cNvSpPr/>
            <p:nvPr/>
          </p:nvSpPr>
          <p:spPr>
            <a:xfrm>
              <a:off x="3224790"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4"/>
            <p:cNvSpPr/>
            <p:nvPr/>
          </p:nvSpPr>
          <p:spPr>
            <a:xfrm>
              <a:off x="3400635"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4"/>
            <p:cNvSpPr/>
            <p:nvPr/>
          </p:nvSpPr>
          <p:spPr>
            <a:xfrm>
              <a:off x="3283441" y="1510183"/>
              <a:ext cx="87964" cy="264874"/>
            </a:xfrm>
            <a:custGeom>
              <a:avLst/>
              <a:gdLst/>
              <a:ahLst/>
              <a:cxnLst/>
              <a:rect l="l" t="t" r="r" b="b"/>
              <a:pathLst>
                <a:path w="3223" h="9705" extrusionOk="0">
                  <a:moveTo>
                    <a:pt x="0" y="0"/>
                  </a:moveTo>
                  <a:lnTo>
                    <a:pt x="0" y="3222"/>
                  </a:lnTo>
                  <a:lnTo>
                    <a:pt x="1077" y="3222"/>
                  </a:lnTo>
                  <a:lnTo>
                    <a:pt x="1077" y="6447"/>
                  </a:lnTo>
                  <a:lnTo>
                    <a:pt x="0" y="6447"/>
                  </a:lnTo>
                  <a:lnTo>
                    <a:pt x="0" y="8060"/>
                  </a:lnTo>
                  <a:cubicBezTo>
                    <a:pt x="0" y="8946"/>
                    <a:pt x="724" y="9704"/>
                    <a:pt x="1613" y="9704"/>
                  </a:cubicBezTo>
                  <a:cubicBezTo>
                    <a:pt x="2502" y="9704"/>
                    <a:pt x="3222" y="8946"/>
                    <a:pt x="3222" y="8060"/>
                  </a:cubicBezTo>
                  <a:lnTo>
                    <a:pt x="3222" y="6447"/>
                  </a:lnTo>
                  <a:lnTo>
                    <a:pt x="2146" y="6447"/>
                  </a:lnTo>
                  <a:lnTo>
                    <a:pt x="2146" y="3226"/>
                  </a:lnTo>
                  <a:lnTo>
                    <a:pt x="3222" y="3226"/>
                  </a:lnTo>
                  <a:lnTo>
                    <a:pt x="32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4"/>
            <p:cNvSpPr/>
            <p:nvPr/>
          </p:nvSpPr>
          <p:spPr>
            <a:xfrm>
              <a:off x="3077329" y="1686028"/>
              <a:ext cx="500463" cy="295223"/>
            </a:xfrm>
            <a:custGeom>
              <a:avLst/>
              <a:gdLst/>
              <a:ahLst/>
              <a:cxnLst/>
              <a:rect l="l" t="t" r="r" b="b"/>
              <a:pathLst>
                <a:path w="18337" h="10817" extrusionOk="0">
                  <a:moveTo>
                    <a:pt x="1" y="1"/>
                  </a:moveTo>
                  <a:lnTo>
                    <a:pt x="1" y="3177"/>
                  </a:lnTo>
                  <a:lnTo>
                    <a:pt x="1875" y="3487"/>
                  </a:lnTo>
                  <a:cubicBezTo>
                    <a:pt x="2055" y="4196"/>
                    <a:pt x="2333" y="4874"/>
                    <a:pt x="2711" y="5506"/>
                  </a:cubicBezTo>
                  <a:lnTo>
                    <a:pt x="1628" y="7026"/>
                  </a:lnTo>
                  <a:lnTo>
                    <a:pt x="3787" y="9190"/>
                  </a:lnTo>
                  <a:lnTo>
                    <a:pt x="5308" y="8103"/>
                  </a:lnTo>
                  <a:cubicBezTo>
                    <a:pt x="5940" y="8484"/>
                    <a:pt x="6614" y="8759"/>
                    <a:pt x="7330" y="8943"/>
                  </a:cubicBezTo>
                  <a:lnTo>
                    <a:pt x="7641" y="10816"/>
                  </a:lnTo>
                  <a:lnTo>
                    <a:pt x="10696" y="10816"/>
                  </a:lnTo>
                  <a:lnTo>
                    <a:pt x="11003" y="8943"/>
                  </a:lnTo>
                  <a:cubicBezTo>
                    <a:pt x="11716" y="8759"/>
                    <a:pt x="12394" y="8484"/>
                    <a:pt x="13025" y="8103"/>
                  </a:cubicBezTo>
                  <a:lnTo>
                    <a:pt x="14546" y="9190"/>
                  </a:lnTo>
                  <a:lnTo>
                    <a:pt x="16709" y="7026"/>
                  </a:lnTo>
                  <a:lnTo>
                    <a:pt x="15623" y="5506"/>
                  </a:lnTo>
                  <a:cubicBezTo>
                    <a:pt x="16004" y="4874"/>
                    <a:pt x="16279" y="4200"/>
                    <a:pt x="16462" y="3487"/>
                  </a:cubicBezTo>
                  <a:lnTo>
                    <a:pt x="18336" y="3177"/>
                  </a:lnTo>
                  <a:lnTo>
                    <a:pt x="18336" y="1"/>
                  </a:lnTo>
                  <a:lnTo>
                    <a:pt x="14003" y="1"/>
                  </a:lnTo>
                  <a:lnTo>
                    <a:pt x="14003" y="1610"/>
                  </a:lnTo>
                  <a:lnTo>
                    <a:pt x="13996" y="1610"/>
                  </a:lnTo>
                  <a:cubicBezTo>
                    <a:pt x="13996" y="4281"/>
                    <a:pt x="11829" y="6479"/>
                    <a:pt x="9161" y="6479"/>
                  </a:cubicBezTo>
                  <a:cubicBezTo>
                    <a:pt x="6494" y="6479"/>
                    <a:pt x="4331" y="4285"/>
                    <a:pt x="4331" y="1610"/>
                  </a:cubicBezTo>
                  <a:lnTo>
                    <a:pt x="43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44"/>
          <p:cNvGrpSpPr/>
          <p:nvPr/>
        </p:nvGrpSpPr>
        <p:grpSpPr>
          <a:xfrm>
            <a:off x="1111133" y="3056577"/>
            <a:ext cx="427452" cy="375690"/>
            <a:chOff x="7005538" y="1511138"/>
            <a:chExt cx="500353" cy="439764"/>
          </a:xfrm>
        </p:grpSpPr>
        <p:sp>
          <p:nvSpPr>
            <p:cNvPr id="762" name="Google Shape;762;p44"/>
            <p:cNvSpPr/>
            <p:nvPr/>
          </p:nvSpPr>
          <p:spPr>
            <a:xfrm>
              <a:off x="7005538" y="1511138"/>
              <a:ext cx="500353" cy="439764"/>
            </a:xfrm>
            <a:custGeom>
              <a:avLst/>
              <a:gdLst/>
              <a:ahLst/>
              <a:cxnLst/>
              <a:rect l="l" t="t" r="r" b="b"/>
              <a:pathLst>
                <a:path w="18333" h="16113" extrusionOk="0">
                  <a:moveTo>
                    <a:pt x="11318" y="3226"/>
                  </a:moveTo>
                  <a:cubicBezTo>
                    <a:pt x="13978" y="3226"/>
                    <a:pt x="16152" y="5392"/>
                    <a:pt x="16152" y="8060"/>
                  </a:cubicBezTo>
                  <a:cubicBezTo>
                    <a:pt x="16152" y="10724"/>
                    <a:pt x="13982" y="12895"/>
                    <a:pt x="11318" y="12895"/>
                  </a:cubicBezTo>
                  <a:cubicBezTo>
                    <a:pt x="8653" y="12895"/>
                    <a:pt x="6480" y="10724"/>
                    <a:pt x="6480" y="8060"/>
                  </a:cubicBezTo>
                  <a:cubicBezTo>
                    <a:pt x="6480" y="5392"/>
                    <a:pt x="8653" y="3226"/>
                    <a:pt x="11318" y="3226"/>
                  </a:cubicBezTo>
                  <a:close/>
                  <a:moveTo>
                    <a:pt x="1" y="1"/>
                  </a:moveTo>
                  <a:lnTo>
                    <a:pt x="1" y="3226"/>
                  </a:lnTo>
                  <a:lnTo>
                    <a:pt x="1077" y="3226"/>
                  </a:lnTo>
                  <a:lnTo>
                    <a:pt x="1077" y="5371"/>
                  </a:lnTo>
                  <a:lnTo>
                    <a:pt x="4302" y="5371"/>
                  </a:lnTo>
                  <a:lnTo>
                    <a:pt x="4302" y="7520"/>
                  </a:lnTo>
                  <a:lnTo>
                    <a:pt x="3226" y="7520"/>
                  </a:lnTo>
                  <a:lnTo>
                    <a:pt x="3226" y="6444"/>
                  </a:lnTo>
                  <a:lnTo>
                    <a:pt x="1" y="6444"/>
                  </a:lnTo>
                  <a:lnTo>
                    <a:pt x="1" y="9669"/>
                  </a:lnTo>
                  <a:lnTo>
                    <a:pt x="3226" y="9669"/>
                  </a:lnTo>
                  <a:lnTo>
                    <a:pt x="3226" y="8593"/>
                  </a:lnTo>
                  <a:lnTo>
                    <a:pt x="4302" y="8593"/>
                  </a:lnTo>
                  <a:lnTo>
                    <a:pt x="4302" y="10742"/>
                  </a:lnTo>
                  <a:lnTo>
                    <a:pt x="1077" y="10742"/>
                  </a:lnTo>
                  <a:lnTo>
                    <a:pt x="1077" y="12887"/>
                  </a:lnTo>
                  <a:lnTo>
                    <a:pt x="1" y="12887"/>
                  </a:lnTo>
                  <a:lnTo>
                    <a:pt x="1" y="16113"/>
                  </a:lnTo>
                  <a:lnTo>
                    <a:pt x="3226" y="16113"/>
                  </a:lnTo>
                  <a:lnTo>
                    <a:pt x="3226" y="12887"/>
                  </a:lnTo>
                  <a:lnTo>
                    <a:pt x="2150" y="12887"/>
                  </a:lnTo>
                  <a:lnTo>
                    <a:pt x="2150" y="11811"/>
                  </a:lnTo>
                  <a:lnTo>
                    <a:pt x="4299" y="11811"/>
                  </a:lnTo>
                  <a:lnTo>
                    <a:pt x="4299" y="15036"/>
                  </a:lnTo>
                  <a:lnTo>
                    <a:pt x="18333" y="15036"/>
                  </a:lnTo>
                  <a:lnTo>
                    <a:pt x="18333" y="1073"/>
                  </a:lnTo>
                  <a:lnTo>
                    <a:pt x="4299" y="1073"/>
                  </a:lnTo>
                  <a:lnTo>
                    <a:pt x="4299" y="4295"/>
                  </a:lnTo>
                  <a:lnTo>
                    <a:pt x="2150" y="4295"/>
                  </a:lnTo>
                  <a:lnTo>
                    <a:pt x="2150" y="3226"/>
                  </a:lnTo>
                  <a:lnTo>
                    <a:pt x="3226" y="3226"/>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4"/>
            <p:cNvSpPr/>
            <p:nvPr/>
          </p:nvSpPr>
          <p:spPr>
            <a:xfrm>
              <a:off x="7211842" y="1628550"/>
              <a:ext cx="205158" cy="205158"/>
            </a:xfrm>
            <a:custGeom>
              <a:avLst/>
              <a:gdLst/>
              <a:ahLst/>
              <a:cxnLst/>
              <a:rect l="l" t="t" r="r" b="b"/>
              <a:pathLst>
                <a:path w="7517" h="7517" extrusionOk="0">
                  <a:moveTo>
                    <a:pt x="4295" y="1069"/>
                  </a:moveTo>
                  <a:lnTo>
                    <a:pt x="4295" y="4295"/>
                  </a:lnTo>
                  <a:lnTo>
                    <a:pt x="3219" y="4295"/>
                  </a:lnTo>
                  <a:lnTo>
                    <a:pt x="3219" y="1069"/>
                  </a:lnTo>
                  <a:close/>
                  <a:moveTo>
                    <a:pt x="5773" y="1980"/>
                  </a:moveTo>
                  <a:cubicBezTo>
                    <a:pt x="6204" y="2470"/>
                    <a:pt x="6444" y="3098"/>
                    <a:pt x="6444" y="3751"/>
                  </a:cubicBezTo>
                  <a:cubicBezTo>
                    <a:pt x="6444" y="5233"/>
                    <a:pt x="5237" y="6437"/>
                    <a:pt x="3759" y="6437"/>
                  </a:cubicBezTo>
                  <a:cubicBezTo>
                    <a:pt x="2273" y="6437"/>
                    <a:pt x="1070" y="5233"/>
                    <a:pt x="1070" y="3751"/>
                  </a:cubicBezTo>
                  <a:cubicBezTo>
                    <a:pt x="1070" y="3098"/>
                    <a:pt x="1310" y="2470"/>
                    <a:pt x="1740" y="1980"/>
                  </a:cubicBezTo>
                  <a:lnTo>
                    <a:pt x="2548" y="2689"/>
                  </a:lnTo>
                  <a:cubicBezTo>
                    <a:pt x="2287" y="2985"/>
                    <a:pt x="2146" y="3359"/>
                    <a:pt x="2146" y="3751"/>
                  </a:cubicBezTo>
                  <a:cubicBezTo>
                    <a:pt x="2146" y="4640"/>
                    <a:pt x="2869" y="5364"/>
                    <a:pt x="3759" y="5364"/>
                  </a:cubicBezTo>
                  <a:cubicBezTo>
                    <a:pt x="4644" y="5364"/>
                    <a:pt x="5368" y="4640"/>
                    <a:pt x="5368" y="3751"/>
                  </a:cubicBezTo>
                  <a:cubicBezTo>
                    <a:pt x="5368" y="3359"/>
                    <a:pt x="5227" y="2982"/>
                    <a:pt x="4965" y="2689"/>
                  </a:cubicBezTo>
                  <a:lnTo>
                    <a:pt x="5773" y="1980"/>
                  </a:lnTo>
                  <a:close/>
                  <a:moveTo>
                    <a:pt x="3759" y="0"/>
                  </a:moveTo>
                  <a:cubicBezTo>
                    <a:pt x="1684" y="0"/>
                    <a:pt x="0" y="1683"/>
                    <a:pt x="0" y="3758"/>
                  </a:cubicBezTo>
                  <a:cubicBezTo>
                    <a:pt x="0" y="5830"/>
                    <a:pt x="1684" y="7516"/>
                    <a:pt x="3759" y="7516"/>
                  </a:cubicBezTo>
                  <a:cubicBezTo>
                    <a:pt x="5830" y="7516"/>
                    <a:pt x="7517" y="5830"/>
                    <a:pt x="7517" y="3758"/>
                  </a:cubicBezTo>
                  <a:cubicBezTo>
                    <a:pt x="7517" y="1683"/>
                    <a:pt x="5830" y="0"/>
                    <a:pt x="37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44"/>
          <p:cNvGrpSpPr/>
          <p:nvPr/>
        </p:nvGrpSpPr>
        <p:grpSpPr>
          <a:xfrm>
            <a:off x="1111132" y="1249227"/>
            <a:ext cx="427452" cy="427522"/>
            <a:chOff x="7791235" y="1480816"/>
            <a:chExt cx="500353" cy="500435"/>
          </a:xfrm>
        </p:grpSpPr>
        <p:sp>
          <p:nvSpPr>
            <p:cNvPr id="765" name="Google Shape;765;p44"/>
            <p:cNvSpPr/>
            <p:nvPr/>
          </p:nvSpPr>
          <p:spPr>
            <a:xfrm>
              <a:off x="8203515" y="1598010"/>
              <a:ext cx="88073" cy="89028"/>
            </a:xfrm>
            <a:custGeom>
              <a:avLst/>
              <a:gdLst/>
              <a:ahLst/>
              <a:cxnLst/>
              <a:rect l="l" t="t" r="r" b="b"/>
              <a:pathLst>
                <a:path w="3227" h="3262" extrusionOk="0">
                  <a:moveTo>
                    <a:pt x="1" y="1"/>
                  </a:moveTo>
                  <a:lnTo>
                    <a:pt x="1" y="1077"/>
                  </a:lnTo>
                  <a:lnTo>
                    <a:pt x="2150" y="1077"/>
                  </a:lnTo>
                  <a:lnTo>
                    <a:pt x="2150"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8203515" y="1892223"/>
              <a:ext cx="88073" cy="89028"/>
            </a:xfrm>
            <a:custGeom>
              <a:avLst/>
              <a:gdLst/>
              <a:ahLst/>
              <a:cxnLst/>
              <a:rect l="l" t="t" r="r" b="b"/>
              <a:pathLst>
                <a:path w="3227" h="3262" extrusionOk="0">
                  <a:moveTo>
                    <a:pt x="2150" y="1"/>
                  </a:moveTo>
                  <a:lnTo>
                    <a:pt x="2150" y="2185"/>
                  </a:lnTo>
                  <a:lnTo>
                    <a:pt x="1" y="2185"/>
                  </a:lnTo>
                  <a:lnTo>
                    <a:pt x="1"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4"/>
            <p:cNvSpPr/>
            <p:nvPr/>
          </p:nvSpPr>
          <p:spPr>
            <a:xfrm>
              <a:off x="7791235" y="1598010"/>
              <a:ext cx="88046" cy="89028"/>
            </a:xfrm>
            <a:custGeom>
              <a:avLst/>
              <a:gdLst/>
              <a:ahLst/>
              <a:cxnLst/>
              <a:rect l="l" t="t" r="r" b="b"/>
              <a:pathLst>
                <a:path w="3226" h="3262" extrusionOk="0">
                  <a:moveTo>
                    <a:pt x="0" y="1"/>
                  </a:moveTo>
                  <a:lnTo>
                    <a:pt x="0" y="3261"/>
                  </a:lnTo>
                  <a:lnTo>
                    <a:pt x="1077" y="3261"/>
                  </a:lnTo>
                  <a:lnTo>
                    <a:pt x="1077" y="1077"/>
                  </a:lnTo>
                  <a:lnTo>
                    <a:pt x="3226" y="1077"/>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4"/>
            <p:cNvSpPr/>
            <p:nvPr/>
          </p:nvSpPr>
          <p:spPr>
            <a:xfrm>
              <a:off x="7791235" y="1892223"/>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7791316" y="1539550"/>
              <a:ext cx="309770" cy="224535"/>
            </a:xfrm>
            <a:custGeom>
              <a:avLst/>
              <a:gdLst/>
              <a:ahLst/>
              <a:cxnLst/>
              <a:rect l="l" t="t" r="r" b="b"/>
              <a:pathLst>
                <a:path w="11350" h="8227" extrusionOk="0">
                  <a:moveTo>
                    <a:pt x="1" y="1"/>
                  </a:moveTo>
                  <a:lnTo>
                    <a:pt x="1" y="1077"/>
                  </a:lnTo>
                  <a:lnTo>
                    <a:pt x="4553" y="1077"/>
                  </a:lnTo>
                  <a:lnTo>
                    <a:pt x="6758" y="4348"/>
                  </a:lnTo>
                  <a:cubicBezTo>
                    <a:pt x="4645" y="4447"/>
                    <a:pt x="2827" y="5894"/>
                    <a:pt x="2298" y="7958"/>
                  </a:cubicBezTo>
                  <a:lnTo>
                    <a:pt x="3339" y="8226"/>
                  </a:lnTo>
                  <a:cubicBezTo>
                    <a:pt x="3770" y="6568"/>
                    <a:pt x="5262" y="5407"/>
                    <a:pt x="6984" y="5407"/>
                  </a:cubicBezTo>
                  <a:lnTo>
                    <a:pt x="11349" y="5407"/>
                  </a:lnTo>
                  <a:lnTo>
                    <a:pt x="11349" y="4330"/>
                  </a:lnTo>
                  <a:lnTo>
                    <a:pt x="8046" y="4330"/>
                  </a:lnTo>
                  <a:lnTo>
                    <a:pt x="51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7791235"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7849886"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7908429"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8174257" y="1480816"/>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8174257" y="1539468"/>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8232909" y="1480816"/>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8232909" y="1539468"/>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8101059" y="1661956"/>
              <a:ext cx="131959" cy="259661"/>
            </a:xfrm>
            <a:custGeom>
              <a:avLst/>
              <a:gdLst/>
              <a:ahLst/>
              <a:cxnLst/>
              <a:rect l="l" t="t" r="r" b="b"/>
              <a:pathLst>
                <a:path w="4835" h="9514" extrusionOk="0">
                  <a:moveTo>
                    <a:pt x="1211" y="1"/>
                  </a:moveTo>
                  <a:lnTo>
                    <a:pt x="942" y="1038"/>
                  </a:lnTo>
                  <a:cubicBezTo>
                    <a:pt x="2601" y="1465"/>
                    <a:pt x="3758" y="2961"/>
                    <a:pt x="3758" y="4680"/>
                  </a:cubicBezTo>
                  <a:cubicBezTo>
                    <a:pt x="3758" y="6755"/>
                    <a:pt x="2075" y="8438"/>
                    <a:pt x="0" y="8438"/>
                  </a:cubicBezTo>
                  <a:lnTo>
                    <a:pt x="0" y="9514"/>
                  </a:lnTo>
                  <a:cubicBezTo>
                    <a:pt x="2664" y="9514"/>
                    <a:pt x="4835" y="7344"/>
                    <a:pt x="4835" y="4680"/>
                  </a:cubicBezTo>
                  <a:cubicBezTo>
                    <a:pt x="4835" y="2474"/>
                    <a:pt x="3346" y="548"/>
                    <a:pt x="1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4"/>
            <p:cNvSpPr/>
            <p:nvPr/>
          </p:nvSpPr>
          <p:spPr>
            <a:xfrm>
              <a:off x="7849886" y="1789658"/>
              <a:ext cx="221833" cy="131959"/>
            </a:xfrm>
            <a:custGeom>
              <a:avLst/>
              <a:gdLst/>
              <a:ahLst/>
              <a:cxnLst/>
              <a:rect l="l" t="t" r="r" b="b"/>
              <a:pathLst>
                <a:path w="8128" h="4835" extrusionOk="0">
                  <a:moveTo>
                    <a:pt x="0" y="1"/>
                  </a:moveTo>
                  <a:cubicBezTo>
                    <a:pt x="0" y="2665"/>
                    <a:pt x="2171" y="4835"/>
                    <a:pt x="4835" y="4835"/>
                  </a:cubicBezTo>
                  <a:lnTo>
                    <a:pt x="8127" y="4835"/>
                  </a:lnTo>
                  <a:lnTo>
                    <a:pt x="8127" y="3759"/>
                  </a:lnTo>
                  <a:lnTo>
                    <a:pt x="4835" y="3759"/>
                  </a:lnTo>
                  <a:cubicBezTo>
                    <a:pt x="2760" y="3759"/>
                    <a:pt x="1077" y="2076"/>
                    <a:pt x="1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4"/>
            <p:cNvSpPr/>
            <p:nvPr/>
          </p:nvSpPr>
          <p:spPr>
            <a:xfrm>
              <a:off x="7908429" y="1716378"/>
              <a:ext cx="265856" cy="146697"/>
            </a:xfrm>
            <a:custGeom>
              <a:avLst/>
              <a:gdLst/>
              <a:ahLst/>
              <a:cxnLst/>
              <a:rect l="l" t="t" r="r" b="b"/>
              <a:pathLst>
                <a:path w="9741" h="5375" extrusionOk="0">
                  <a:moveTo>
                    <a:pt x="2690" y="0"/>
                  </a:moveTo>
                  <a:cubicBezTo>
                    <a:pt x="1208" y="0"/>
                    <a:pt x="1" y="1204"/>
                    <a:pt x="1" y="2686"/>
                  </a:cubicBezTo>
                  <a:cubicBezTo>
                    <a:pt x="1" y="4168"/>
                    <a:pt x="1208" y="5375"/>
                    <a:pt x="2690" y="5375"/>
                  </a:cubicBezTo>
                  <a:lnTo>
                    <a:pt x="2690" y="4298"/>
                  </a:lnTo>
                  <a:cubicBezTo>
                    <a:pt x="1800" y="4298"/>
                    <a:pt x="1077" y="3575"/>
                    <a:pt x="1077" y="2686"/>
                  </a:cubicBezTo>
                  <a:cubicBezTo>
                    <a:pt x="1077" y="1800"/>
                    <a:pt x="1800" y="1077"/>
                    <a:pt x="2690" y="1077"/>
                  </a:cubicBezTo>
                  <a:lnTo>
                    <a:pt x="7055" y="1077"/>
                  </a:lnTo>
                  <a:cubicBezTo>
                    <a:pt x="7940" y="1077"/>
                    <a:pt x="8664" y="1800"/>
                    <a:pt x="8664" y="2686"/>
                  </a:cubicBezTo>
                  <a:cubicBezTo>
                    <a:pt x="8664" y="3571"/>
                    <a:pt x="7940" y="4298"/>
                    <a:pt x="7055" y="4298"/>
                  </a:cubicBezTo>
                  <a:lnTo>
                    <a:pt x="3759" y="4298"/>
                  </a:lnTo>
                  <a:lnTo>
                    <a:pt x="3759" y="5375"/>
                  </a:lnTo>
                  <a:lnTo>
                    <a:pt x="7055" y="5375"/>
                  </a:lnTo>
                  <a:cubicBezTo>
                    <a:pt x="8537" y="5375"/>
                    <a:pt x="9740" y="4168"/>
                    <a:pt x="9740" y="2686"/>
                  </a:cubicBezTo>
                  <a:cubicBezTo>
                    <a:pt x="9740" y="1204"/>
                    <a:pt x="8537" y="0"/>
                    <a:pt x="70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4"/>
            <p:cNvSpPr/>
            <p:nvPr/>
          </p:nvSpPr>
          <p:spPr>
            <a:xfrm>
              <a:off x="7981736" y="1775029"/>
              <a:ext cx="119241" cy="29394"/>
            </a:xfrm>
            <a:custGeom>
              <a:avLst/>
              <a:gdLst/>
              <a:ahLst/>
              <a:cxnLst/>
              <a:rect l="l" t="t" r="r" b="b"/>
              <a:pathLst>
                <a:path w="4369" h="1077" extrusionOk="0">
                  <a:moveTo>
                    <a:pt x="0" y="0"/>
                  </a:moveTo>
                  <a:lnTo>
                    <a:pt x="0" y="1077"/>
                  </a:lnTo>
                  <a:lnTo>
                    <a:pt x="4369" y="1077"/>
                  </a:lnTo>
                  <a:lnTo>
                    <a:pt x="43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44"/>
          <p:cNvGrpSpPr/>
          <p:nvPr/>
        </p:nvGrpSpPr>
        <p:grpSpPr>
          <a:xfrm>
            <a:off x="6420232" y="1249264"/>
            <a:ext cx="225442" cy="427429"/>
            <a:chOff x="7175925" y="2099592"/>
            <a:chExt cx="263891" cy="500326"/>
          </a:xfrm>
        </p:grpSpPr>
        <p:sp>
          <p:nvSpPr>
            <p:cNvPr id="782" name="Google Shape;782;p44"/>
            <p:cNvSpPr/>
            <p:nvPr/>
          </p:nvSpPr>
          <p:spPr>
            <a:xfrm>
              <a:off x="7175925" y="2158243"/>
              <a:ext cx="263891" cy="59525"/>
            </a:xfrm>
            <a:custGeom>
              <a:avLst/>
              <a:gdLst/>
              <a:ahLst/>
              <a:cxnLst/>
              <a:rect l="l" t="t" r="r" b="b"/>
              <a:pathLst>
                <a:path w="9669" h="2181" extrusionOk="0">
                  <a:moveTo>
                    <a:pt x="0" y="0"/>
                  </a:moveTo>
                  <a:lnTo>
                    <a:pt x="0" y="2181"/>
                  </a:lnTo>
                  <a:lnTo>
                    <a:pt x="9669" y="2181"/>
                  </a:lnTo>
                  <a:lnTo>
                    <a:pt x="96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4"/>
            <p:cNvSpPr/>
            <p:nvPr/>
          </p:nvSpPr>
          <p:spPr>
            <a:xfrm>
              <a:off x="7175925" y="2540284"/>
              <a:ext cx="263891" cy="59634"/>
            </a:xfrm>
            <a:custGeom>
              <a:avLst/>
              <a:gdLst/>
              <a:ahLst/>
              <a:cxnLst/>
              <a:rect l="l" t="t" r="r" b="b"/>
              <a:pathLst>
                <a:path w="9669" h="2185" extrusionOk="0">
                  <a:moveTo>
                    <a:pt x="0" y="0"/>
                  </a:moveTo>
                  <a:lnTo>
                    <a:pt x="0" y="2185"/>
                  </a:lnTo>
                  <a:lnTo>
                    <a:pt x="9669" y="2185"/>
                  </a:lnTo>
                  <a:lnTo>
                    <a:pt x="96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4"/>
            <p:cNvSpPr/>
            <p:nvPr/>
          </p:nvSpPr>
          <p:spPr>
            <a:xfrm>
              <a:off x="7175925" y="2247135"/>
              <a:ext cx="263891" cy="263809"/>
            </a:xfrm>
            <a:custGeom>
              <a:avLst/>
              <a:gdLst/>
              <a:ahLst/>
              <a:cxnLst/>
              <a:rect l="l" t="t" r="r" b="b"/>
              <a:pathLst>
                <a:path w="9669" h="9666" extrusionOk="0">
                  <a:moveTo>
                    <a:pt x="7520" y="1073"/>
                  </a:moveTo>
                  <a:lnTo>
                    <a:pt x="7520" y="2149"/>
                  </a:lnTo>
                  <a:lnTo>
                    <a:pt x="2149" y="2149"/>
                  </a:lnTo>
                  <a:lnTo>
                    <a:pt x="2149" y="1073"/>
                  </a:lnTo>
                  <a:close/>
                  <a:moveTo>
                    <a:pt x="7520" y="3222"/>
                  </a:moveTo>
                  <a:lnTo>
                    <a:pt x="7520" y="4298"/>
                  </a:lnTo>
                  <a:lnTo>
                    <a:pt x="2149" y="4298"/>
                  </a:lnTo>
                  <a:lnTo>
                    <a:pt x="2149" y="3222"/>
                  </a:lnTo>
                  <a:close/>
                  <a:moveTo>
                    <a:pt x="7520" y="5371"/>
                  </a:moveTo>
                  <a:lnTo>
                    <a:pt x="7520" y="6447"/>
                  </a:lnTo>
                  <a:lnTo>
                    <a:pt x="2149" y="6447"/>
                  </a:lnTo>
                  <a:lnTo>
                    <a:pt x="2149" y="5371"/>
                  </a:lnTo>
                  <a:close/>
                  <a:moveTo>
                    <a:pt x="7520" y="7516"/>
                  </a:moveTo>
                  <a:lnTo>
                    <a:pt x="7520" y="8592"/>
                  </a:lnTo>
                  <a:lnTo>
                    <a:pt x="2149" y="8592"/>
                  </a:lnTo>
                  <a:lnTo>
                    <a:pt x="2149" y="7516"/>
                  </a:lnTo>
                  <a:close/>
                  <a:moveTo>
                    <a:pt x="0" y="0"/>
                  </a:moveTo>
                  <a:lnTo>
                    <a:pt x="0" y="9665"/>
                  </a:lnTo>
                  <a:lnTo>
                    <a:pt x="9669" y="9665"/>
                  </a:lnTo>
                  <a:lnTo>
                    <a:pt x="96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4"/>
            <p:cNvSpPr/>
            <p:nvPr/>
          </p:nvSpPr>
          <p:spPr>
            <a:xfrm>
              <a:off x="7234577" y="2099592"/>
              <a:ext cx="146588" cy="29394"/>
            </a:xfrm>
            <a:custGeom>
              <a:avLst/>
              <a:gdLst/>
              <a:ahLst/>
              <a:cxnLst/>
              <a:rect l="l" t="t" r="r" b="b"/>
              <a:pathLst>
                <a:path w="5371" h="1077" extrusionOk="0">
                  <a:moveTo>
                    <a:pt x="0" y="0"/>
                  </a:moveTo>
                  <a:lnTo>
                    <a:pt x="0" y="1076"/>
                  </a:lnTo>
                  <a:lnTo>
                    <a:pt x="5371" y="1076"/>
                  </a:lnTo>
                  <a:lnTo>
                    <a:pt x="5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44"/>
          <p:cNvGrpSpPr/>
          <p:nvPr/>
        </p:nvGrpSpPr>
        <p:grpSpPr>
          <a:xfrm>
            <a:off x="3728465" y="3030655"/>
            <a:ext cx="400872" cy="427545"/>
            <a:chOff x="3136662" y="3324506"/>
            <a:chExt cx="469240" cy="500463"/>
          </a:xfrm>
        </p:grpSpPr>
        <p:sp>
          <p:nvSpPr>
            <p:cNvPr id="787" name="Google Shape;787;p44"/>
            <p:cNvSpPr/>
            <p:nvPr/>
          </p:nvSpPr>
          <p:spPr>
            <a:xfrm>
              <a:off x="3166138" y="3324506"/>
              <a:ext cx="293285" cy="117249"/>
            </a:xfrm>
            <a:custGeom>
              <a:avLst/>
              <a:gdLst/>
              <a:ahLst/>
              <a:cxnLst/>
              <a:rect l="l" t="t" r="r" b="b"/>
              <a:pathLst>
                <a:path w="10746" h="4296" extrusionOk="0">
                  <a:moveTo>
                    <a:pt x="0" y="1"/>
                  </a:moveTo>
                  <a:lnTo>
                    <a:pt x="0" y="1610"/>
                  </a:lnTo>
                  <a:cubicBezTo>
                    <a:pt x="0" y="3092"/>
                    <a:pt x="1204" y="4295"/>
                    <a:pt x="2686" y="4295"/>
                  </a:cubicBezTo>
                  <a:lnTo>
                    <a:pt x="10745" y="4295"/>
                  </a:lnTo>
                  <a:lnTo>
                    <a:pt x="10745" y="2686"/>
                  </a:lnTo>
                  <a:cubicBezTo>
                    <a:pt x="10745" y="1800"/>
                    <a:pt x="10022" y="1077"/>
                    <a:pt x="9136" y="1077"/>
                  </a:cubicBezTo>
                  <a:lnTo>
                    <a:pt x="3762" y="1077"/>
                  </a:lnTo>
                  <a:cubicBezTo>
                    <a:pt x="3466" y="1077"/>
                    <a:pt x="3226" y="834"/>
                    <a:pt x="3226" y="537"/>
                  </a:cubicBez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4"/>
            <p:cNvSpPr/>
            <p:nvPr/>
          </p:nvSpPr>
          <p:spPr>
            <a:xfrm>
              <a:off x="3166138" y="3529746"/>
              <a:ext cx="322570" cy="58679"/>
            </a:xfrm>
            <a:custGeom>
              <a:avLst/>
              <a:gdLst/>
              <a:ahLst/>
              <a:cxnLst/>
              <a:rect l="l" t="t" r="r" b="b"/>
              <a:pathLst>
                <a:path w="11819" h="2150" extrusionOk="0">
                  <a:moveTo>
                    <a:pt x="0" y="1"/>
                  </a:moveTo>
                  <a:lnTo>
                    <a:pt x="0" y="2150"/>
                  </a:lnTo>
                  <a:lnTo>
                    <a:pt x="4298" y="2150"/>
                  </a:lnTo>
                  <a:lnTo>
                    <a:pt x="4298" y="1073"/>
                  </a:lnTo>
                  <a:lnTo>
                    <a:pt x="7520" y="1073"/>
                  </a:lnTo>
                  <a:lnTo>
                    <a:pt x="7520" y="2150"/>
                  </a:lnTo>
                  <a:lnTo>
                    <a:pt x="11818" y="2150"/>
                  </a:lnTo>
                  <a:lnTo>
                    <a:pt x="118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4"/>
            <p:cNvSpPr/>
            <p:nvPr/>
          </p:nvSpPr>
          <p:spPr>
            <a:xfrm>
              <a:off x="3552436" y="3474069"/>
              <a:ext cx="53466" cy="169841"/>
            </a:xfrm>
            <a:custGeom>
              <a:avLst/>
              <a:gdLst/>
              <a:ahLst/>
              <a:cxnLst/>
              <a:rect l="l" t="t" r="r" b="b"/>
              <a:pathLst>
                <a:path w="1959" h="6223" extrusionOk="0">
                  <a:moveTo>
                    <a:pt x="822" y="1"/>
                  </a:moveTo>
                  <a:lnTo>
                    <a:pt x="0" y="696"/>
                  </a:lnTo>
                  <a:cubicBezTo>
                    <a:pt x="572" y="1370"/>
                    <a:pt x="882" y="2231"/>
                    <a:pt x="882" y="3113"/>
                  </a:cubicBezTo>
                  <a:cubicBezTo>
                    <a:pt x="882" y="3995"/>
                    <a:pt x="572" y="4853"/>
                    <a:pt x="0" y="5530"/>
                  </a:cubicBezTo>
                  <a:lnTo>
                    <a:pt x="822" y="6222"/>
                  </a:lnTo>
                  <a:cubicBezTo>
                    <a:pt x="1553" y="5354"/>
                    <a:pt x="1959" y="4246"/>
                    <a:pt x="1959" y="3113"/>
                  </a:cubicBezTo>
                  <a:cubicBezTo>
                    <a:pt x="1959" y="1977"/>
                    <a:pt x="1553" y="873"/>
                    <a:pt x="8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4"/>
            <p:cNvSpPr/>
            <p:nvPr/>
          </p:nvSpPr>
          <p:spPr>
            <a:xfrm>
              <a:off x="3512753" y="3524151"/>
              <a:ext cx="34607" cy="69678"/>
            </a:xfrm>
            <a:custGeom>
              <a:avLst/>
              <a:gdLst/>
              <a:ahLst/>
              <a:cxnLst/>
              <a:rect l="l" t="t" r="r" b="b"/>
              <a:pathLst>
                <a:path w="1268" h="2553" extrusionOk="0">
                  <a:moveTo>
                    <a:pt x="942" y="1"/>
                  </a:moveTo>
                  <a:lnTo>
                    <a:pt x="0" y="513"/>
                  </a:lnTo>
                  <a:cubicBezTo>
                    <a:pt x="127" y="752"/>
                    <a:pt x="194" y="1007"/>
                    <a:pt x="194" y="1278"/>
                  </a:cubicBezTo>
                  <a:cubicBezTo>
                    <a:pt x="194" y="1546"/>
                    <a:pt x="127" y="1808"/>
                    <a:pt x="0" y="2040"/>
                  </a:cubicBezTo>
                  <a:lnTo>
                    <a:pt x="942" y="2552"/>
                  </a:lnTo>
                  <a:cubicBezTo>
                    <a:pt x="1154" y="2164"/>
                    <a:pt x="1267" y="1723"/>
                    <a:pt x="1267" y="1275"/>
                  </a:cubicBezTo>
                  <a:cubicBezTo>
                    <a:pt x="1267" y="830"/>
                    <a:pt x="1154" y="389"/>
                    <a:pt x="9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3136662" y="3707638"/>
              <a:ext cx="381413" cy="117330"/>
            </a:xfrm>
            <a:custGeom>
              <a:avLst/>
              <a:gdLst/>
              <a:ahLst/>
              <a:cxnLst/>
              <a:rect l="l" t="t" r="r" b="b"/>
              <a:pathLst>
                <a:path w="13975" h="4299" extrusionOk="0">
                  <a:moveTo>
                    <a:pt x="2686" y="0"/>
                  </a:moveTo>
                  <a:cubicBezTo>
                    <a:pt x="1204" y="0"/>
                    <a:pt x="1" y="1207"/>
                    <a:pt x="1" y="2689"/>
                  </a:cubicBezTo>
                  <a:lnTo>
                    <a:pt x="1" y="4298"/>
                  </a:lnTo>
                  <a:lnTo>
                    <a:pt x="13974" y="4298"/>
                  </a:lnTo>
                  <a:lnTo>
                    <a:pt x="13974" y="2689"/>
                  </a:lnTo>
                  <a:cubicBezTo>
                    <a:pt x="13974" y="1207"/>
                    <a:pt x="12771" y="0"/>
                    <a:pt x="11289" y="0"/>
                  </a:cubicBezTo>
                  <a:lnTo>
                    <a:pt x="10357" y="0"/>
                  </a:lnTo>
                  <a:cubicBezTo>
                    <a:pt x="10142" y="152"/>
                    <a:pt x="9916" y="293"/>
                    <a:pt x="9673" y="416"/>
                  </a:cubicBezTo>
                  <a:lnTo>
                    <a:pt x="9673" y="540"/>
                  </a:lnTo>
                  <a:cubicBezTo>
                    <a:pt x="9673" y="2022"/>
                    <a:pt x="8469" y="3225"/>
                    <a:pt x="6987" y="3225"/>
                  </a:cubicBezTo>
                  <a:cubicBezTo>
                    <a:pt x="5505" y="3225"/>
                    <a:pt x="4302" y="2022"/>
                    <a:pt x="4302" y="540"/>
                  </a:cubicBezTo>
                  <a:lnTo>
                    <a:pt x="4302" y="416"/>
                  </a:lnTo>
                  <a:cubicBezTo>
                    <a:pt x="4062" y="293"/>
                    <a:pt x="3836" y="152"/>
                    <a:pt x="3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3203120" y="3588398"/>
              <a:ext cx="248498" cy="177920"/>
            </a:xfrm>
            <a:custGeom>
              <a:avLst/>
              <a:gdLst/>
              <a:ahLst/>
              <a:cxnLst/>
              <a:rect l="l" t="t" r="r" b="b"/>
              <a:pathLst>
                <a:path w="9105" h="6519" extrusionOk="0">
                  <a:moveTo>
                    <a:pt x="4013" y="1"/>
                  </a:moveTo>
                  <a:lnTo>
                    <a:pt x="4013" y="1077"/>
                  </a:lnTo>
                  <a:lnTo>
                    <a:pt x="0" y="1077"/>
                  </a:lnTo>
                  <a:cubicBezTo>
                    <a:pt x="484" y="2439"/>
                    <a:pt x="1560" y="3593"/>
                    <a:pt x="2936" y="4080"/>
                  </a:cubicBezTo>
                  <a:lnTo>
                    <a:pt x="2936" y="4909"/>
                  </a:lnTo>
                  <a:cubicBezTo>
                    <a:pt x="2943" y="5795"/>
                    <a:pt x="3667" y="6518"/>
                    <a:pt x="4556" y="6518"/>
                  </a:cubicBezTo>
                  <a:cubicBezTo>
                    <a:pt x="5442" y="6518"/>
                    <a:pt x="6165" y="5795"/>
                    <a:pt x="6165" y="4909"/>
                  </a:cubicBezTo>
                  <a:lnTo>
                    <a:pt x="6165" y="4080"/>
                  </a:lnTo>
                  <a:cubicBezTo>
                    <a:pt x="7541" y="3593"/>
                    <a:pt x="8618" y="2442"/>
                    <a:pt x="9104" y="1077"/>
                  </a:cubicBezTo>
                  <a:lnTo>
                    <a:pt x="5089" y="1077"/>
                  </a:lnTo>
                  <a:lnTo>
                    <a:pt x="50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3195505" y="3471094"/>
              <a:ext cx="263918" cy="29394"/>
            </a:xfrm>
            <a:custGeom>
              <a:avLst/>
              <a:gdLst/>
              <a:ahLst/>
              <a:cxnLst/>
              <a:rect l="l" t="t" r="r" b="b"/>
              <a:pathLst>
                <a:path w="9670" h="1077" extrusionOk="0">
                  <a:moveTo>
                    <a:pt x="1" y="1"/>
                  </a:moveTo>
                  <a:lnTo>
                    <a:pt x="1" y="1077"/>
                  </a:lnTo>
                  <a:lnTo>
                    <a:pt x="9669" y="1077"/>
                  </a:lnTo>
                  <a:lnTo>
                    <a:pt x="96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4"/>
          <p:cNvGrpSpPr/>
          <p:nvPr/>
        </p:nvGrpSpPr>
        <p:grpSpPr>
          <a:xfrm>
            <a:off x="6345051" y="3020738"/>
            <a:ext cx="375784" cy="427452"/>
            <a:chOff x="3151482" y="4027752"/>
            <a:chExt cx="439873" cy="500353"/>
          </a:xfrm>
        </p:grpSpPr>
        <p:sp>
          <p:nvSpPr>
            <p:cNvPr id="795" name="Google Shape;795;p44"/>
            <p:cNvSpPr/>
            <p:nvPr/>
          </p:nvSpPr>
          <p:spPr>
            <a:xfrm>
              <a:off x="3298070" y="4057037"/>
              <a:ext cx="146697" cy="117221"/>
            </a:xfrm>
            <a:custGeom>
              <a:avLst/>
              <a:gdLst/>
              <a:ahLst/>
              <a:cxnLst/>
              <a:rect l="l" t="t" r="r" b="b"/>
              <a:pathLst>
                <a:path w="5375" h="4295" extrusionOk="0">
                  <a:moveTo>
                    <a:pt x="1" y="0"/>
                  </a:moveTo>
                  <a:lnTo>
                    <a:pt x="1" y="4295"/>
                  </a:lnTo>
                  <a:lnTo>
                    <a:pt x="5375" y="4295"/>
                  </a:lnTo>
                  <a:lnTo>
                    <a:pt x="5375" y="0"/>
                  </a:lnTo>
                  <a:lnTo>
                    <a:pt x="4299" y="0"/>
                  </a:lnTo>
                  <a:lnTo>
                    <a:pt x="4299" y="3222"/>
                  </a:lnTo>
                  <a:lnTo>
                    <a:pt x="1073" y="3222"/>
                  </a:lnTo>
                  <a:lnTo>
                    <a:pt x="1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3356722" y="4027752"/>
              <a:ext cx="29394" cy="88046"/>
            </a:xfrm>
            <a:custGeom>
              <a:avLst/>
              <a:gdLst/>
              <a:ahLst/>
              <a:cxnLst/>
              <a:rect l="l" t="t" r="r" b="b"/>
              <a:pathLst>
                <a:path w="1077" h="3226" extrusionOk="0">
                  <a:moveTo>
                    <a:pt x="1" y="1"/>
                  </a:moveTo>
                  <a:lnTo>
                    <a:pt x="1" y="3226"/>
                  </a:lnTo>
                  <a:lnTo>
                    <a:pt x="1077" y="3226"/>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3210052" y="4348739"/>
              <a:ext cx="58679" cy="144486"/>
            </a:xfrm>
            <a:custGeom>
              <a:avLst/>
              <a:gdLst/>
              <a:ahLst/>
              <a:cxnLst/>
              <a:rect l="l" t="t" r="r" b="b"/>
              <a:pathLst>
                <a:path w="2150" h="5294" extrusionOk="0">
                  <a:moveTo>
                    <a:pt x="0" y="1"/>
                  </a:moveTo>
                  <a:lnTo>
                    <a:pt x="0" y="4218"/>
                  </a:lnTo>
                  <a:lnTo>
                    <a:pt x="2149" y="5294"/>
                  </a:lnTo>
                  <a:lnTo>
                    <a:pt x="2149" y="999"/>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3473943" y="4340279"/>
              <a:ext cx="58679" cy="152947"/>
            </a:xfrm>
            <a:custGeom>
              <a:avLst/>
              <a:gdLst/>
              <a:ahLst/>
              <a:cxnLst/>
              <a:rect l="l" t="t" r="r" b="b"/>
              <a:pathLst>
                <a:path w="2150" h="5604" extrusionOk="0">
                  <a:moveTo>
                    <a:pt x="2149" y="0"/>
                  </a:moveTo>
                  <a:lnTo>
                    <a:pt x="0" y="1154"/>
                  </a:lnTo>
                  <a:lnTo>
                    <a:pt x="0" y="5604"/>
                  </a:lnTo>
                  <a:lnTo>
                    <a:pt x="2149" y="4528"/>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3415373" y="4262249"/>
              <a:ext cx="29394" cy="29421"/>
            </a:xfrm>
            <a:custGeom>
              <a:avLst/>
              <a:gdLst/>
              <a:ahLst/>
              <a:cxnLst/>
              <a:rect l="l" t="t" r="r" b="b"/>
              <a:pathLst>
                <a:path w="1077" h="1078" extrusionOk="0">
                  <a:moveTo>
                    <a:pt x="537" y="1"/>
                  </a:moveTo>
                  <a:cubicBezTo>
                    <a:pt x="241" y="1"/>
                    <a:pt x="1" y="244"/>
                    <a:pt x="1" y="537"/>
                  </a:cubicBezTo>
                  <a:cubicBezTo>
                    <a:pt x="1" y="834"/>
                    <a:pt x="241" y="1077"/>
                    <a:pt x="537" y="1077"/>
                  </a:cubicBezTo>
                  <a:cubicBezTo>
                    <a:pt x="833" y="1077"/>
                    <a:pt x="1077" y="834"/>
                    <a:pt x="1077" y="537"/>
                  </a:cubicBezTo>
                  <a:cubicBezTo>
                    <a:pt x="1077" y="241"/>
                    <a:pt x="833" y="1"/>
                    <a:pt x="5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3298070" y="4262249"/>
              <a:ext cx="29394" cy="29421"/>
            </a:xfrm>
            <a:custGeom>
              <a:avLst/>
              <a:gdLst/>
              <a:ahLst/>
              <a:cxnLst/>
              <a:rect l="l" t="t" r="r" b="b"/>
              <a:pathLst>
                <a:path w="1077" h="1078" extrusionOk="0">
                  <a:moveTo>
                    <a:pt x="541" y="1"/>
                  </a:moveTo>
                  <a:cubicBezTo>
                    <a:pt x="244" y="1"/>
                    <a:pt x="1" y="244"/>
                    <a:pt x="1" y="537"/>
                  </a:cubicBezTo>
                  <a:cubicBezTo>
                    <a:pt x="1" y="834"/>
                    <a:pt x="244" y="1077"/>
                    <a:pt x="541" y="1077"/>
                  </a:cubicBezTo>
                  <a:cubicBezTo>
                    <a:pt x="833" y="1077"/>
                    <a:pt x="1077" y="834"/>
                    <a:pt x="1077" y="537"/>
                  </a:cubicBezTo>
                  <a:cubicBezTo>
                    <a:pt x="1077" y="241"/>
                    <a:pt x="833" y="1"/>
                    <a:pt x="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3210052" y="4091890"/>
              <a:ext cx="322652" cy="436216"/>
            </a:xfrm>
            <a:custGeom>
              <a:avLst/>
              <a:gdLst/>
              <a:ahLst/>
              <a:cxnLst/>
              <a:rect l="l" t="t" r="r" b="b"/>
              <a:pathLst>
                <a:path w="11822" h="15983" extrusionOk="0">
                  <a:moveTo>
                    <a:pt x="3766" y="5170"/>
                  </a:moveTo>
                  <a:cubicBezTo>
                    <a:pt x="4651" y="5170"/>
                    <a:pt x="5375" y="5894"/>
                    <a:pt x="5375" y="6783"/>
                  </a:cubicBezTo>
                  <a:cubicBezTo>
                    <a:pt x="5375" y="7669"/>
                    <a:pt x="4651" y="8392"/>
                    <a:pt x="3766" y="8392"/>
                  </a:cubicBezTo>
                  <a:cubicBezTo>
                    <a:pt x="2876" y="8392"/>
                    <a:pt x="2153" y="7669"/>
                    <a:pt x="2153" y="6783"/>
                  </a:cubicBezTo>
                  <a:cubicBezTo>
                    <a:pt x="2153" y="5894"/>
                    <a:pt x="2876" y="5170"/>
                    <a:pt x="3766" y="5170"/>
                  </a:cubicBezTo>
                  <a:close/>
                  <a:moveTo>
                    <a:pt x="8060" y="5170"/>
                  </a:moveTo>
                  <a:cubicBezTo>
                    <a:pt x="8946" y="5170"/>
                    <a:pt x="9669" y="5894"/>
                    <a:pt x="9669" y="6783"/>
                  </a:cubicBezTo>
                  <a:cubicBezTo>
                    <a:pt x="9669" y="7669"/>
                    <a:pt x="8946" y="8392"/>
                    <a:pt x="8060" y="8392"/>
                  </a:cubicBezTo>
                  <a:cubicBezTo>
                    <a:pt x="7174" y="8392"/>
                    <a:pt x="6451" y="7669"/>
                    <a:pt x="6451" y="6783"/>
                  </a:cubicBezTo>
                  <a:cubicBezTo>
                    <a:pt x="6451" y="5894"/>
                    <a:pt x="7174" y="5170"/>
                    <a:pt x="8060" y="5170"/>
                  </a:cubicBezTo>
                  <a:close/>
                  <a:moveTo>
                    <a:pt x="5375" y="11077"/>
                  </a:moveTo>
                  <a:lnTo>
                    <a:pt x="5375" y="14373"/>
                  </a:lnTo>
                  <a:lnTo>
                    <a:pt x="4298" y="14373"/>
                  </a:lnTo>
                  <a:lnTo>
                    <a:pt x="4298" y="11077"/>
                  </a:lnTo>
                  <a:close/>
                  <a:moveTo>
                    <a:pt x="7524" y="11077"/>
                  </a:moveTo>
                  <a:lnTo>
                    <a:pt x="7524" y="14373"/>
                  </a:lnTo>
                  <a:lnTo>
                    <a:pt x="6444" y="14373"/>
                  </a:lnTo>
                  <a:lnTo>
                    <a:pt x="6444" y="11077"/>
                  </a:lnTo>
                  <a:close/>
                  <a:moveTo>
                    <a:pt x="2149" y="1"/>
                  </a:moveTo>
                  <a:lnTo>
                    <a:pt x="0" y="1077"/>
                  </a:lnTo>
                  <a:lnTo>
                    <a:pt x="0" y="8226"/>
                  </a:lnTo>
                  <a:lnTo>
                    <a:pt x="3226" y="9726"/>
                  </a:lnTo>
                  <a:lnTo>
                    <a:pt x="3226" y="15982"/>
                  </a:lnTo>
                  <a:lnTo>
                    <a:pt x="8600" y="15982"/>
                  </a:lnTo>
                  <a:lnTo>
                    <a:pt x="8600" y="9616"/>
                  </a:lnTo>
                  <a:lnTo>
                    <a:pt x="11822" y="7884"/>
                  </a:lnTo>
                  <a:lnTo>
                    <a:pt x="11822" y="1077"/>
                  </a:lnTo>
                  <a:lnTo>
                    <a:pt x="11818" y="1077"/>
                  </a:lnTo>
                  <a:lnTo>
                    <a:pt x="9669" y="1"/>
                  </a:lnTo>
                  <a:lnTo>
                    <a:pt x="9669" y="4094"/>
                  </a:lnTo>
                  <a:lnTo>
                    <a:pt x="2149" y="4094"/>
                  </a:lnTo>
                  <a:lnTo>
                    <a:pt x="21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3561961" y="4223740"/>
              <a:ext cx="29394" cy="106250"/>
            </a:xfrm>
            <a:custGeom>
              <a:avLst/>
              <a:gdLst/>
              <a:ahLst/>
              <a:cxnLst/>
              <a:rect l="l" t="t" r="r" b="b"/>
              <a:pathLst>
                <a:path w="1077" h="3893" extrusionOk="0">
                  <a:moveTo>
                    <a:pt x="0" y="0"/>
                  </a:moveTo>
                  <a:lnTo>
                    <a:pt x="0" y="3893"/>
                  </a:lnTo>
                  <a:lnTo>
                    <a:pt x="1077" y="3353"/>
                  </a:lnTo>
                  <a:lnTo>
                    <a:pt x="1077" y="54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3151482" y="4224040"/>
              <a:ext cx="29421" cy="106059"/>
            </a:xfrm>
            <a:custGeom>
              <a:avLst/>
              <a:gdLst/>
              <a:ahLst/>
              <a:cxnLst/>
              <a:rect l="l" t="t" r="r" b="b"/>
              <a:pathLst>
                <a:path w="1078" h="3886" extrusionOk="0">
                  <a:moveTo>
                    <a:pt x="1077" y="0"/>
                  </a:moveTo>
                  <a:lnTo>
                    <a:pt x="1" y="536"/>
                  </a:lnTo>
                  <a:lnTo>
                    <a:pt x="1" y="3345"/>
                  </a:lnTo>
                  <a:lnTo>
                    <a:pt x="1077" y="3885"/>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45"/>
          <p:cNvSpPr txBox="1">
            <a:spLocks noGrp="1"/>
          </p:cNvSpPr>
          <p:nvPr>
            <p:ph type="title"/>
          </p:nvPr>
        </p:nvSpPr>
        <p:spPr>
          <a:xfrm>
            <a:off x="4906675" y="1132975"/>
            <a:ext cx="3524100" cy="140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809" name="Google Shape;809;p45"/>
          <p:cNvSpPr txBox="1">
            <a:spLocks noGrp="1"/>
          </p:cNvSpPr>
          <p:nvPr>
            <p:ph type="subTitle" idx="1"/>
          </p:nvPr>
        </p:nvSpPr>
        <p:spPr>
          <a:xfrm>
            <a:off x="4906675" y="2724350"/>
            <a:ext cx="3524100" cy="14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pic>
        <p:nvPicPr>
          <p:cNvPr id="810" name="Google Shape;810;p45"/>
          <p:cNvPicPr preferRelativeResize="0">
            <a:picLocks noGrp="1"/>
          </p:cNvPicPr>
          <p:nvPr>
            <p:ph type="pic" idx="2"/>
          </p:nvPr>
        </p:nvPicPr>
        <p:blipFill rotWithShape="1">
          <a:blip r:embed="rId3">
            <a:alphaModFix/>
          </a:blip>
          <a:srcRect l="11494" t="12115" r="8067" b="12115"/>
          <a:stretch/>
        </p:blipFill>
        <p:spPr>
          <a:xfrm>
            <a:off x="202954" y="388500"/>
            <a:ext cx="4379700" cy="4379700"/>
          </a:xfrm>
          <a:prstGeom prst="ellipse">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46"/>
          <p:cNvSpPr txBox="1">
            <a:spLocks noGrp="1"/>
          </p:cNvSpPr>
          <p:nvPr>
            <p:ph type="title"/>
          </p:nvPr>
        </p:nvSpPr>
        <p:spPr>
          <a:xfrm>
            <a:off x="1284000" y="1555613"/>
            <a:ext cx="6576000" cy="136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4,498,300,000</a:t>
            </a:r>
            <a:endParaRPr/>
          </a:p>
        </p:txBody>
      </p:sp>
      <p:sp>
        <p:nvSpPr>
          <p:cNvPr id="816" name="Google Shape;816;p46"/>
          <p:cNvSpPr txBox="1">
            <a:spLocks noGrp="1"/>
          </p:cNvSpPr>
          <p:nvPr>
            <p:ph type="subTitle" idx="1"/>
          </p:nvPr>
        </p:nvSpPr>
        <p:spPr>
          <a:xfrm>
            <a:off x="1284000" y="3090788"/>
            <a:ext cx="6576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cxnSp>
        <p:nvCxnSpPr>
          <p:cNvPr id="817" name="Google Shape;817;p46"/>
          <p:cNvCxnSpPr>
            <a:endCxn id="815" idx="0"/>
          </p:cNvCxnSpPr>
          <p:nvPr/>
        </p:nvCxnSpPr>
        <p:spPr>
          <a:xfrm rot="-5400000" flipH="1">
            <a:off x="3319200" y="302813"/>
            <a:ext cx="1700100" cy="8055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818" name="Google Shape;818;p46"/>
          <p:cNvCxnSpPr>
            <a:stCxn id="815" idx="3"/>
            <a:endCxn id="816" idx="3"/>
          </p:cNvCxnSpPr>
          <p:nvPr/>
        </p:nvCxnSpPr>
        <p:spPr>
          <a:xfrm>
            <a:off x="7860000" y="2235713"/>
            <a:ext cx="600" cy="1038000"/>
          </a:xfrm>
          <a:prstGeom prst="bentConnector3">
            <a:avLst>
              <a:gd name="adj1" fmla="val 39687500"/>
            </a:avLst>
          </a:prstGeom>
          <a:noFill/>
          <a:ln w="19050" cap="flat" cmpd="sng">
            <a:solidFill>
              <a:schemeClr val="lt2"/>
            </a:solidFill>
            <a:prstDash val="solid"/>
            <a:round/>
            <a:headEnd type="none" w="med" len="med"/>
            <a:tailEnd type="oval" w="med" len="med"/>
          </a:ln>
        </p:spPr>
      </p:cxnSp>
      <p:cxnSp>
        <p:nvCxnSpPr>
          <p:cNvPr id="819" name="Google Shape;819;p46"/>
          <p:cNvCxnSpPr>
            <a:stCxn id="816" idx="2"/>
          </p:cNvCxnSpPr>
          <p:nvPr/>
        </p:nvCxnSpPr>
        <p:spPr>
          <a:xfrm rot="-5400000" flipH="1">
            <a:off x="6153300" y="1875188"/>
            <a:ext cx="863100" cy="4025700"/>
          </a:xfrm>
          <a:prstGeom prst="bentConnector2">
            <a:avLst/>
          </a:prstGeom>
          <a:noFill/>
          <a:ln w="19050" cap="flat" cmpd="sng">
            <a:solidFill>
              <a:schemeClr val="lt2"/>
            </a:solidFill>
            <a:prstDash val="solid"/>
            <a:round/>
            <a:headEnd type="none" w="med" len="med"/>
            <a:tailEnd type="oval" w="med" len="med"/>
          </a:ln>
        </p:spPr>
      </p:cxnSp>
      <p:cxnSp>
        <p:nvCxnSpPr>
          <p:cNvPr id="820" name="Google Shape;820;p46"/>
          <p:cNvCxnSpPr/>
          <p:nvPr/>
        </p:nvCxnSpPr>
        <p:spPr>
          <a:xfrm rot="-5400000" flipH="1">
            <a:off x="3479575" y="38925"/>
            <a:ext cx="1422900" cy="987000"/>
          </a:xfrm>
          <a:prstGeom prst="bentConnector3">
            <a:avLst>
              <a:gd name="adj1" fmla="val 50000"/>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47"/>
          <p:cNvSpPr txBox="1">
            <a:spLocks noGrp="1"/>
          </p:cNvSpPr>
          <p:nvPr>
            <p:ph type="title"/>
          </p:nvPr>
        </p:nvSpPr>
        <p:spPr>
          <a:xfrm>
            <a:off x="838650" y="1518450"/>
            <a:ext cx="4151400" cy="21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Awesome words</a:t>
            </a:r>
            <a:endParaRPr/>
          </a:p>
        </p:txBody>
      </p:sp>
      <p:grpSp>
        <p:nvGrpSpPr>
          <p:cNvPr id="826" name="Google Shape;826;p47"/>
          <p:cNvGrpSpPr/>
          <p:nvPr/>
        </p:nvGrpSpPr>
        <p:grpSpPr>
          <a:xfrm>
            <a:off x="5577299" y="769535"/>
            <a:ext cx="3338639" cy="3282989"/>
            <a:chOff x="5577299" y="769535"/>
            <a:chExt cx="3338639" cy="3282989"/>
          </a:xfrm>
        </p:grpSpPr>
        <p:grpSp>
          <p:nvGrpSpPr>
            <p:cNvPr id="827" name="Google Shape;827;p47"/>
            <p:cNvGrpSpPr/>
            <p:nvPr/>
          </p:nvGrpSpPr>
          <p:grpSpPr>
            <a:xfrm>
              <a:off x="5577299" y="1652817"/>
              <a:ext cx="3338639" cy="2399708"/>
              <a:chOff x="5577299" y="1652817"/>
              <a:chExt cx="3338639" cy="2399708"/>
            </a:xfrm>
          </p:grpSpPr>
          <p:sp>
            <p:nvSpPr>
              <p:cNvPr id="828" name="Google Shape;828;p47"/>
              <p:cNvSpPr/>
              <p:nvPr/>
            </p:nvSpPr>
            <p:spPr>
              <a:xfrm>
                <a:off x="5577299" y="3926350"/>
                <a:ext cx="3338639"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7"/>
              <p:cNvSpPr/>
              <p:nvPr/>
            </p:nvSpPr>
            <p:spPr>
              <a:xfrm>
                <a:off x="6228754" y="2129902"/>
                <a:ext cx="1911687" cy="1257580"/>
              </a:xfrm>
              <a:custGeom>
                <a:avLst/>
                <a:gdLst/>
                <a:ahLst/>
                <a:cxnLst/>
                <a:rect l="l" t="t" r="r" b="b"/>
                <a:pathLst>
                  <a:path w="32885" h="21633" extrusionOk="0">
                    <a:moveTo>
                      <a:pt x="32309" y="21633"/>
                    </a:moveTo>
                    <a:lnTo>
                      <a:pt x="576" y="21633"/>
                    </a:lnTo>
                    <a:cubicBezTo>
                      <a:pt x="260" y="21633"/>
                      <a:pt x="1" y="21374"/>
                      <a:pt x="1" y="21057"/>
                    </a:cubicBezTo>
                    <a:lnTo>
                      <a:pt x="1" y="576"/>
                    </a:lnTo>
                    <a:cubicBezTo>
                      <a:pt x="1" y="259"/>
                      <a:pt x="260" y="0"/>
                      <a:pt x="576" y="0"/>
                    </a:cubicBezTo>
                    <a:lnTo>
                      <a:pt x="32309" y="0"/>
                    </a:lnTo>
                    <a:cubicBezTo>
                      <a:pt x="32625" y="0"/>
                      <a:pt x="32884" y="259"/>
                      <a:pt x="32884" y="576"/>
                    </a:cubicBezTo>
                    <a:lnTo>
                      <a:pt x="32884" y="21057"/>
                    </a:lnTo>
                    <a:cubicBezTo>
                      <a:pt x="32884" y="21374"/>
                      <a:pt x="32625" y="21633"/>
                      <a:pt x="32309" y="21633"/>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7"/>
              <p:cNvSpPr/>
              <p:nvPr/>
            </p:nvSpPr>
            <p:spPr>
              <a:xfrm>
                <a:off x="6233463" y="2134553"/>
                <a:ext cx="1901921" cy="1247930"/>
              </a:xfrm>
              <a:custGeom>
                <a:avLst/>
                <a:gdLst/>
                <a:ahLst/>
                <a:cxnLst/>
                <a:rect l="l" t="t" r="r" b="b"/>
                <a:pathLst>
                  <a:path w="32717" h="21467" extrusionOk="0">
                    <a:moveTo>
                      <a:pt x="1" y="20937"/>
                    </a:moveTo>
                    <a:lnTo>
                      <a:pt x="1" y="525"/>
                    </a:lnTo>
                    <a:cubicBezTo>
                      <a:pt x="1" y="237"/>
                      <a:pt x="236" y="1"/>
                      <a:pt x="524" y="1"/>
                    </a:cubicBezTo>
                    <a:lnTo>
                      <a:pt x="32187" y="1"/>
                    </a:lnTo>
                    <a:cubicBezTo>
                      <a:pt x="32475" y="1"/>
                      <a:pt x="32717" y="237"/>
                      <a:pt x="32717" y="525"/>
                    </a:cubicBezTo>
                    <a:lnTo>
                      <a:pt x="32717" y="20937"/>
                    </a:lnTo>
                    <a:cubicBezTo>
                      <a:pt x="32717" y="21225"/>
                      <a:pt x="32475" y="21466"/>
                      <a:pt x="32187" y="21466"/>
                    </a:cubicBezTo>
                    <a:lnTo>
                      <a:pt x="524" y="21466"/>
                    </a:lnTo>
                    <a:cubicBezTo>
                      <a:pt x="231" y="21466"/>
                      <a:pt x="1" y="21225"/>
                      <a:pt x="1" y="209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7"/>
              <p:cNvSpPr/>
              <p:nvPr/>
            </p:nvSpPr>
            <p:spPr>
              <a:xfrm>
                <a:off x="6339203" y="2238608"/>
                <a:ext cx="1689796" cy="1052547"/>
              </a:xfrm>
              <a:custGeom>
                <a:avLst/>
                <a:gdLst/>
                <a:ahLst/>
                <a:cxnLst/>
                <a:rect l="l" t="t" r="r" b="b"/>
                <a:pathLst>
                  <a:path w="29068" h="18106" extrusionOk="0">
                    <a:moveTo>
                      <a:pt x="0" y="1"/>
                    </a:moveTo>
                    <a:lnTo>
                      <a:pt x="29068" y="1"/>
                    </a:lnTo>
                    <a:lnTo>
                      <a:pt x="29068" y="18105"/>
                    </a:lnTo>
                    <a:lnTo>
                      <a:pt x="0" y="18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7"/>
              <p:cNvSpPr/>
              <p:nvPr/>
            </p:nvSpPr>
            <p:spPr>
              <a:xfrm>
                <a:off x="5966524" y="3910297"/>
                <a:ext cx="2435868" cy="92721"/>
              </a:xfrm>
              <a:custGeom>
                <a:avLst/>
                <a:gdLst/>
                <a:ahLst/>
                <a:cxnLst/>
                <a:rect l="l" t="t" r="r" b="b"/>
                <a:pathLst>
                  <a:path w="41902" h="1595" extrusionOk="0">
                    <a:moveTo>
                      <a:pt x="40888" y="1595"/>
                    </a:moveTo>
                    <a:lnTo>
                      <a:pt x="1007" y="1595"/>
                    </a:lnTo>
                    <a:cubicBezTo>
                      <a:pt x="581" y="1595"/>
                      <a:pt x="173" y="1169"/>
                      <a:pt x="92" y="634"/>
                    </a:cubicBezTo>
                    <a:lnTo>
                      <a:pt x="0" y="0"/>
                    </a:lnTo>
                    <a:lnTo>
                      <a:pt x="41901" y="0"/>
                    </a:lnTo>
                    <a:lnTo>
                      <a:pt x="41809" y="634"/>
                    </a:lnTo>
                    <a:cubicBezTo>
                      <a:pt x="41723" y="1169"/>
                      <a:pt x="41314" y="1595"/>
                      <a:pt x="40888" y="15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7"/>
              <p:cNvSpPr/>
              <p:nvPr/>
            </p:nvSpPr>
            <p:spPr>
              <a:xfrm>
                <a:off x="5956467" y="3385718"/>
                <a:ext cx="2455575" cy="537377"/>
              </a:xfrm>
              <a:custGeom>
                <a:avLst/>
                <a:gdLst/>
                <a:ahLst/>
                <a:cxnLst/>
                <a:rect l="l" t="t" r="r" b="b"/>
                <a:pathLst>
                  <a:path w="42241" h="9244" extrusionOk="0">
                    <a:moveTo>
                      <a:pt x="41487" y="9243"/>
                    </a:moveTo>
                    <a:lnTo>
                      <a:pt x="754" y="9243"/>
                    </a:lnTo>
                    <a:cubicBezTo>
                      <a:pt x="231" y="9243"/>
                      <a:pt x="1" y="9076"/>
                      <a:pt x="288" y="8581"/>
                    </a:cubicBezTo>
                    <a:lnTo>
                      <a:pt x="4489" y="317"/>
                    </a:lnTo>
                    <a:cubicBezTo>
                      <a:pt x="4604" y="116"/>
                      <a:pt x="4783" y="1"/>
                      <a:pt x="4984" y="1"/>
                    </a:cubicBezTo>
                    <a:lnTo>
                      <a:pt x="37263" y="1"/>
                    </a:lnTo>
                    <a:cubicBezTo>
                      <a:pt x="37464" y="1"/>
                      <a:pt x="37643" y="116"/>
                      <a:pt x="37758" y="317"/>
                    </a:cubicBezTo>
                    <a:lnTo>
                      <a:pt x="41959" y="8576"/>
                    </a:lnTo>
                    <a:cubicBezTo>
                      <a:pt x="42241" y="9076"/>
                      <a:pt x="42011" y="9243"/>
                      <a:pt x="41487" y="9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7"/>
              <p:cNvSpPr/>
              <p:nvPr/>
            </p:nvSpPr>
            <p:spPr>
              <a:xfrm>
                <a:off x="6169228" y="3416876"/>
                <a:ext cx="2030045" cy="256946"/>
              </a:xfrm>
              <a:custGeom>
                <a:avLst/>
                <a:gdLst/>
                <a:ahLst/>
                <a:cxnLst/>
                <a:rect l="l" t="t" r="r" b="b"/>
                <a:pathLst>
                  <a:path w="34921" h="4420" extrusionOk="0">
                    <a:moveTo>
                      <a:pt x="34432" y="4420"/>
                    </a:moveTo>
                    <a:lnTo>
                      <a:pt x="490" y="4420"/>
                    </a:lnTo>
                    <a:cubicBezTo>
                      <a:pt x="196" y="4420"/>
                      <a:pt x="1" y="4328"/>
                      <a:pt x="58" y="4218"/>
                    </a:cubicBezTo>
                    <a:lnTo>
                      <a:pt x="2032" y="161"/>
                    </a:lnTo>
                    <a:cubicBezTo>
                      <a:pt x="2072" y="75"/>
                      <a:pt x="2320" y="0"/>
                      <a:pt x="2579" y="0"/>
                    </a:cubicBezTo>
                    <a:lnTo>
                      <a:pt x="32366" y="0"/>
                    </a:lnTo>
                    <a:cubicBezTo>
                      <a:pt x="32625" y="0"/>
                      <a:pt x="32866" y="75"/>
                      <a:pt x="32912" y="161"/>
                    </a:cubicBezTo>
                    <a:lnTo>
                      <a:pt x="34881" y="4218"/>
                    </a:lnTo>
                    <a:cubicBezTo>
                      <a:pt x="34921" y="4328"/>
                      <a:pt x="34725" y="4420"/>
                      <a:pt x="34432" y="44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 name="Google Shape;835;p47"/>
              <p:cNvGrpSpPr/>
              <p:nvPr/>
            </p:nvGrpSpPr>
            <p:grpSpPr>
              <a:xfrm>
                <a:off x="6239159" y="3429258"/>
                <a:ext cx="1890236" cy="221485"/>
                <a:chOff x="6239159" y="3429258"/>
                <a:chExt cx="1890236" cy="221485"/>
              </a:xfrm>
            </p:grpSpPr>
            <p:sp>
              <p:nvSpPr>
                <p:cNvPr id="836" name="Google Shape;836;p47"/>
                <p:cNvSpPr/>
                <p:nvPr/>
              </p:nvSpPr>
              <p:spPr>
                <a:xfrm>
                  <a:off x="6239508" y="3431932"/>
                  <a:ext cx="1888841" cy="218811"/>
                </a:xfrm>
                <a:custGeom>
                  <a:avLst/>
                  <a:gdLst/>
                  <a:ahLst/>
                  <a:cxnLst/>
                  <a:rect l="l" t="t" r="r" b="b"/>
                  <a:pathLst>
                    <a:path w="32492" h="3764" extrusionOk="0">
                      <a:moveTo>
                        <a:pt x="2860" y="248"/>
                      </a:moveTo>
                      <a:lnTo>
                        <a:pt x="1801" y="248"/>
                      </a:lnTo>
                      <a:cubicBezTo>
                        <a:pt x="1681" y="248"/>
                        <a:pt x="1600" y="213"/>
                        <a:pt x="1611" y="173"/>
                      </a:cubicBezTo>
                      <a:lnTo>
                        <a:pt x="1658" y="81"/>
                      </a:lnTo>
                      <a:cubicBezTo>
                        <a:pt x="1681" y="40"/>
                        <a:pt x="1784" y="12"/>
                        <a:pt x="1911" y="12"/>
                      </a:cubicBezTo>
                      <a:lnTo>
                        <a:pt x="2958" y="12"/>
                      </a:lnTo>
                      <a:cubicBezTo>
                        <a:pt x="3079" y="12"/>
                        <a:pt x="3160" y="46"/>
                        <a:pt x="3148" y="81"/>
                      </a:cubicBezTo>
                      <a:lnTo>
                        <a:pt x="3102" y="173"/>
                      </a:lnTo>
                      <a:cubicBezTo>
                        <a:pt x="3085" y="213"/>
                        <a:pt x="2981" y="248"/>
                        <a:pt x="2860" y="248"/>
                      </a:cubicBezTo>
                      <a:close/>
                      <a:moveTo>
                        <a:pt x="5087" y="0"/>
                      </a:moveTo>
                      <a:lnTo>
                        <a:pt x="4040" y="0"/>
                      </a:lnTo>
                      <a:cubicBezTo>
                        <a:pt x="3913" y="0"/>
                        <a:pt x="3810" y="40"/>
                        <a:pt x="3793" y="75"/>
                      </a:cubicBezTo>
                      <a:lnTo>
                        <a:pt x="3758" y="167"/>
                      </a:lnTo>
                      <a:cubicBezTo>
                        <a:pt x="3741" y="213"/>
                        <a:pt x="3827" y="242"/>
                        <a:pt x="3942" y="242"/>
                      </a:cubicBezTo>
                      <a:lnTo>
                        <a:pt x="5001" y="242"/>
                      </a:lnTo>
                      <a:cubicBezTo>
                        <a:pt x="5122" y="242"/>
                        <a:pt x="5231" y="202"/>
                        <a:pt x="5243" y="167"/>
                      </a:cubicBezTo>
                      <a:lnTo>
                        <a:pt x="5283" y="75"/>
                      </a:lnTo>
                      <a:cubicBezTo>
                        <a:pt x="5289" y="29"/>
                        <a:pt x="5202" y="0"/>
                        <a:pt x="5087" y="0"/>
                      </a:cubicBezTo>
                      <a:close/>
                      <a:moveTo>
                        <a:pt x="7211" y="0"/>
                      </a:moveTo>
                      <a:lnTo>
                        <a:pt x="6169" y="0"/>
                      </a:lnTo>
                      <a:cubicBezTo>
                        <a:pt x="6043" y="0"/>
                        <a:pt x="5945" y="40"/>
                        <a:pt x="5928" y="75"/>
                      </a:cubicBezTo>
                      <a:lnTo>
                        <a:pt x="5899" y="167"/>
                      </a:lnTo>
                      <a:cubicBezTo>
                        <a:pt x="5887" y="213"/>
                        <a:pt x="5974" y="242"/>
                        <a:pt x="6094" y="242"/>
                      </a:cubicBezTo>
                      <a:lnTo>
                        <a:pt x="7153" y="242"/>
                      </a:lnTo>
                      <a:cubicBezTo>
                        <a:pt x="7274" y="242"/>
                        <a:pt x="7372" y="202"/>
                        <a:pt x="7389" y="167"/>
                      </a:cubicBezTo>
                      <a:lnTo>
                        <a:pt x="7418" y="75"/>
                      </a:lnTo>
                      <a:cubicBezTo>
                        <a:pt x="7418" y="29"/>
                        <a:pt x="7332" y="0"/>
                        <a:pt x="7211" y="0"/>
                      </a:cubicBezTo>
                      <a:close/>
                      <a:moveTo>
                        <a:pt x="9340" y="0"/>
                      </a:moveTo>
                      <a:lnTo>
                        <a:pt x="8287" y="0"/>
                      </a:lnTo>
                      <a:cubicBezTo>
                        <a:pt x="8166" y="0"/>
                        <a:pt x="8068" y="40"/>
                        <a:pt x="8051" y="75"/>
                      </a:cubicBezTo>
                      <a:lnTo>
                        <a:pt x="8028" y="167"/>
                      </a:lnTo>
                      <a:cubicBezTo>
                        <a:pt x="8022" y="213"/>
                        <a:pt x="8109" y="242"/>
                        <a:pt x="8230" y="242"/>
                      </a:cubicBezTo>
                      <a:lnTo>
                        <a:pt x="9288" y="242"/>
                      </a:lnTo>
                      <a:cubicBezTo>
                        <a:pt x="9409" y="242"/>
                        <a:pt x="9513" y="202"/>
                        <a:pt x="9519" y="167"/>
                      </a:cubicBezTo>
                      <a:lnTo>
                        <a:pt x="9542" y="75"/>
                      </a:lnTo>
                      <a:cubicBezTo>
                        <a:pt x="9547" y="29"/>
                        <a:pt x="9455" y="0"/>
                        <a:pt x="9340" y="0"/>
                      </a:cubicBezTo>
                      <a:close/>
                      <a:moveTo>
                        <a:pt x="11464" y="0"/>
                      </a:moveTo>
                      <a:lnTo>
                        <a:pt x="10411" y="0"/>
                      </a:lnTo>
                      <a:cubicBezTo>
                        <a:pt x="10290" y="0"/>
                        <a:pt x="10186" y="40"/>
                        <a:pt x="10180" y="75"/>
                      </a:cubicBezTo>
                      <a:lnTo>
                        <a:pt x="10157" y="167"/>
                      </a:lnTo>
                      <a:cubicBezTo>
                        <a:pt x="10152" y="213"/>
                        <a:pt x="10244" y="242"/>
                        <a:pt x="10359" y="242"/>
                      </a:cubicBezTo>
                      <a:lnTo>
                        <a:pt x="11418" y="242"/>
                      </a:lnTo>
                      <a:cubicBezTo>
                        <a:pt x="11539" y="242"/>
                        <a:pt x="11642" y="202"/>
                        <a:pt x="11648" y="167"/>
                      </a:cubicBezTo>
                      <a:lnTo>
                        <a:pt x="11659" y="75"/>
                      </a:lnTo>
                      <a:cubicBezTo>
                        <a:pt x="11677" y="29"/>
                        <a:pt x="11585" y="0"/>
                        <a:pt x="11464" y="0"/>
                      </a:cubicBezTo>
                      <a:close/>
                      <a:moveTo>
                        <a:pt x="13587" y="0"/>
                      </a:moveTo>
                      <a:lnTo>
                        <a:pt x="12540" y="0"/>
                      </a:lnTo>
                      <a:cubicBezTo>
                        <a:pt x="12419" y="0"/>
                        <a:pt x="12315" y="40"/>
                        <a:pt x="12315" y="75"/>
                      </a:cubicBezTo>
                      <a:lnTo>
                        <a:pt x="12304" y="167"/>
                      </a:lnTo>
                      <a:cubicBezTo>
                        <a:pt x="12298" y="213"/>
                        <a:pt x="12390" y="242"/>
                        <a:pt x="12511" y="242"/>
                      </a:cubicBezTo>
                      <a:lnTo>
                        <a:pt x="13570" y="242"/>
                      </a:lnTo>
                      <a:cubicBezTo>
                        <a:pt x="13691" y="242"/>
                        <a:pt x="13794" y="202"/>
                        <a:pt x="13794" y="167"/>
                      </a:cubicBezTo>
                      <a:lnTo>
                        <a:pt x="13800" y="75"/>
                      </a:lnTo>
                      <a:cubicBezTo>
                        <a:pt x="13800" y="29"/>
                        <a:pt x="13708" y="0"/>
                        <a:pt x="13587" y="0"/>
                      </a:cubicBezTo>
                      <a:close/>
                      <a:moveTo>
                        <a:pt x="15711" y="0"/>
                      </a:moveTo>
                      <a:lnTo>
                        <a:pt x="14663" y="0"/>
                      </a:lnTo>
                      <a:cubicBezTo>
                        <a:pt x="14543" y="0"/>
                        <a:pt x="14445" y="40"/>
                        <a:pt x="14439" y="75"/>
                      </a:cubicBezTo>
                      <a:lnTo>
                        <a:pt x="14433" y="167"/>
                      </a:lnTo>
                      <a:cubicBezTo>
                        <a:pt x="14433" y="213"/>
                        <a:pt x="14525" y="242"/>
                        <a:pt x="14646" y="242"/>
                      </a:cubicBezTo>
                      <a:lnTo>
                        <a:pt x="15705" y="242"/>
                      </a:lnTo>
                      <a:cubicBezTo>
                        <a:pt x="15826" y="242"/>
                        <a:pt x="15924" y="202"/>
                        <a:pt x="15924" y="167"/>
                      </a:cubicBezTo>
                      <a:lnTo>
                        <a:pt x="15924" y="75"/>
                      </a:lnTo>
                      <a:cubicBezTo>
                        <a:pt x="15929" y="29"/>
                        <a:pt x="15837" y="0"/>
                        <a:pt x="15711" y="0"/>
                      </a:cubicBezTo>
                      <a:close/>
                      <a:moveTo>
                        <a:pt x="17834" y="0"/>
                      </a:moveTo>
                      <a:lnTo>
                        <a:pt x="16787" y="0"/>
                      </a:lnTo>
                      <a:cubicBezTo>
                        <a:pt x="16660" y="0"/>
                        <a:pt x="16568" y="40"/>
                        <a:pt x="16568" y="75"/>
                      </a:cubicBezTo>
                      <a:lnTo>
                        <a:pt x="16568" y="167"/>
                      </a:lnTo>
                      <a:cubicBezTo>
                        <a:pt x="16568" y="213"/>
                        <a:pt x="16672" y="242"/>
                        <a:pt x="16787" y="242"/>
                      </a:cubicBezTo>
                      <a:lnTo>
                        <a:pt x="17840" y="242"/>
                      </a:lnTo>
                      <a:cubicBezTo>
                        <a:pt x="17961" y="242"/>
                        <a:pt x="18059" y="202"/>
                        <a:pt x="18059" y="167"/>
                      </a:cubicBezTo>
                      <a:lnTo>
                        <a:pt x="18047" y="75"/>
                      </a:lnTo>
                      <a:cubicBezTo>
                        <a:pt x="18059" y="29"/>
                        <a:pt x="17955" y="0"/>
                        <a:pt x="17834" y="0"/>
                      </a:cubicBezTo>
                      <a:close/>
                      <a:moveTo>
                        <a:pt x="19964" y="0"/>
                      </a:moveTo>
                      <a:lnTo>
                        <a:pt x="18916" y="0"/>
                      </a:lnTo>
                      <a:cubicBezTo>
                        <a:pt x="18790" y="0"/>
                        <a:pt x="18698" y="40"/>
                        <a:pt x="18703" y="75"/>
                      </a:cubicBezTo>
                      <a:lnTo>
                        <a:pt x="18715" y="167"/>
                      </a:lnTo>
                      <a:cubicBezTo>
                        <a:pt x="18715" y="213"/>
                        <a:pt x="18813" y="242"/>
                        <a:pt x="18933" y="242"/>
                      </a:cubicBezTo>
                      <a:lnTo>
                        <a:pt x="19992" y="242"/>
                      </a:lnTo>
                      <a:cubicBezTo>
                        <a:pt x="20113" y="242"/>
                        <a:pt x="20211" y="202"/>
                        <a:pt x="20200" y="167"/>
                      </a:cubicBezTo>
                      <a:lnTo>
                        <a:pt x="20188" y="75"/>
                      </a:lnTo>
                      <a:cubicBezTo>
                        <a:pt x="20182" y="29"/>
                        <a:pt x="20079" y="0"/>
                        <a:pt x="19964" y="0"/>
                      </a:cubicBezTo>
                      <a:close/>
                      <a:moveTo>
                        <a:pt x="22087" y="0"/>
                      </a:moveTo>
                      <a:lnTo>
                        <a:pt x="21034" y="0"/>
                      </a:lnTo>
                      <a:cubicBezTo>
                        <a:pt x="20913" y="0"/>
                        <a:pt x="20827" y="40"/>
                        <a:pt x="20827" y="75"/>
                      </a:cubicBezTo>
                      <a:lnTo>
                        <a:pt x="20844" y="167"/>
                      </a:lnTo>
                      <a:cubicBezTo>
                        <a:pt x="20850" y="213"/>
                        <a:pt x="20948" y="242"/>
                        <a:pt x="21074" y="242"/>
                      </a:cubicBezTo>
                      <a:lnTo>
                        <a:pt x="22127" y="242"/>
                      </a:lnTo>
                      <a:cubicBezTo>
                        <a:pt x="22248" y="242"/>
                        <a:pt x="22340" y="202"/>
                        <a:pt x="22329" y="167"/>
                      </a:cubicBezTo>
                      <a:lnTo>
                        <a:pt x="22306" y="75"/>
                      </a:lnTo>
                      <a:cubicBezTo>
                        <a:pt x="22312" y="29"/>
                        <a:pt x="22208" y="0"/>
                        <a:pt x="22087" y="0"/>
                      </a:cubicBezTo>
                      <a:close/>
                      <a:moveTo>
                        <a:pt x="24216" y="0"/>
                      </a:moveTo>
                      <a:lnTo>
                        <a:pt x="23163" y="0"/>
                      </a:lnTo>
                      <a:cubicBezTo>
                        <a:pt x="23042" y="0"/>
                        <a:pt x="22956" y="40"/>
                        <a:pt x="22962" y="75"/>
                      </a:cubicBezTo>
                      <a:lnTo>
                        <a:pt x="22985" y="167"/>
                      </a:lnTo>
                      <a:cubicBezTo>
                        <a:pt x="22991" y="213"/>
                        <a:pt x="23100" y="242"/>
                        <a:pt x="23215" y="242"/>
                      </a:cubicBezTo>
                      <a:lnTo>
                        <a:pt x="24274" y="242"/>
                      </a:lnTo>
                      <a:cubicBezTo>
                        <a:pt x="24395" y="242"/>
                        <a:pt x="24481" y="202"/>
                        <a:pt x="24475" y="167"/>
                      </a:cubicBezTo>
                      <a:lnTo>
                        <a:pt x="24452" y="75"/>
                      </a:lnTo>
                      <a:cubicBezTo>
                        <a:pt x="24441" y="29"/>
                        <a:pt x="24332" y="0"/>
                        <a:pt x="24216" y="0"/>
                      </a:cubicBezTo>
                      <a:close/>
                      <a:moveTo>
                        <a:pt x="26340" y="0"/>
                      </a:moveTo>
                      <a:lnTo>
                        <a:pt x="25287" y="0"/>
                      </a:lnTo>
                      <a:cubicBezTo>
                        <a:pt x="25166" y="0"/>
                        <a:pt x="25080" y="40"/>
                        <a:pt x="25091" y="75"/>
                      </a:cubicBezTo>
                      <a:lnTo>
                        <a:pt x="25120" y="167"/>
                      </a:lnTo>
                      <a:cubicBezTo>
                        <a:pt x="25137" y="213"/>
                        <a:pt x="25235" y="242"/>
                        <a:pt x="25362" y="242"/>
                      </a:cubicBezTo>
                      <a:lnTo>
                        <a:pt x="26415" y="242"/>
                      </a:lnTo>
                      <a:cubicBezTo>
                        <a:pt x="26541" y="242"/>
                        <a:pt x="26628" y="202"/>
                        <a:pt x="26610" y="167"/>
                      </a:cubicBezTo>
                      <a:lnTo>
                        <a:pt x="26582" y="75"/>
                      </a:lnTo>
                      <a:cubicBezTo>
                        <a:pt x="26570" y="29"/>
                        <a:pt x="26461" y="0"/>
                        <a:pt x="26340" y="0"/>
                      </a:cubicBezTo>
                      <a:close/>
                      <a:moveTo>
                        <a:pt x="28469" y="0"/>
                      </a:moveTo>
                      <a:lnTo>
                        <a:pt x="27416" y="0"/>
                      </a:lnTo>
                      <a:cubicBezTo>
                        <a:pt x="27295" y="0"/>
                        <a:pt x="27215" y="40"/>
                        <a:pt x="27220" y="75"/>
                      </a:cubicBezTo>
                      <a:lnTo>
                        <a:pt x="27261" y="167"/>
                      </a:lnTo>
                      <a:cubicBezTo>
                        <a:pt x="27272" y="213"/>
                        <a:pt x="27382" y="242"/>
                        <a:pt x="27502" y="242"/>
                      </a:cubicBezTo>
                      <a:lnTo>
                        <a:pt x="28561" y="242"/>
                      </a:lnTo>
                      <a:cubicBezTo>
                        <a:pt x="28682" y="242"/>
                        <a:pt x="28763" y="202"/>
                        <a:pt x="28745" y="167"/>
                      </a:cubicBezTo>
                      <a:lnTo>
                        <a:pt x="28711" y="75"/>
                      </a:lnTo>
                      <a:cubicBezTo>
                        <a:pt x="28688" y="29"/>
                        <a:pt x="28584" y="0"/>
                        <a:pt x="28469" y="0"/>
                      </a:cubicBezTo>
                      <a:close/>
                      <a:moveTo>
                        <a:pt x="30587" y="0"/>
                      </a:moveTo>
                      <a:lnTo>
                        <a:pt x="29540" y="0"/>
                      </a:lnTo>
                      <a:cubicBezTo>
                        <a:pt x="29419" y="0"/>
                        <a:pt x="29338" y="40"/>
                        <a:pt x="29350" y="75"/>
                      </a:cubicBezTo>
                      <a:lnTo>
                        <a:pt x="29396" y="167"/>
                      </a:lnTo>
                      <a:cubicBezTo>
                        <a:pt x="29407" y="213"/>
                        <a:pt x="29522" y="242"/>
                        <a:pt x="29637" y="242"/>
                      </a:cubicBezTo>
                      <a:lnTo>
                        <a:pt x="30696" y="242"/>
                      </a:lnTo>
                      <a:cubicBezTo>
                        <a:pt x="30817" y="242"/>
                        <a:pt x="30898" y="202"/>
                        <a:pt x="30886" y="167"/>
                      </a:cubicBezTo>
                      <a:lnTo>
                        <a:pt x="30840" y="75"/>
                      </a:lnTo>
                      <a:cubicBezTo>
                        <a:pt x="30817" y="29"/>
                        <a:pt x="30714" y="0"/>
                        <a:pt x="30587" y="0"/>
                      </a:cubicBezTo>
                      <a:close/>
                      <a:moveTo>
                        <a:pt x="2751" y="391"/>
                      </a:moveTo>
                      <a:lnTo>
                        <a:pt x="1744" y="391"/>
                      </a:lnTo>
                      <a:cubicBezTo>
                        <a:pt x="1623" y="391"/>
                        <a:pt x="1514" y="426"/>
                        <a:pt x="1491" y="460"/>
                      </a:cubicBezTo>
                      <a:lnTo>
                        <a:pt x="1335" y="817"/>
                      </a:lnTo>
                      <a:cubicBezTo>
                        <a:pt x="1312" y="858"/>
                        <a:pt x="1399" y="892"/>
                        <a:pt x="1519" y="892"/>
                      </a:cubicBezTo>
                      <a:lnTo>
                        <a:pt x="2550" y="892"/>
                      </a:lnTo>
                      <a:cubicBezTo>
                        <a:pt x="2670" y="892"/>
                        <a:pt x="2785" y="858"/>
                        <a:pt x="2803" y="817"/>
                      </a:cubicBezTo>
                      <a:lnTo>
                        <a:pt x="2947" y="460"/>
                      </a:lnTo>
                      <a:cubicBezTo>
                        <a:pt x="2952" y="420"/>
                        <a:pt x="2872" y="391"/>
                        <a:pt x="2751" y="391"/>
                      </a:cubicBezTo>
                      <a:close/>
                      <a:moveTo>
                        <a:pt x="4828" y="391"/>
                      </a:moveTo>
                      <a:lnTo>
                        <a:pt x="3821" y="391"/>
                      </a:lnTo>
                      <a:cubicBezTo>
                        <a:pt x="3700" y="391"/>
                        <a:pt x="3591" y="426"/>
                        <a:pt x="3580" y="460"/>
                      </a:cubicBezTo>
                      <a:lnTo>
                        <a:pt x="3442" y="817"/>
                      </a:lnTo>
                      <a:cubicBezTo>
                        <a:pt x="3424" y="858"/>
                        <a:pt x="3511" y="892"/>
                        <a:pt x="3631" y="892"/>
                      </a:cubicBezTo>
                      <a:lnTo>
                        <a:pt x="4662" y="892"/>
                      </a:lnTo>
                      <a:cubicBezTo>
                        <a:pt x="4782" y="892"/>
                        <a:pt x="4892" y="858"/>
                        <a:pt x="4915" y="817"/>
                      </a:cubicBezTo>
                      <a:lnTo>
                        <a:pt x="5036" y="460"/>
                      </a:lnTo>
                      <a:cubicBezTo>
                        <a:pt x="5036" y="420"/>
                        <a:pt x="4949" y="391"/>
                        <a:pt x="4828" y="391"/>
                      </a:cubicBezTo>
                      <a:close/>
                      <a:moveTo>
                        <a:pt x="6906" y="391"/>
                      </a:moveTo>
                      <a:lnTo>
                        <a:pt x="5899" y="391"/>
                      </a:lnTo>
                      <a:cubicBezTo>
                        <a:pt x="5778" y="391"/>
                        <a:pt x="5669" y="426"/>
                        <a:pt x="5657" y="460"/>
                      </a:cubicBezTo>
                      <a:lnTo>
                        <a:pt x="5542" y="817"/>
                      </a:lnTo>
                      <a:cubicBezTo>
                        <a:pt x="5525" y="858"/>
                        <a:pt x="5611" y="892"/>
                        <a:pt x="5738" y="892"/>
                      </a:cubicBezTo>
                      <a:lnTo>
                        <a:pt x="6762" y="892"/>
                      </a:lnTo>
                      <a:cubicBezTo>
                        <a:pt x="6889" y="892"/>
                        <a:pt x="6992" y="858"/>
                        <a:pt x="7009" y="817"/>
                      </a:cubicBezTo>
                      <a:lnTo>
                        <a:pt x="7107" y="460"/>
                      </a:lnTo>
                      <a:cubicBezTo>
                        <a:pt x="7113" y="420"/>
                        <a:pt x="7021" y="391"/>
                        <a:pt x="6906" y="391"/>
                      </a:cubicBezTo>
                      <a:close/>
                      <a:moveTo>
                        <a:pt x="8978" y="391"/>
                      </a:moveTo>
                      <a:lnTo>
                        <a:pt x="7971" y="391"/>
                      </a:lnTo>
                      <a:cubicBezTo>
                        <a:pt x="7850" y="391"/>
                        <a:pt x="7740" y="426"/>
                        <a:pt x="7735" y="460"/>
                      </a:cubicBezTo>
                      <a:lnTo>
                        <a:pt x="7643" y="817"/>
                      </a:lnTo>
                      <a:cubicBezTo>
                        <a:pt x="7625" y="858"/>
                        <a:pt x="7717" y="892"/>
                        <a:pt x="7844" y="892"/>
                      </a:cubicBezTo>
                      <a:lnTo>
                        <a:pt x="8874" y="892"/>
                      </a:lnTo>
                      <a:cubicBezTo>
                        <a:pt x="8995" y="892"/>
                        <a:pt x="9098" y="858"/>
                        <a:pt x="9110" y="817"/>
                      </a:cubicBezTo>
                      <a:lnTo>
                        <a:pt x="9191" y="460"/>
                      </a:lnTo>
                      <a:cubicBezTo>
                        <a:pt x="9196" y="420"/>
                        <a:pt x="9104" y="391"/>
                        <a:pt x="8978" y="391"/>
                      </a:cubicBezTo>
                      <a:close/>
                      <a:moveTo>
                        <a:pt x="11061" y="391"/>
                      </a:moveTo>
                      <a:lnTo>
                        <a:pt x="10054" y="391"/>
                      </a:lnTo>
                      <a:cubicBezTo>
                        <a:pt x="9927" y="391"/>
                        <a:pt x="9829" y="426"/>
                        <a:pt x="9824" y="460"/>
                      </a:cubicBezTo>
                      <a:lnTo>
                        <a:pt x="9749" y="817"/>
                      </a:lnTo>
                      <a:cubicBezTo>
                        <a:pt x="9743" y="858"/>
                        <a:pt x="9835" y="892"/>
                        <a:pt x="9956" y="892"/>
                      </a:cubicBezTo>
                      <a:lnTo>
                        <a:pt x="10986" y="892"/>
                      </a:lnTo>
                      <a:cubicBezTo>
                        <a:pt x="11107" y="892"/>
                        <a:pt x="11216" y="858"/>
                        <a:pt x="11216" y="817"/>
                      </a:cubicBezTo>
                      <a:lnTo>
                        <a:pt x="11274" y="460"/>
                      </a:lnTo>
                      <a:cubicBezTo>
                        <a:pt x="11274" y="420"/>
                        <a:pt x="11182" y="391"/>
                        <a:pt x="11061" y="391"/>
                      </a:cubicBezTo>
                      <a:close/>
                      <a:moveTo>
                        <a:pt x="13138" y="391"/>
                      </a:moveTo>
                      <a:lnTo>
                        <a:pt x="12131" y="391"/>
                      </a:lnTo>
                      <a:cubicBezTo>
                        <a:pt x="12010" y="391"/>
                        <a:pt x="11907" y="426"/>
                        <a:pt x="11901" y="460"/>
                      </a:cubicBezTo>
                      <a:lnTo>
                        <a:pt x="11849" y="817"/>
                      </a:lnTo>
                      <a:cubicBezTo>
                        <a:pt x="11844" y="858"/>
                        <a:pt x="11936" y="892"/>
                        <a:pt x="12056" y="892"/>
                      </a:cubicBezTo>
                      <a:lnTo>
                        <a:pt x="13087" y="892"/>
                      </a:lnTo>
                      <a:cubicBezTo>
                        <a:pt x="13207" y="892"/>
                        <a:pt x="13311" y="858"/>
                        <a:pt x="13317" y="817"/>
                      </a:cubicBezTo>
                      <a:lnTo>
                        <a:pt x="13346" y="460"/>
                      </a:lnTo>
                      <a:cubicBezTo>
                        <a:pt x="13351" y="420"/>
                        <a:pt x="13259" y="391"/>
                        <a:pt x="13138" y="391"/>
                      </a:cubicBezTo>
                      <a:close/>
                      <a:moveTo>
                        <a:pt x="15216" y="391"/>
                      </a:moveTo>
                      <a:lnTo>
                        <a:pt x="14209" y="391"/>
                      </a:lnTo>
                      <a:cubicBezTo>
                        <a:pt x="14088" y="391"/>
                        <a:pt x="13984" y="426"/>
                        <a:pt x="13984" y="460"/>
                      </a:cubicBezTo>
                      <a:lnTo>
                        <a:pt x="13967" y="817"/>
                      </a:lnTo>
                      <a:cubicBezTo>
                        <a:pt x="13967" y="858"/>
                        <a:pt x="14059" y="892"/>
                        <a:pt x="14180" y="892"/>
                      </a:cubicBezTo>
                      <a:lnTo>
                        <a:pt x="15210" y="892"/>
                      </a:lnTo>
                      <a:cubicBezTo>
                        <a:pt x="15331" y="892"/>
                        <a:pt x="15435" y="858"/>
                        <a:pt x="15435" y="817"/>
                      </a:cubicBezTo>
                      <a:lnTo>
                        <a:pt x="15440" y="460"/>
                      </a:lnTo>
                      <a:cubicBezTo>
                        <a:pt x="15435" y="420"/>
                        <a:pt x="15337" y="391"/>
                        <a:pt x="15216" y="391"/>
                      </a:cubicBezTo>
                      <a:close/>
                      <a:moveTo>
                        <a:pt x="17293" y="391"/>
                      </a:moveTo>
                      <a:lnTo>
                        <a:pt x="16286" y="391"/>
                      </a:lnTo>
                      <a:cubicBezTo>
                        <a:pt x="16165" y="391"/>
                        <a:pt x="16073" y="426"/>
                        <a:pt x="16073" y="460"/>
                      </a:cubicBezTo>
                      <a:lnTo>
                        <a:pt x="16073" y="817"/>
                      </a:lnTo>
                      <a:cubicBezTo>
                        <a:pt x="16073" y="858"/>
                        <a:pt x="16171" y="892"/>
                        <a:pt x="16292" y="892"/>
                      </a:cubicBezTo>
                      <a:lnTo>
                        <a:pt x="17322" y="892"/>
                      </a:lnTo>
                      <a:cubicBezTo>
                        <a:pt x="17443" y="892"/>
                        <a:pt x="17547" y="858"/>
                        <a:pt x="17541" y="817"/>
                      </a:cubicBezTo>
                      <a:lnTo>
                        <a:pt x="17524" y="460"/>
                      </a:lnTo>
                      <a:cubicBezTo>
                        <a:pt x="17512" y="420"/>
                        <a:pt x="17408" y="391"/>
                        <a:pt x="17293" y="391"/>
                      </a:cubicBezTo>
                      <a:close/>
                      <a:moveTo>
                        <a:pt x="19377" y="391"/>
                      </a:moveTo>
                      <a:lnTo>
                        <a:pt x="18370" y="391"/>
                      </a:lnTo>
                      <a:cubicBezTo>
                        <a:pt x="18243" y="391"/>
                        <a:pt x="18151" y="426"/>
                        <a:pt x="18151" y="460"/>
                      </a:cubicBezTo>
                      <a:lnTo>
                        <a:pt x="18174" y="817"/>
                      </a:lnTo>
                      <a:cubicBezTo>
                        <a:pt x="18174" y="858"/>
                        <a:pt x="18272" y="892"/>
                        <a:pt x="18398" y="892"/>
                      </a:cubicBezTo>
                      <a:lnTo>
                        <a:pt x="19423" y="892"/>
                      </a:lnTo>
                      <a:cubicBezTo>
                        <a:pt x="19549" y="892"/>
                        <a:pt x="19641" y="858"/>
                        <a:pt x="19641" y="817"/>
                      </a:cubicBezTo>
                      <a:lnTo>
                        <a:pt x="19607" y="460"/>
                      </a:lnTo>
                      <a:cubicBezTo>
                        <a:pt x="19590" y="420"/>
                        <a:pt x="19492" y="391"/>
                        <a:pt x="19377" y="391"/>
                      </a:cubicBezTo>
                      <a:close/>
                      <a:moveTo>
                        <a:pt x="21448" y="391"/>
                      </a:moveTo>
                      <a:lnTo>
                        <a:pt x="20441" y="391"/>
                      </a:lnTo>
                      <a:cubicBezTo>
                        <a:pt x="20315" y="391"/>
                        <a:pt x="20223" y="426"/>
                        <a:pt x="20228" y="460"/>
                      </a:cubicBezTo>
                      <a:lnTo>
                        <a:pt x="20274" y="817"/>
                      </a:lnTo>
                      <a:cubicBezTo>
                        <a:pt x="20280" y="858"/>
                        <a:pt x="20384" y="892"/>
                        <a:pt x="20505" y="892"/>
                      </a:cubicBezTo>
                      <a:lnTo>
                        <a:pt x="21535" y="892"/>
                      </a:lnTo>
                      <a:cubicBezTo>
                        <a:pt x="21656" y="892"/>
                        <a:pt x="21748" y="858"/>
                        <a:pt x="21742" y="817"/>
                      </a:cubicBezTo>
                      <a:lnTo>
                        <a:pt x="21684" y="460"/>
                      </a:lnTo>
                      <a:cubicBezTo>
                        <a:pt x="21679" y="420"/>
                        <a:pt x="21569" y="391"/>
                        <a:pt x="21448" y="391"/>
                      </a:cubicBezTo>
                      <a:close/>
                      <a:moveTo>
                        <a:pt x="23526" y="391"/>
                      </a:moveTo>
                      <a:lnTo>
                        <a:pt x="22519" y="391"/>
                      </a:lnTo>
                      <a:cubicBezTo>
                        <a:pt x="22398" y="391"/>
                        <a:pt x="22312" y="426"/>
                        <a:pt x="22317" y="460"/>
                      </a:cubicBezTo>
                      <a:lnTo>
                        <a:pt x="22381" y="817"/>
                      </a:lnTo>
                      <a:cubicBezTo>
                        <a:pt x="22386" y="858"/>
                        <a:pt x="22496" y="892"/>
                        <a:pt x="22617" y="892"/>
                      </a:cubicBezTo>
                      <a:lnTo>
                        <a:pt x="23647" y="892"/>
                      </a:lnTo>
                      <a:cubicBezTo>
                        <a:pt x="23768" y="892"/>
                        <a:pt x="23865" y="858"/>
                        <a:pt x="23848" y="817"/>
                      </a:cubicBezTo>
                      <a:lnTo>
                        <a:pt x="23768" y="460"/>
                      </a:lnTo>
                      <a:cubicBezTo>
                        <a:pt x="23756" y="420"/>
                        <a:pt x="23647" y="391"/>
                        <a:pt x="23526" y="391"/>
                      </a:cubicBezTo>
                      <a:close/>
                      <a:moveTo>
                        <a:pt x="25603" y="391"/>
                      </a:moveTo>
                      <a:lnTo>
                        <a:pt x="24596" y="391"/>
                      </a:lnTo>
                      <a:cubicBezTo>
                        <a:pt x="24475" y="391"/>
                        <a:pt x="24389" y="426"/>
                        <a:pt x="24395" y="460"/>
                      </a:cubicBezTo>
                      <a:lnTo>
                        <a:pt x="24481" y="817"/>
                      </a:lnTo>
                      <a:cubicBezTo>
                        <a:pt x="24487" y="858"/>
                        <a:pt x="24596" y="892"/>
                        <a:pt x="24723" y="892"/>
                      </a:cubicBezTo>
                      <a:lnTo>
                        <a:pt x="25753" y="892"/>
                      </a:lnTo>
                      <a:cubicBezTo>
                        <a:pt x="25874" y="892"/>
                        <a:pt x="25966" y="858"/>
                        <a:pt x="25954" y="817"/>
                      </a:cubicBezTo>
                      <a:lnTo>
                        <a:pt x="25857" y="460"/>
                      </a:lnTo>
                      <a:cubicBezTo>
                        <a:pt x="25834" y="420"/>
                        <a:pt x="25724" y="391"/>
                        <a:pt x="25603" y="391"/>
                      </a:cubicBezTo>
                      <a:close/>
                      <a:moveTo>
                        <a:pt x="27681" y="391"/>
                      </a:moveTo>
                      <a:lnTo>
                        <a:pt x="26674" y="391"/>
                      </a:lnTo>
                      <a:cubicBezTo>
                        <a:pt x="26553" y="391"/>
                        <a:pt x="26467" y="426"/>
                        <a:pt x="26484" y="460"/>
                      </a:cubicBezTo>
                      <a:lnTo>
                        <a:pt x="26587" y="817"/>
                      </a:lnTo>
                      <a:cubicBezTo>
                        <a:pt x="26605" y="858"/>
                        <a:pt x="26714" y="892"/>
                        <a:pt x="26835" y="892"/>
                      </a:cubicBezTo>
                      <a:lnTo>
                        <a:pt x="27865" y="892"/>
                      </a:lnTo>
                      <a:cubicBezTo>
                        <a:pt x="27986" y="892"/>
                        <a:pt x="28072" y="858"/>
                        <a:pt x="28055" y="817"/>
                      </a:cubicBezTo>
                      <a:lnTo>
                        <a:pt x="27928" y="460"/>
                      </a:lnTo>
                      <a:cubicBezTo>
                        <a:pt x="27911" y="420"/>
                        <a:pt x="27807" y="391"/>
                        <a:pt x="27681" y="391"/>
                      </a:cubicBezTo>
                      <a:close/>
                      <a:moveTo>
                        <a:pt x="30760" y="391"/>
                      </a:moveTo>
                      <a:lnTo>
                        <a:pt x="28745" y="391"/>
                      </a:lnTo>
                      <a:cubicBezTo>
                        <a:pt x="28625" y="391"/>
                        <a:pt x="28538" y="426"/>
                        <a:pt x="28561" y="460"/>
                      </a:cubicBezTo>
                      <a:lnTo>
                        <a:pt x="28699" y="817"/>
                      </a:lnTo>
                      <a:cubicBezTo>
                        <a:pt x="28711" y="858"/>
                        <a:pt x="28826" y="892"/>
                        <a:pt x="28947" y="892"/>
                      </a:cubicBezTo>
                      <a:lnTo>
                        <a:pt x="30990" y="892"/>
                      </a:lnTo>
                      <a:cubicBezTo>
                        <a:pt x="31116" y="892"/>
                        <a:pt x="31203" y="858"/>
                        <a:pt x="31180" y="817"/>
                      </a:cubicBezTo>
                      <a:lnTo>
                        <a:pt x="31019" y="460"/>
                      </a:lnTo>
                      <a:cubicBezTo>
                        <a:pt x="31001" y="420"/>
                        <a:pt x="30886" y="391"/>
                        <a:pt x="30760" y="391"/>
                      </a:cubicBezTo>
                      <a:close/>
                      <a:moveTo>
                        <a:pt x="30242" y="1565"/>
                      </a:moveTo>
                      <a:lnTo>
                        <a:pt x="31295" y="1565"/>
                      </a:lnTo>
                      <a:cubicBezTo>
                        <a:pt x="31416" y="1565"/>
                        <a:pt x="31502" y="1525"/>
                        <a:pt x="31479" y="1485"/>
                      </a:cubicBezTo>
                      <a:lnTo>
                        <a:pt x="31312" y="1117"/>
                      </a:lnTo>
                      <a:cubicBezTo>
                        <a:pt x="31295" y="1070"/>
                        <a:pt x="31180" y="1036"/>
                        <a:pt x="31053" y="1036"/>
                      </a:cubicBezTo>
                      <a:lnTo>
                        <a:pt x="30029" y="1036"/>
                      </a:lnTo>
                      <a:cubicBezTo>
                        <a:pt x="29902" y="1036"/>
                        <a:pt x="29816" y="1070"/>
                        <a:pt x="29833" y="1117"/>
                      </a:cubicBezTo>
                      <a:lnTo>
                        <a:pt x="29983" y="1485"/>
                      </a:lnTo>
                      <a:cubicBezTo>
                        <a:pt x="30006" y="1525"/>
                        <a:pt x="30121" y="1565"/>
                        <a:pt x="30242" y="1565"/>
                      </a:cubicBezTo>
                      <a:close/>
                      <a:moveTo>
                        <a:pt x="28095" y="1565"/>
                      </a:moveTo>
                      <a:lnTo>
                        <a:pt x="29143" y="1565"/>
                      </a:lnTo>
                      <a:cubicBezTo>
                        <a:pt x="29263" y="1565"/>
                        <a:pt x="29361" y="1525"/>
                        <a:pt x="29338" y="1485"/>
                      </a:cubicBezTo>
                      <a:lnTo>
                        <a:pt x="29194" y="1117"/>
                      </a:lnTo>
                      <a:cubicBezTo>
                        <a:pt x="29177" y="1070"/>
                        <a:pt x="29062" y="1036"/>
                        <a:pt x="28941" y="1036"/>
                      </a:cubicBezTo>
                      <a:lnTo>
                        <a:pt x="27911" y="1036"/>
                      </a:lnTo>
                      <a:cubicBezTo>
                        <a:pt x="27790" y="1036"/>
                        <a:pt x="27704" y="1070"/>
                        <a:pt x="27721" y="1117"/>
                      </a:cubicBezTo>
                      <a:lnTo>
                        <a:pt x="27848" y="1485"/>
                      </a:lnTo>
                      <a:cubicBezTo>
                        <a:pt x="27853" y="1525"/>
                        <a:pt x="27963" y="1565"/>
                        <a:pt x="28095" y="1565"/>
                      </a:cubicBezTo>
                      <a:close/>
                      <a:moveTo>
                        <a:pt x="25937" y="1565"/>
                      </a:moveTo>
                      <a:lnTo>
                        <a:pt x="26984" y="1565"/>
                      </a:lnTo>
                      <a:cubicBezTo>
                        <a:pt x="27105" y="1565"/>
                        <a:pt x="27203" y="1525"/>
                        <a:pt x="27186" y="1485"/>
                      </a:cubicBezTo>
                      <a:lnTo>
                        <a:pt x="27065" y="1117"/>
                      </a:lnTo>
                      <a:cubicBezTo>
                        <a:pt x="27048" y="1070"/>
                        <a:pt x="26944" y="1036"/>
                        <a:pt x="26812" y="1036"/>
                      </a:cubicBezTo>
                      <a:lnTo>
                        <a:pt x="25782" y="1036"/>
                      </a:lnTo>
                      <a:cubicBezTo>
                        <a:pt x="25661" y="1036"/>
                        <a:pt x="25569" y="1070"/>
                        <a:pt x="25580" y="1117"/>
                      </a:cubicBezTo>
                      <a:lnTo>
                        <a:pt x="25684" y="1485"/>
                      </a:lnTo>
                      <a:cubicBezTo>
                        <a:pt x="25707" y="1525"/>
                        <a:pt x="25810" y="1565"/>
                        <a:pt x="25937" y="1565"/>
                      </a:cubicBezTo>
                      <a:close/>
                      <a:moveTo>
                        <a:pt x="23785" y="1565"/>
                      </a:moveTo>
                      <a:lnTo>
                        <a:pt x="24832" y="1565"/>
                      </a:lnTo>
                      <a:cubicBezTo>
                        <a:pt x="24959" y="1565"/>
                        <a:pt x="25051" y="1525"/>
                        <a:pt x="25045" y="1485"/>
                      </a:cubicBezTo>
                      <a:lnTo>
                        <a:pt x="24947" y="1117"/>
                      </a:lnTo>
                      <a:cubicBezTo>
                        <a:pt x="24936" y="1070"/>
                        <a:pt x="24826" y="1036"/>
                        <a:pt x="24706" y="1036"/>
                      </a:cubicBezTo>
                      <a:lnTo>
                        <a:pt x="23675" y="1036"/>
                      </a:lnTo>
                      <a:cubicBezTo>
                        <a:pt x="23555" y="1036"/>
                        <a:pt x="23457" y="1070"/>
                        <a:pt x="23468" y="1117"/>
                      </a:cubicBezTo>
                      <a:lnTo>
                        <a:pt x="23543" y="1485"/>
                      </a:lnTo>
                      <a:cubicBezTo>
                        <a:pt x="23555" y="1525"/>
                        <a:pt x="23664" y="1565"/>
                        <a:pt x="23785" y="1565"/>
                      </a:cubicBezTo>
                      <a:close/>
                      <a:moveTo>
                        <a:pt x="21632" y="1565"/>
                      </a:moveTo>
                      <a:lnTo>
                        <a:pt x="22686" y="1565"/>
                      </a:lnTo>
                      <a:cubicBezTo>
                        <a:pt x="22806" y="1565"/>
                        <a:pt x="22899" y="1525"/>
                        <a:pt x="22893" y="1485"/>
                      </a:cubicBezTo>
                      <a:lnTo>
                        <a:pt x="22818" y="1117"/>
                      </a:lnTo>
                      <a:cubicBezTo>
                        <a:pt x="22812" y="1070"/>
                        <a:pt x="22703" y="1036"/>
                        <a:pt x="22582" y="1036"/>
                      </a:cubicBezTo>
                      <a:lnTo>
                        <a:pt x="21552" y="1036"/>
                      </a:lnTo>
                      <a:cubicBezTo>
                        <a:pt x="21431" y="1036"/>
                        <a:pt x="21339" y="1070"/>
                        <a:pt x="21345" y="1117"/>
                      </a:cubicBezTo>
                      <a:lnTo>
                        <a:pt x="21402" y="1485"/>
                      </a:lnTo>
                      <a:cubicBezTo>
                        <a:pt x="21397" y="1525"/>
                        <a:pt x="21506" y="1565"/>
                        <a:pt x="21632" y="1565"/>
                      </a:cubicBezTo>
                      <a:close/>
                      <a:moveTo>
                        <a:pt x="19474" y="1565"/>
                      </a:moveTo>
                      <a:lnTo>
                        <a:pt x="20528" y="1565"/>
                      </a:lnTo>
                      <a:cubicBezTo>
                        <a:pt x="20648" y="1565"/>
                        <a:pt x="20746" y="1525"/>
                        <a:pt x="20740" y="1485"/>
                      </a:cubicBezTo>
                      <a:lnTo>
                        <a:pt x="20689" y="1117"/>
                      </a:lnTo>
                      <a:cubicBezTo>
                        <a:pt x="20683" y="1070"/>
                        <a:pt x="20585" y="1036"/>
                        <a:pt x="20459" y="1036"/>
                      </a:cubicBezTo>
                      <a:lnTo>
                        <a:pt x="19434" y="1036"/>
                      </a:lnTo>
                      <a:cubicBezTo>
                        <a:pt x="19308" y="1036"/>
                        <a:pt x="19210" y="1070"/>
                        <a:pt x="19215" y="1117"/>
                      </a:cubicBezTo>
                      <a:lnTo>
                        <a:pt x="19250" y="1485"/>
                      </a:lnTo>
                      <a:cubicBezTo>
                        <a:pt x="19244" y="1525"/>
                        <a:pt x="19354" y="1565"/>
                        <a:pt x="19474" y="1565"/>
                      </a:cubicBezTo>
                      <a:close/>
                      <a:moveTo>
                        <a:pt x="17322" y="1565"/>
                      </a:moveTo>
                      <a:lnTo>
                        <a:pt x="18375" y="1565"/>
                      </a:lnTo>
                      <a:cubicBezTo>
                        <a:pt x="18496" y="1565"/>
                        <a:pt x="18600" y="1525"/>
                        <a:pt x="18600" y="1485"/>
                      </a:cubicBezTo>
                      <a:lnTo>
                        <a:pt x="18565" y="1117"/>
                      </a:lnTo>
                      <a:cubicBezTo>
                        <a:pt x="18565" y="1070"/>
                        <a:pt x="18462" y="1036"/>
                        <a:pt x="18335" y="1036"/>
                      </a:cubicBezTo>
                      <a:lnTo>
                        <a:pt x="17311" y="1036"/>
                      </a:lnTo>
                      <a:cubicBezTo>
                        <a:pt x="17184" y="1036"/>
                        <a:pt x="17086" y="1070"/>
                        <a:pt x="17086" y="1117"/>
                      </a:cubicBezTo>
                      <a:lnTo>
                        <a:pt x="17092" y="1485"/>
                      </a:lnTo>
                      <a:cubicBezTo>
                        <a:pt x="17092" y="1525"/>
                        <a:pt x="17201" y="1565"/>
                        <a:pt x="17322" y="1565"/>
                      </a:cubicBezTo>
                      <a:close/>
                      <a:moveTo>
                        <a:pt x="15170" y="1565"/>
                      </a:moveTo>
                      <a:lnTo>
                        <a:pt x="16223" y="1565"/>
                      </a:lnTo>
                      <a:cubicBezTo>
                        <a:pt x="16344" y="1565"/>
                        <a:pt x="16447" y="1525"/>
                        <a:pt x="16447" y="1485"/>
                      </a:cubicBezTo>
                      <a:lnTo>
                        <a:pt x="16447" y="1117"/>
                      </a:lnTo>
                      <a:cubicBezTo>
                        <a:pt x="16447" y="1070"/>
                        <a:pt x="16344" y="1036"/>
                        <a:pt x="16223" y="1036"/>
                      </a:cubicBezTo>
                      <a:lnTo>
                        <a:pt x="15193" y="1036"/>
                      </a:lnTo>
                      <a:cubicBezTo>
                        <a:pt x="15072" y="1036"/>
                        <a:pt x="14968" y="1070"/>
                        <a:pt x="14968" y="1117"/>
                      </a:cubicBezTo>
                      <a:lnTo>
                        <a:pt x="14957" y="1485"/>
                      </a:lnTo>
                      <a:cubicBezTo>
                        <a:pt x="14945" y="1525"/>
                        <a:pt x="15043" y="1565"/>
                        <a:pt x="15170" y="1565"/>
                      </a:cubicBezTo>
                      <a:close/>
                      <a:moveTo>
                        <a:pt x="13012" y="1565"/>
                      </a:moveTo>
                      <a:lnTo>
                        <a:pt x="14065" y="1565"/>
                      </a:lnTo>
                      <a:cubicBezTo>
                        <a:pt x="14186" y="1565"/>
                        <a:pt x="14295" y="1525"/>
                        <a:pt x="14295" y="1485"/>
                      </a:cubicBezTo>
                      <a:lnTo>
                        <a:pt x="14318" y="1117"/>
                      </a:lnTo>
                      <a:cubicBezTo>
                        <a:pt x="14318" y="1070"/>
                        <a:pt x="14220" y="1036"/>
                        <a:pt x="14099" y="1036"/>
                      </a:cubicBezTo>
                      <a:lnTo>
                        <a:pt x="13069" y="1036"/>
                      </a:lnTo>
                      <a:cubicBezTo>
                        <a:pt x="12948" y="1036"/>
                        <a:pt x="12851" y="1070"/>
                        <a:pt x="12839" y="1117"/>
                      </a:cubicBezTo>
                      <a:lnTo>
                        <a:pt x="12805" y="1485"/>
                      </a:lnTo>
                      <a:cubicBezTo>
                        <a:pt x="12793" y="1525"/>
                        <a:pt x="12891" y="1565"/>
                        <a:pt x="13012" y="1565"/>
                      </a:cubicBezTo>
                      <a:close/>
                      <a:moveTo>
                        <a:pt x="10865" y="1565"/>
                      </a:moveTo>
                      <a:lnTo>
                        <a:pt x="11913" y="1565"/>
                      </a:lnTo>
                      <a:cubicBezTo>
                        <a:pt x="12039" y="1565"/>
                        <a:pt x="12143" y="1525"/>
                        <a:pt x="12154" y="1485"/>
                      </a:cubicBezTo>
                      <a:lnTo>
                        <a:pt x="12195" y="1117"/>
                      </a:lnTo>
                      <a:cubicBezTo>
                        <a:pt x="12200" y="1070"/>
                        <a:pt x="12103" y="1036"/>
                        <a:pt x="11982" y="1036"/>
                      </a:cubicBezTo>
                      <a:lnTo>
                        <a:pt x="10952" y="1036"/>
                      </a:lnTo>
                      <a:cubicBezTo>
                        <a:pt x="10831" y="1036"/>
                        <a:pt x="10721" y="1070"/>
                        <a:pt x="10710" y="1117"/>
                      </a:cubicBezTo>
                      <a:lnTo>
                        <a:pt x="10647" y="1485"/>
                      </a:lnTo>
                      <a:cubicBezTo>
                        <a:pt x="10641" y="1525"/>
                        <a:pt x="10744" y="1565"/>
                        <a:pt x="10865" y="1565"/>
                      </a:cubicBezTo>
                      <a:close/>
                      <a:moveTo>
                        <a:pt x="8713" y="1565"/>
                      </a:moveTo>
                      <a:lnTo>
                        <a:pt x="9766" y="1565"/>
                      </a:lnTo>
                      <a:cubicBezTo>
                        <a:pt x="9887" y="1565"/>
                        <a:pt x="9990" y="1525"/>
                        <a:pt x="10008" y="1485"/>
                      </a:cubicBezTo>
                      <a:lnTo>
                        <a:pt x="10083" y="1117"/>
                      </a:lnTo>
                      <a:cubicBezTo>
                        <a:pt x="10088" y="1070"/>
                        <a:pt x="9996" y="1036"/>
                        <a:pt x="9870" y="1036"/>
                      </a:cubicBezTo>
                      <a:lnTo>
                        <a:pt x="8828" y="1036"/>
                      </a:lnTo>
                      <a:cubicBezTo>
                        <a:pt x="8707" y="1036"/>
                        <a:pt x="8598" y="1070"/>
                        <a:pt x="8592" y="1117"/>
                      </a:cubicBezTo>
                      <a:lnTo>
                        <a:pt x="8506" y="1485"/>
                      </a:lnTo>
                      <a:cubicBezTo>
                        <a:pt x="8488" y="1525"/>
                        <a:pt x="8586" y="1565"/>
                        <a:pt x="8713" y="1565"/>
                      </a:cubicBezTo>
                      <a:close/>
                      <a:moveTo>
                        <a:pt x="6555" y="1565"/>
                      </a:moveTo>
                      <a:lnTo>
                        <a:pt x="7608" y="1565"/>
                      </a:lnTo>
                      <a:cubicBezTo>
                        <a:pt x="7729" y="1565"/>
                        <a:pt x="7844" y="1525"/>
                        <a:pt x="7850" y="1485"/>
                      </a:cubicBezTo>
                      <a:lnTo>
                        <a:pt x="7942" y="1117"/>
                      </a:lnTo>
                      <a:cubicBezTo>
                        <a:pt x="7959" y="1070"/>
                        <a:pt x="7867" y="1036"/>
                        <a:pt x="7740" y="1036"/>
                      </a:cubicBezTo>
                      <a:lnTo>
                        <a:pt x="6716" y="1036"/>
                      </a:lnTo>
                      <a:cubicBezTo>
                        <a:pt x="6589" y="1036"/>
                        <a:pt x="6486" y="1070"/>
                        <a:pt x="6469" y="1117"/>
                      </a:cubicBezTo>
                      <a:lnTo>
                        <a:pt x="6359" y="1485"/>
                      </a:lnTo>
                      <a:cubicBezTo>
                        <a:pt x="6342" y="1525"/>
                        <a:pt x="6434" y="1565"/>
                        <a:pt x="6555" y="1565"/>
                      </a:cubicBezTo>
                      <a:close/>
                      <a:moveTo>
                        <a:pt x="4403" y="1565"/>
                      </a:moveTo>
                      <a:lnTo>
                        <a:pt x="5456" y="1565"/>
                      </a:lnTo>
                      <a:cubicBezTo>
                        <a:pt x="5577" y="1565"/>
                        <a:pt x="5692" y="1525"/>
                        <a:pt x="5709" y="1485"/>
                      </a:cubicBezTo>
                      <a:lnTo>
                        <a:pt x="5818" y="1117"/>
                      </a:lnTo>
                      <a:cubicBezTo>
                        <a:pt x="5836" y="1070"/>
                        <a:pt x="5749" y="1036"/>
                        <a:pt x="5617" y="1036"/>
                      </a:cubicBezTo>
                      <a:lnTo>
                        <a:pt x="4592" y="1036"/>
                      </a:lnTo>
                      <a:cubicBezTo>
                        <a:pt x="4466" y="1036"/>
                        <a:pt x="4351" y="1070"/>
                        <a:pt x="4339" y="1117"/>
                      </a:cubicBezTo>
                      <a:lnTo>
                        <a:pt x="4207" y="1485"/>
                      </a:lnTo>
                      <a:cubicBezTo>
                        <a:pt x="4190" y="1525"/>
                        <a:pt x="4282" y="1565"/>
                        <a:pt x="4403" y="1565"/>
                      </a:cubicBezTo>
                      <a:close/>
                      <a:moveTo>
                        <a:pt x="1209" y="1565"/>
                      </a:moveTo>
                      <a:lnTo>
                        <a:pt x="3298" y="1565"/>
                      </a:lnTo>
                      <a:cubicBezTo>
                        <a:pt x="3418" y="1565"/>
                        <a:pt x="3534" y="1525"/>
                        <a:pt x="3557" y="1485"/>
                      </a:cubicBezTo>
                      <a:lnTo>
                        <a:pt x="3695" y="1117"/>
                      </a:lnTo>
                      <a:cubicBezTo>
                        <a:pt x="3706" y="1070"/>
                        <a:pt x="3620" y="1036"/>
                        <a:pt x="3499" y="1036"/>
                      </a:cubicBezTo>
                      <a:lnTo>
                        <a:pt x="1439" y="1036"/>
                      </a:lnTo>
                      <a:cubicBezTo>
                        <a:pt x="1318" y="1036"/>
                        <a:pt x="1203" y="1070"/>
                        <a:pt x="1180" y="1117"/>
                      </a:cubicBezTo>
                      <a:lnTo>
                        <a:pt x="1019" y="1485"/>
                      </a:lnTo>
                      <a:cubicBezTo>
                        <a:pt x="1001" y="1525"/>
                        <a:pt x="1088" y="1565"/>
                        <a:pt x="1209" y="1565"/>
                      </a:cubicBezTo>
                      <a:close/>
                      <a:moveTo>
                        <a:pt x="26720" y="2268"/>
                      </a:moveTo>
                      <a:lnTo>
                        <a:pt x="27790" y="2268"/>
                      </a:lnTo>
                      <a:cubicBezTo>
                        <a:pt x="27923" y="2268"/>
                        <a:pt x="28009" y="2233"/>
                        <a:pt x="27992" y="2181"/>
                      </a:cubicBezTo>
                      <a:lnTo>
                        <a:pt x="27865" y="1801"/>
                      </a:lnTo>
                      <a:cubicBezTo>
                        <a:pt x="27848" y="1755"/>
                        <a:pt x="27733" y="1721"/>
                        <a:pt x="27612" y="1721"/>
                      </a:cubicBezTo>
                      <a:lnTo>
                        <a:pt x="26559" y="1721"/>
                      </a:lnTo>
                      <a:cubicBezTo>
                        <a:pt x="26438" y="1721"/>
                        <a:pt x="26346" y="1755"/>
                        <a:pt x="26357" y="1801"/>
                      </a:cubicBezTo>
                      <a:lnTo>
                        <a:pt x="26472" y="2181"/>
                      </a:lnTo>
                      <a:cubicBezTo>
                        <a:pt x="26472" y="2233"/>
                        <a:pt x="26587" y="2268"/>
                        <a:pt x="26720" y="2268"/>
                      </a:cubicBezTo>
                      <a:close/>
                      <a:moveTo>
                        <a:pt x="24516" y="2268"/>
                      </a:moveTo>
                      <a:lnTo>
                        <a:pt x="25592" y="2268"/>
                      </a:lnTo>
                      <a:cubicBezTo>
                        <a:pt x="25718" y="2268"/>
                        <a:pt x="25810" y="2233"/>
                        <a:pt x="25799" y="2181"/>
                      </a:cubicBezTo>
                      <a:lnTo>
                        <a:pt x="25690" y="1801"/>
                      </a:lnTo>
                      <a:cubicBezTo>
                        <a:pt x="25678" y="1755"/>
                        <a:pt x="25569" y="1721"/>
                        <a:pt x="25436" y="1721"/>
                      </a:cubicBezTo>
                      <a:lnTo>
                        <a:pt x="24389" y="1721"/>
                      </a:lnTo>
                      <a:cubicBezTo>
                        <a:pt x="24268" y="1721"/>
                        <a:pt x="24170" y="1755"/>
                        <a:pt x="24182" y="1801"/>
                      </a:cubicBezTo>
                      <a:lnTo>
                        <a:pt x="24268" y="2181"/>
                      </a:lnTo>
                      <a:cubicBezTo>
                        <a:pt x="24280" y="2233"/>
                        <a:pt x="24389" y="2268"/>
                        <a:pt x="24516" y="2268"/>
                      </a:cubicBezTo>
                      <a:close/>
                      <a:moveTo>
                        <a:pt x="22317" y="2268"/>
                      </a:moveTo>
                      <a:lnTo>
                        <a:pt x="23388" y="2268"/>
                      </a:lnTo>
                      <a:cubicBezTo>
                        <a:pt x="23520" y="2268"/>
                        <a:pt x="23612" y="2233"/>
                        <a:pt x="23606" y="2181"/>
                      </a:cubicBezTo>
                      <a:lnTo>
                        <a:pt x="23526" y="1801"/>
                      </a:lnTo>
                      <a:cubicBezTo>
                        <a:pt x="23520" y="1755"/>
                        <a:pt x="23405" y="1721"/>
                        <a:pt x="23278" y="1721"/>
                      </a:cubicBezTo>
                      <a:lnTo>
                        <a:pt x="22231" y="1721"/>
                      </a:lnTo>
                      <a:cubicBezTo>
                        <a:pt x="22110" y="1721"/>
                        <a:pt x="22007" y="1755"/>
                        <a:pt x="22012" y="1801"/>
                      </a:cubicBezTo>
                      <a:lnTo>
                        <a:pt x="22081" y="2181"/>
                      </a:lnTo>
                      <a:cubicBezTo>
                        <a:pt x="22081" y="2233"/>
                        <a:pt x="22185" y="2268"/>
                        <a:pt x="22317" y="2268"/>
                      </a:cubicBezTo>
                      <a:close/>
                      <a:moveTo>
                        <a:pt x="20113" y="2268"/>
                      </a:moveTo>
                      <a:lnTo>
                        <a:pt x="21189" y="2268"/>
                      </a:lnTo>
                      <a:cubicBezTo>
                        <a:pt x="21316" y="2268"/>
                        <a:pt x="21408" y="2233"/>
                        <a:pt x="21402" y="2181"/>
                      </a:cubicBezTo>
                      <a:lnTo>
                        <a:pt x="21345" y="1801"/>
                      </a:lnTo>
                      <a:cubicBezTo>
                        <a:pt x="21339" y="1755"/>
                        <a:pt x="21230" y="1721"/>
                        <a:pt x="21109" y="1721"/>
                      </a:cubicBezTo>
                      <a:lnTo>
                        <a:pt x="20056" y="1721"/>
                      </a:lnTo>
                      <a:cubicBezTo>
                        <a:pt x="19935" y="1721"/>
                        <a:pt x="19837" y="1755"/>
                        <a:pt x="19843" y="1801"/>
                      </a:cubicBezTo>
                      <a:lnTo>
                        <a:pt x="19883" y="2181"/>
                      </a:lnTo>
                      <a:cubicBezTo>
                        <a:pt x="19883" y="2233"/>
                        <a:pt x="19992" y="2268"/>
                        <a:pt x="20113" y="2268"/>
                      </a:cubicBezTo>
                      <a:close/>
                      <a:moveTo>
                        <a:pt x="17915" y="2268"/>
                      </a:moveTo>
                      <a:lnTo>
                        <a:pt x="18985" y="2268"/>
                      </a:lnTo>
                      <a:cubicBezTo>
                        <a:pt x="19118" y="2268"/>
                        <a:pt x="19215" y="2233"/>
                        <a:pt x="19210" y="2181"/>
                      </a:cubicBezTo>
                      <a:lnTo>
                        <a:pt x="19175" y="1801"/>
                      </a:lnTo>
                      <a:cubicBezTo>
                        <a:pt x="19164" y="1755"/>
                        <a:pt x="19066" y="1721"/>
                        <a:pt x="18933" y="1721"/>
                      </a:cubicBezTo>
                      <a:lnTo>
                        <a:pt x="17892" y="1721"/>
                      </a:lnTo>
                      <a:cubicBezTo>
                        <a:pt x="17771" y="1721"/>
                        <a:pt x="17667" y="1755"/>
                        <a:pt x="17667" y="1801"/>
                      </a:cubicBezTo>
                      <a:lnTo>
                        <a:pt x="17685" y="2181"/>
                      </a:lnTo>
                      <a:cubicBezTo>
                        <a:pt x="17685" y="2233"/>
                        <a:pt x="17794" y="2268"/>
                        <a:pt x="17915" y="2268"/>
                      </a:cubicBezTo>
                      <a:close/>
                      <a:moveTo>
                        <a:pt x="15722" y="2268"/>
                      </a:moveTo>
                      <a:lnTo>
                        <a:pt x="16793" y="2268"/>
                      </a:lnTo>
                      <a:cubicBezTo>
                        <a:pt x="16919" y="2268"/>
                        <a:pt x="17023" y="2233"/>
                        <a:pt x="17023" y="2181"/>
                      </a:cubicBezTo>
                      <a:lnTo>
                        <a:pt x="17017" y="1801"/>
                      </a:lnTo>
                      <a:cubicBezTo>
                        <a:pt x="17017" y="1755"/>
                        <a:pt x="16914" y="1721"/>
                        <a:pt x="16787" y="1721"/>
                      </a:cubicBezTo>
                      <a:lnTo>
                        <a:pt x="15734" y="1721"/>
                      </a:lnTo>
                      <a:cubicBezTo>
                        <a:pt x="15613" y="1721"/>
                        <a:pt x="15504" y="1755"/>
                        <a:pt x="15504" y="1801"/>
                      </a:cubicBezTo>
                      <a:lnTo>
                        <a:pt x="15498" y="2181"/>
                      </a:lnTo>
                      <a:cubicBezTo>
                        <a:pt x="15492" y="2233"/>
                        <a:pt x="15590" y="2268"/>
                        <a:pt x="15722" y="2268"/>
                      </a:cubicBezTo>
                      <a:close/>
                      <a:moveTo>
                        <a:pt x="13518" y="2268"/>
                      </a:moveTo>
                      <a:lnTo>
                        <a:pt x="14589" y="2268"/>
                      </a:lnTo>
                      <a:cubicBezTo>
                        <a:pt x="14721" y="2268"/>
                        <a:pt x="14819" y="2233"/>
                        <a:pt x="14830" y="2181"/>
                      </a:cubicBezTo>
                      <a:lnTo>
                        <a:pt x="14842" y="1801"/>
                      </a:lnTo>
                      <a:cubicBezTo>
                        <a:pt x="14842" y="1755"/>
                        <a:pt x="14738" y="1721"/>
                        <a:pt x="14617" y="1721"/>
                      </a:cubicBezTo>
                      <a:lnTo>
                        <a:pt x="13570" y="1721"/>
                      </a:lnTo>
                      <a:cubicBezTo>
                        <a:pt x="13449" y="1721"/>
                        <a:pt x="13340" y="1755"/>
                        <a:pt x="13334" y="1801"/>
                      </a:cubicBezTo>
                      <a:lnTo>
                        <a:pt x="13294" y="2181"/>
                      </a:lnTo>
                      <a:cubicBezTo>
                        <a:pt x="13288" y="2233"/>
                        <a:pt x="13392" y="2268"/>
                        <a:pt x="13518" y="2268"/>
                      </a:cubicBezTo>
                      <a:close/>
                      <a:moveTo>
                        <a:pt x="11320" y="2268"/>
                      </a:moveTo>
                      <a:lnTo>
                        <a:pt x="12390" y="2268"/>
                      </a:lnTo>
                      <a:cubicBezTo>
                        <a:pt x="12517" y="2268"/>
                        <a:pt x="12626" y="2233"/>
                        <a:pt x="12626" y="2181"/>
                      </a:cubicBezTo>
                      <a:lnTo>
                        <a:pt x="12672" y="1801"/>
                      </a:lnTo>
                      <a:cubicBezTo>
                        <a:pt x="12678" y="1755"/>
                        <a:pt x="12574" y="1721"/>
                        <a:pt x="12454" y="1721"/>
                      </a:cubicBezTo>
                      <a:lnTo>
                        <a:pt x="11406" y="1721"/>
                      </a:lnTo>
                      <a:cubicBezTo>
                        <a:pt x="11280" y="1721"/>
                        <a:pt x="11176" y="1755"/>
                        <a:pt x="11164" y="1801"/>
                      </a:cubicBezTo>
                      <a:lnTo>
                        <a:pt x="11107" y="2181"/>
                      </a:lnTo>
                      <a:cubicBezTo>
                        <a:pt x="11090" y="2233"/>
                        <a:pt x="11187" y="2268"/>
                        <a:pt x="11320" y="2268"/>
                      </a:cubicBezTo>
                      <a:close/>
                      <a:moveTo>
                        <a:pt x="9116" y="2268"/>
                      </a:moveTo>
                      <a:lnTo>
                        <a:pt x="10186" y="2268"/>
                      </a:lnTo>
                      <a:cubicBezTo>
                        <a:pt x="10319" y="2268"/>
                        <a:pt x="10428" y="2233"/>
                        <a:pt x="10434" y="2181"/>
                      </a:cubicBezTo>
                      <a:lnTo>
                        <a:pt x="10497" y="1801"/>
                      </a:lnTo>
                      <a:cubicBezTo>
                        <a:pt x="10503" y="1755"/>
                        <a:pt x="10411" y="1721"/>
                        <a:pt x="10284" y="1721"/>
                      </a:cubicBezTo>
                      <a:lnTo>
                        <a:pt x="9231" y="1721"/>
                      </a:lnTo>
                      <a:cubicBezTo>
                        <a:pt x="9110" y="1721"/>
                        <a:pt x="8995" y="1755"/>
                        <a:pt x="8989" y="1801"/>
                      </a:cubicBezTo>
                      <a:lnTo>
                        <a:pt x="8909" y="2181"/>
                      </a:lnTo>
                      <a:cubicBezTo>
                        <a:pt x="8891" y="2233"/>
                        <a:pt x="8983" y="2268"/>
                        <a:pt x="9116" y="2268"/>
                      </a:cubicBezTo>
                      <a:close/>
                      <a:moveTo>
                        <a:pt x="6917" y="2268"/>
                      </a:moveTo>
                      <a:lnTo>
                        <a:pt x="7988" y="2268"/>
                      </a:lnTo>
                      <a:cubicBezTo>
                        <a:pt x="8114" y="2268"/>
                        <a:pt x="8224" y="2233"/>
                        <a:pt x="8241" y="2181"/>
                      </a:cubicBezTo>
                      <a:lnTo>
                        <a:pt x="8327" y="1801"/>
                      </a:lnTo>
                      <a:cubicBezTo>
                        <a:pt x="8333" y="1755"/>
                        <a:pt x="8247" y="1721"/>
                        <a:pt x="8114" y="1721"/>
                      </a:cubicBezTo>
                      <a:lnTo>
                        <a:pt x="7067" y="1721"/>
                      </a:lnTo>
                      <a:cubicBezTo>
                        <a:pt x="6946" y="1721"/>
                        <a:pt x="6825" y="1755"/>
                        <a:pt x="6814" y="1801"/>
                      </a:cubicBezTo>
                      <a:lnTo>
                        <a:pt x="6704" y="2181"/>
                      </a:lnTo>
                      <a:cubicBezTo>
                        <a:pt x="6693" y="2233"/>
                        <a:pt x="6785" y="2268"/>
                        <a:pt x="6917" y="2268"/>
                      </a:cubicBezTo>
                      <a:close/>
                      <a:moveTo>
                        <a:pt x="4713" y="2268"/>
                      </a:moveTo>
                      <a:lnTo>
                        <a:pt x="5784" y="2268"/>
                      </a:lnTo>
                      <a:cubicBezTo>
                        <a:pt x="5916" y="2268"/>
                        <a:pt x="6031" y="2233"/>
                        <a:pt x="6043" y="2181"/>
                      </a:cubicBezTo>
                      <a:lnTo>
                        <a:pt x="6158" y="1801"/>
                      </a:lnTo>
                      <a:cubicBezTo>
                        <a:pt x="6175" y="1755"/>
                        <a:pt x="6083" y="1721"/>
                        <a:pt x="5956" y="1721"/>
                      </a:cubicBezTo>
                      <a:lnTo>
                        <a:pt x="4909" y="1721"/>
                      </a:lnTo>
                      <a:cubicBezTo>
                        <a:pt x="4788" y="1721"/>
                        <a:pt x="4667" y="1755"/>
                        <a:pt x="4656" y="1801"/>
                      </a:cubicBezTo>
                      <a:lnTo>
                        <a:pt x="4523" y="2181"/>
                      </a:lnTo>
                      <a:cubicBezTo>
                        <a:pt x="4500" y="2233"/>
                        <a:pt x="4587" y="2268"/>
                        <a:pt x="4713" y="2268"/>
                      </a:cubicBezTo>
                      <a:close/>
                      <a:moveTo>
                        <a:pt x="892" y="2268"/>
                      </a:moveTo>
                      <a:lnTo>
                        <a:pt x="3585" y="2268"/>
                      </a:lnTo>
                      <a:cubicBezTo>
                        <a:pt x="3712" y="2268"/>
                        <a:pt x="3827" y="2233"/>
                        <a:pt x="3844" y="2181"/>
                      </a:cubicBezTo>
                      <a:lnTo>
                        <a:pt x="3982" y="1801"/>
                      </a:lnTo>
                      <a:cubicBezTo>
                        <a:pt x="3994" y="1755"/>
                        <a:pt x="3908" y="1721"/>
                        <a:pt x="3787" y="1721"/>
                      </a:cubicBezTo>
                      <a:lnTo>
                        <a:pt x="1140" y="1721"/>
                      </a:lnTo>
                      <a:cubicBezTo>
                        <a:pt x="1019" y="1721"/>
                        <a:pt x="892" y="1755"/>
                        <a:pt x="875" y="1801"/>
                      </a:cubicBezTo>
                      <a:lnTo>
                        <a:pt x="702" y="2181"/>
                      </a:lnTo>
                      <a:cubicBezTo>
                        <a:pt x="679" y="2233"/>
                        <a:pt x="766" y="2268"/>
                        <a:pt x="892" y="2268"/>
                      </a:cubicBezTo>
                      <a:close/>
                      <a:moveTo>
                        <a:pt x="28918" y="2268"/>
                      </a:moveTo>
                      <a:lnTo>
                        <a:pt x="31611" y="2268"/>
                      </a:lnTo>
                      <a:cubicBezTo>
                        <a:pt x="31738" y="2268"/>
                        <a:pt x="31824" y="2233"/>
                        <a:pt x="31807" y="2181"/>
                      </a:cubicBezTo>
                      <a:lnTo>
                        <a:pt x="31634" y="1801"/>
                      </a:lnTo>
                      <a:cubicBezTo>
                        <a:pt x="31611" y="1755"/>
                        <a:pt x="31496" y="1721"/>
                        <a:pt x="31364" y="1721"/>
                      </a:cubicBezTo>
                      <a:lnTo>
                        <a:pt x="28717" y="1721"/>
                      </a:lnTo>
                      <a:cubicBezTo>
                        <a:pt x="28596" y="1721"/>
                        <a:pt x="28504" y="1755"/>
                        <a:pt x="28527" y="1801"/>
                      </a:cubicBezTo>
                      <a:lnTo>
                        <a:pt x="28659" y="2181"/>
                      </a:lnTo>
                      <a:cubicBezTo>
                        <a:pt x="28676" y="2233"/>
                        <a:pt x="28791" y="2268"/>
                        <a:pt x="28918" y="2268"/>
                      </a:cubicBezTo>
                      <a:close/>
                      <a:moveTo>
                        <a:pt x="25828" y="3004"/>
                      </a:moveTo>
                      <a:lnTo>
                        <a:pt x="26921" y="3004"/>
                      </a:lnTo>
                      <a:cubicBezTo>
                        <a:pt x="27048" y="3004"/>
                        <a:pt x="27146" y="2964"/>
                        <a:pt x="27128" y="2918"/>
                      </a:cubicBezTo>
                      <a:lnTo>
                        <a:pt x="27008" y="2521"/>
                      </a:lnTo>
                      <a:cubicBezTo>
                        <a:pt x="26990" y="2469"/>
                        <a:pt x="26875" y="2434"/>
                        <a:pt x="26749" y="2434"/>
                      </a:cubicBezTo>
                      <a:lnTo>
                        <a:pt x="25678" y="2434"/>
                      </a:lnTo>
                      <a:cubicBezTo>
                        <a:pt x="25546" y="2434"/>
                        <a:pt x="25454" y="2469"/>
                        <a:pt x="25465" y="2521"/>
                      </a:cubicBezTo>
                      <a:lnTo>
                        <a:pt x="25575" y="2918"/>
                      </a:lnTo>
                      <a:cubicBezTo>
                        <a:pt x="25580" y="2958"/>
                        <a:pt x="25695" y="3004"/>
                        <a:pt x="25828" y="3004"/>
                      </a:cubicBezTo>
                      <a:close/>
                      <a:moveTo>
                        <a:pt x="23583" y="3004"/>
                      </a:moveTo>
                      <a:lnTo>
                        <a:pt x="24677" y="3004"/>
                      </a:lnTo>
                      <a:cubicBezTo>
                        <a:pt x="24803" y="3004"/>
                        <a:pt x="24895" y="2964"/>
                        <a:pt x="24890" y="2918"/>
                      </a:cubicBezTo>
                      <a:lnTo>
                        <a:pt x="24792" y="2521"/>
                      </a:lnTo>
                      <a:cubicBezTo>
                        <a:pt x="24775" y="2469"/>
                        <a:pt x="24671" y="2434"/>
                        <a:pt x="24539" y="2434"/>
                      </a:cubicBezTo>
                      <a:lnTo>
                        <a:pt x="23468" y="2434"/>
                      </a:lnTo>
                      <a:cubicBezTo>
                        <a:pt x="23336" y="2434"/>
                        <a:pt x="23244" y="2469"/>
                        <a:pt x="23250" y="2521"/>
                      </a:cubicBezTo>
                      <a:lnTo>
                        <a:pt x="23330" y="2918"/>
                      </a:lnTo>
                      <a:cubicBezTo>
                        <a:pt x="23336" y="2958"/>
                        <a:pt x="23451" y="3004"/>
                        <a:pt x="23583" y="3004"/>
                      </a:cubicBezTo>
                      <a:close/>
                      <a:moveTo>
                        <a:pt x="21333" y="3004"/>
                      </a:moveTo>
                      <a:lnTo>
                        <a:pt x="22427" y="3004"/>
                      </a:lnTo>
                      <a:cubicBezTo>
                        <a:pt x="22553" y="3004"/>
                        <a:pt x="22657" y="2964"/>
                        <a:pt x="22645" y="2918"/>
                      </a:cubicBezTo>
                      <a:lnTo>
                        <a:pt x="22576" y="2521"/>
                      </a:lnTo>
                      <a:cubicBezTo>
                        <a:pt x="22571" y="2469"/>
                        <a:pt x="22455" y="2434"/>
                        <a:pt x="22329" y="2434"/>
                      </a:cubicBezTo>
                      <a:lnTo>
                        <a:pt x="21258" y="2434"/>
                      </a:lnTo>
                      <a:cubicBezTo>
                        <a:pt x="21126" y="2434"/>
                        <a:pt x="21028" y="2469"/>
                        <a:pt x="21034" y="2521"/>
                      </a:cubicBezTo>
                      <a:lnTo>
                        <a:pt x="21092" y="2918"/>
                      </a:lnTo>
                      <a:cubicBezTo>
                        <a:pt x="21086" y="2958"/>
                        <a:pt x="21201" y="3004"/>
                        <a:pt x="21333" y="3004"/>
                      </a:cubicBezTo>
                      <a:close/>
                      <a:moveTo>
                        <a:pt x="19077" y="3004"/>
                      </a:moveTo>
                      <a:lnTo>
                        <a:pt x="20171" y="3004"/>
                      </a:lnTo>
                      <a:cubicBezTo>
                        <a:pt x="20303" y="3004"/>
                        <a:pt x="20401" y="2964"/>
                        <a:pt x="20395" y="2918"/>
                      </a:cubicBezTo>
                      <a:lnTo>
                        <a:pt x="20343" y="2521"/>
                      </a:lnTo>
                      <a:cubicBezTo>
                        <a:pt x="20338" y="2469"/>
                        <a:pt x="20228" y="2434"/>
                        <a:pt x="20102" y="2434"/>
                      </a:cubicBezTo>
                      <a:lnTo>
                        <a:pt x="19031" y="2434"/>
                      </a:lnTo>
                      <a:cubicBezTo>
                        <a:pt x="18899" y="2434"/>
                        <a:pt x="18801" y="2469"/>
                        <a:pt x="18807" y="2521"/>
                      </a:cubicBezTo>
                      <a:lnTo>
                        <a:pt x="18836" y="2918"/>
                      </a:lnTo>
                      <a:cubicBezTo>
                        <a:pt x="18841" y="2958"/>
                        <a:pt x="18951" y="3004"/>
                        <a:pt x="19077" y="3004"/>
                      </a:cubicBezTo>
                      <a:close/>
                      <a:moveTo>
                        <a:pt x="16827" y="3004"/>
                      </a:moveTo>
                      <a:lnTo>
                        <a:pt x="17921" y="3004"/>
                      </a:lnTo>
                      <a:cubicBezTo>
                        <a:pt x="18047" y="3004"/>
                        <a:pt x="18157" y="2964"/>
                        <a:pt x="18151" y="2918"/>
                      </a:cubicBezTo>
                      <a:lnTo>
                        <a:pt x="18128" y="2521"/>
                      </a:lnTo>
                      <a:cubicBezTo>
                        <a:pt x="18128" y="2469"/>
                        <a:pt x="18018" y="2434"/>
                        <a:pt x="17892" y="2434"/>
                      </a:cubicBezTo>
                      <a:lnTo>
                        <a:pt x="16821" y="2434"/>
                      </a:lnTo>
                      <a:cubicBezTo>
                        <a:pt x="16689" y="2434"/>
                        <a:pt x="16591" y="2469"/>
                        <a:pt x="16591" y="2521"/>
                      </a:cubicBezTo>
                      <a:lnTo>
                        <a:pt x="16597" y="2918"/>
                      </a:lnTo>
                      <a:cubicBezTo>
                        <a:pt x="16591" y="2958"/>
                        <a:pt x="16701" y="3004"/>
                        <a:pt x="16827" y="3004"/>
                      </a:cubicBezTo>
                      <a:close/>
                      <a:moveTo>
                        <a:pt x="14583" y="3004"/>
                      </a:moveTo>
                      <a:lnTo>
                        <a:pt x="15676" y="3004"/>
                      </a:lnTo>
                      <a:cubicBezTo>
                        <a:pt x="15809" y="3004"/>
                        <a:pt x="15912" y="2964"/>
                        <a:pt x="15912" y="2918"/>
                      </a:cubicBezTo>
                      <a:lnTo>
                        <a:pt x="15924" y="2521"/>
                      </a:lnTo>
                      <a:cubicBezTo>
                        <a:pt x="15924" y="2469"/>
                        <a:pt x="15820" y="2434"/>
                        <a:pt x="15694" y="2434"/>
                      </a:cubicBezTo>
                      <a:lnTo>
                        <a:pt x="14617" y="2434"/>
                      </a:lnTo>
                      <a:cubicBezTo>
                        <a:pt x="14491" y="2434"/>
                        <a:pt x="14381" y="2469"/>
                        <a:pt x="14381" y="2521"/>
                      </a:cubicBezTo>
                      <a:lnTo>
                        <a:pt x="14358" y="2918"/>
                      </a:lnTo>
                      <a:cubicBezTo>
                        <a:pt x="14347" y="2958"/>
                        <a:pt x="14445" y="3004"/>
                        <a:pt x="14583" y="3004"/>
                      </a:cubicBezTo>
                      <a:close/>
                      <a:moveTo>
                        <a:pt x="12333" y="3004"/>
                      </a:moveTo>
                      <a:lnTo>
                        <a:pt x="13426" y="3004"/>
                      </a:lnTo>
                      <a:cubicBezTo>
                        <a:pt x="13553" y="3004"/>
                        <a:pt x="13662" y="2964"/>
                        <a:pt x="13668" y="2918"/>
                      </a:cubicBezTo>
                      <a:lnTo>
                        <a:pt x="13697" y="2521"/>
                      </a:lnTo>
                      <a:cubicBezTo>
                        <a:pt x="13697" y="2469"/>
                        <a:pt x="13599" y="2434"/>
                        <a:pt x="13478" y="2434"/>
                      </a:cubicBezTo>
                      <a:lnTo>
                        <a:pt x="12402" y="2434"/>
                      </a:lnTo>
                      <a:cubicBezTo>
                        <a:pt x="12275" y="2434"/>
                        <a:pt x="12166" y="2469"/>
                        <a:pt x="12160" y="2521"/>
                      </a:cubicBezTo>
                      <a:lnTo>
                        <a:pt x="12108" y="2918"/>
                      </a:lnTo>
                      <a:cubicBezTo>
                        <a:pt x="12103" y="2958"/>
                        <a:pt x="12200" y="3004"/>
                        <a:pt x="12333" y="3004"/>
                      </a:cubicBezTo>
                      <a:close/>
                      <a:moveTo>
                        <a:pt x="10083" y="3004"/>
                      </a:moveTo>
                      <a:lnTo>
                        <a:pt x="11176" y="3004"/>
                      </a:lnTo>
                      <a:cubicBezTo>
                        <a:pt x="11303" y="3004"/>
                        <a:pt x="11418" y="2964"/>
                        <a:pt x="11418" y="2918"/>
                      </a:cubicBezTo>
                      <a:lnTo>
                        <a:pt x="11475" y="2521"/>
                      </a:lnTo>
                      <a:cubicBezTo>
                        <a:pt x="11481" y="2469"/>
                        <a:pt x="11383" y="2434"/>
                        <a:pt x="11251" y="2434"/>
                      </a:cubicBezTo>
                      <a:lnTo>
                        <a:pt x="10180" y="2434"/>
                      </a:lnTo>
                      <a:cubicBezTo>
                        <a:pt x="10054" y="2434"/>
                        <a:pt x="9944" y="2469"/>
                        <a:pt x="9939" y="2521"/>
                      </a:cubicBezTo>
                      <a:lnTo>
                        <a:pt x="9864" y="2918"/>
                      </a:lnTo>
                      <a:cubicBezTo>
                        <a:pt x="9847" y="2958"/>
                        <a:pt x="9950" y="3004"/>
                        <a:pt x="10083" y="3004"/>
                      </a:cubicBezTo>
                      <a:close/>
                      <a:moveTo>
                        <a:pt x="7827" y="3004"/>
                      </a:moveTo>
                      <a:lnTo>
                        <a:pt x="8920" y="3004"/>
                      </a:lnTo>
                      <a:cubicBezTo>
                        <a:pt x="9052" y="3004"/>
                        <a:pt x="9168" y="2964"/>
                        <a:pt x="9173" y="2918"/>
                      </a:cubicBezTo>
                      <a:lnTo>
                        <a:pt x="9254" y="2521"/>
                      </a:lnTo>
                      <a:cubicBezTo>
                        <a:pt x="9260" y="2469"/>
                        <a:pt x="9168" y="2434"/>
                        <a:pt x="9035" y="2434"/>
                      </a:cubicBezTo>
                      <a:lnTo>
                        <a:pt x="7965" y="2434"/>
                      </a:lnTo>
                      <a:cubicBezTo>
                        <a:pt x="7832" y="2434"/>
                        <a:pt x="7723" y="2469"/>
                        <a:pt x="7712" y="2521"/>
                      </a:cubicBezTo>
                      <a:lnTo>
                        <a:pt x="7614" y="2918"/>
                      </a:lnTo>
                      <a:cubicBezTo>
                        <a:pt x="7608" y="2958"/>
                        <a:pt x="7700" y="3004"/>
                        <a:pt x="7827" y="3004"/>
                      </a:cubicBezTo>
                      <a:close/>
                      <a:moveTo>
                        <a:pt x="5577" y="3004"/>
                      </a:moveTo>
                      <a:lnTo>
                        <a:pt x="6670" y="3004"/>
                      </a:lnTo>
                      <a:cubicBezTo>
                        <a:pt x="6802" y="3004"/>
                        <a:pt x="6917" y="2964"/>
                        <a:pt x="6929" y="2918"/>
                      </a:cubicBezTo>
                      <a:lnTo>
                        <a:pt x="7038" y="2521"/>
                      </a:lnTo>
                      <a:cubicBezTo>
                        <a:pt x="7050" y="2469"/>
                        <a:pt x="6958" y="2434"/>
                        <a:pt x="6825" y="2434"/>
                      </a:cubicBezTo>
                      <a:lnTo>
                        <a:pt x="5755" y="2434"/>
                      </a:lnTo>
                      <a:cubicBezTo>
                        <a:pt x="5628" y="2434"/>
                        <a:pt x="5513" y="2469"/>
                        <a:pt x="5496" y="2521"/>
                      </a:cubicBezTo>
                      <a:lnTo>
                        <a:pt x="5375" y="2918"/>
                      </a:lnTo>
                      <a:cubicBezTo>
                        <a:pt x="5352" y="2958"/>
                        <a:pt x="5450" y="3004"/>
                        <a:pt x="5577" y="3004"/>
                      </a:cubicBezTo>
                      <a:close/>
                      <a:moveTo>
                        <a:pt x="570" y="3004"/>
                      </a:moveTo>
                      <a:lnTo>
                        <a:pt x="4426" y="3004"/>
                      </a:lnTo>
                      <a:cubicBezTo>
                        <a:pt x="4558" y="3004"/>
                        <a:pt x="4679" y="2964"/>
                        <a:pt x="4690" y="2918"/>
                      </a:cubicBezTo>
                      <a:lnTo>
                        <a:pt x="4823" y="2521"/>
                      </a:lnTo>
                      <a:cubicBezTo>
                        <a:pt x="4834" y="2469"/>
                        <a:pt x="4742" y="2434"/>
                        <a:pt x="4621" y="2434"/>
                      </a:cubicBezTo>
                      <a:lnTo>
                        <a:pt x="829" y="2434"/>
                      </a:lnTo>
                      <a:cubicBezTo>
                        <a:pt x="696" y="2434"/>
                        <a:pt x="576" y="2469"/>
                        <a:pt x="553" y="2521"/>
                      </a:cubicBezTo>
                      <a:lnTo>
                        <a:pt x="374" y="2918"/>
                      </a:lnTo>
                      <a:cubicBezTo>
                        <a:pt x="345" y="2958"/>
                        <a:pt x="432" y="3004"/>
                        <a:pt x="570" y="3004"/>
                      </a:cubicBezTo>
                      <a:close/>
                      <a:moveTo>
                        <a:pt x="28078" y="3004"/>
                      </a:moveTo>
                      <a:lnTo>
                        <a:pt x="31934" y="3004"/>
                      </a:lnTo>
                      <a:cubicBezTo>
                        <a:pt x="32066" y="3004"/>
                        <a:pt x="32152" y="2964"/>
                        <a:pt x="32129" y="2918"/>
                      </a:cubicBezTo>
                      <a:lnTo>
                        <a:pt x="31945" y="2521"/>
                      </a:lnTo>
                      <a:cubicBezTo>
                        <a:pt x="31928" y="2469"/>
                        <a:pt x="31801" y="2434"/>
                        <a:pt x="31675" y="2434"/>
                      </a:cubicBezTo>
                      <a:lnTo>
                        <a:pt x="27882" y="2434"/>
                      </a:lnTo>
                      <a:cubicBezTo>
                        <a:pt x="27756" y="2434"/>
                        <a:pt x="27664" y="2469"/>
                        <a:pt x="27681" y="2521"/>
                      </a:cubicBezTo>
                      <a:lnTo>
                        <a:pt x="27813" y="2918"/>
                      </a:lnTo>
                      <a:cubicBezTo>
                        <a:pt x="27836" y="2958"/>
                        <a:pt x="27951" y="3004"/>
                        <a:pt x="28078" y="3004"/>
                      </a:cubicBezTo>
                      <a:close/>
                      <a:moveTo>
                        <a:pt x="26570" y="3764"/>
                      </a:moveTo>
                      <a:lnTo>
                        <a:pt x="27733" y="3764"/>
                      </a:lnTo>
                      <a:cubicBezTo>
                        <a:pt x="27871" y="3764"/>
                        <a:pt x="27963" y="3723"/>
                        <a:pt x="27940" y="3672"/>
                      </a:cubicBezTo>
                      <a:lnTo>
                        <a:pt x="27905" y="3551"/>
                      </a:lnTo>
                      <a:cubicBezTo>
                        <a:pt x="27894" y="3499"/>
                        <a:pt x="27767" y="3453"/>
                        <a:pt x="27641" y="3453"/>
                      </a:cubicBezTo>
                      <a:lnTo>
                        <a:pt x="26484" y="3453"/>
                      </a:lnTo>
                      <a:cubicBezTo>
                        <a:pt x="26351" y="3453"/>
                        <a:pt x="26254" y="3499"/>
                        <a:pt x="26265" y="3551"/>
                      </a:cubicBezTo>
                      <a:lnTo>
                        <a:pt x="26300" y="3672"/>
                      </a:lnTo>
                      <a:cubicBezTo>
                        <a:pt x="26311" y="3723"/>
                        <a:pt x="26432" y="3764"/>
                        <a:pt x="26570" y="3764"/>
                      </a:cubicBezTo>
                      <a:close/>
                      <a:moveTo>
                        <a:pt x="28832" y="3764"/>
                      </a:moveTo>
                      <a:lnTo>
                        <a:pt x="30000" y="3764"/>
                      </a:lnTo>
                      <a:cubicBezTo>
                        <a:pt x="30138" y="3764"/>
                        <a:pt x="30219" y="3723"/>
                        <a:pt x="30207" y="3672"/>
                      </a:cubicBezTo>
                      <a:lnTo>
                        <a:pt x="30040" y="3252"/>
                      </a:lnTo>
                      <a:cubicBezTo>
                        <a:pt x="30017" y="3206"/>
                        <a:pt x="29896" y="3165"/>
                        <a:pt x="29770" y="3165"/>
                      </a:cubicBezTo>
                      <a:lnTo>
                        <a:pt x="28619" y="3165"/>
                      </a:lnTo>
                      <a:cubicBezTo>
                        <a:pt x="28486" y="3165"/>
                        <a:pt x="28394" y="3206"/>
                        <a:pt x="28406" y="3252"/>
                      </a:cubicBezTo>
                      <a:lnTo>
                        <a:pt x="28550" y="3672"/>
                      </a:lnTo>
                      <a:cubicBezTo>
                        <a:pt x="28584" y="3723"/>
                        <a:pt x="28705" y="3764"/>
                        <a:pt x="28832" y="3764"/>
                      </a:cubicBezTo>
                      <a:close/>
                      <a:moveTo>
                        <a:pt x="31105" y="3764"/>
                      </a:moveTo>
                      <a:lnTo>
                        <a:pt x="32273" y="3764"/>
                      </a:lnTo>
                      <a:cubicBezTo>
                        <a:pt x="32411" y="3764"/>
                        <a:pt x="32492" y="3723"/>
                        <a:pt x="32475" y="3672"/>
                      </a:cubicBezTo>
                      <a:lnTo>
                        <a:pt x="32417" y="3551"/>
                      </a:lnTo>
                      <a:cubicBezTo>
                        <a:pt x="32394" y="3499"/>
                        <a:pt x="32267" y="3453"/>
                        <a:pt x="32135" y="3453"/>
                      </a:cubicBezTo>
                      <a:lnTo>
                        <a:pt x="30984" y="3453"/>
                      </a:lnTo>
                      <a:cubicBezTo>
                        <a:pt x="30857" y="3453"/>
                        <a:pt x="30760" y="3499"/>
                        <a:pt x="30783" y="3551"/>
                      </a:cubicBezTo>
                      <a:lnTo>
                        <a:pt x="30834" y="3672"/>
                      </a:lnTo>
                      <a:cubicBezTo>
                        <a:pt x="30857" y="3723"/>
                        <a:pt x="30978" y="3764"/>
                        <a:pt x="31105" y="3764"/>
                      </a:cubicBezTo>
                      <a:close/>
                      <a:moveTo>
                        <a:pt x="24268" y="3764"/>
                      </a:moveTo>
                      <a:lnTo>
                        <a:pt x="25379" y="3764"/>
                      </a:lnTo>
                      <a:cubicBezTo>
                        <a:pt x="25517" y="3764"/>
                        <a:pt x="25609" y="3723"/>
                        <a:pt x="25598" y="3672"/>
                      </a:cubicBezTo>
                      <a:lnTo>
                        <a:pt x="25488" y="3252"/>
                      </a:lnTo>
                      <a:cubicBezTo>
                        <a:pt x="25477" y="3206"/>
                        <a:pt x="25362" y="3165"/>
                        <a:pt x="25229" y="3165"/>
                      </a:cubicBezTo>
                      <a:lnTo>
                        <a:pt x="24130" y="3165"/>
                      </a:lnTo>
                      <a:cubicBezTo>
                        <a:pt x="23998" y="3165"/>
                        <a:pt x="23900" y="3206"/>
                        <a:pt x="23911" y="3252"/>
                      </a:cubicBezTo>
                      <a:lnTo>
                        <a:pt x="24009" y="3672"/>
                      </a:lnTo>
                      <a:cubicBezTo>
                        <a:pt x="24015" y="3723"/>
                        <a:pt x="24130" y="3764"/>
                        <a:pt x="24268" y="3764"/>
                      </a:cubicBezTo>
                      <a:close/>
                      <a:moveTo>
                        <a:pt x="9801" y="3252"/>
                      </a:moveTo>
                      <a:lnTo>
                        <a:pt x="9720" y="3672"/>
                      </a:lnTo>
                      <a:cubicBezTo>
                        <a:pt x="9714" y="3723"/>
                        <a:pt x="9812" y="3764"/>
                        <a:pt x="9944" y="3764"/>
                      </a:cubicBezTo>
                      <a:lnTo>
                        <a:pt x="20257" y="3764"/>
                      </a:lnTo>
                      <a:cubicBezTo>
                        <a:pt x="20395" y="3764"/>
                        <a:pt x="20499" y="3718"/>
                        <a:pt x="20487" y="3672"/>
                      </a:cubicBezTo>
                      <a:lnTo>
                        <a:pt x="20441" y="3252"/>
                      </a:lnTo>
                      <a:cubicBezTo>
                        <a:pt x="20430" y="3206"/>
                        <a:pt x="20326" y="3165"/>
                        <a:pt x="20194" y="3165"/>
                      </a:cubicBezTo>
                      <a:lnTo>
                        <a:pt x="10054" y="3165"/>
                      </a:lnTo>
                      <a:cubicBezTo>
                        <a:pt x="9921" y="3165"/>
                        <a:pt x="9806" y="3211"/>
                        <a:pt x="9801" y="3252"/>
                      </a:cubicBezTo>
                      <a:close/>
                      <a:moveTo>
                        <a:pt x="7125" y="3764"/>
                      </a:moveTo>
                      <a:lnTo>
                        <a:pt x="8765" y="3764"/>
                      </a:lnTo>
                      <a:cubicBezTo>
                        <a:pt x="8903" y="3764"/>
                        <a:pt x="9018" y="3723"/>
                        <a:pt x="9024" y="3672"/>
                      </a:cubicBezTo>
                      <a:lnTo>
                        <a:pt x="9110" y="3252"/>
                      </a:lnTo>
                      <a:cubicBezTo>
                        <a:pt x="9116" y="3206"/>
                        <a:pt x="9024" y="3165"/>
                        <a:pt x="8891" y="3165"/>
                      </a:cubicBezTo>
                      <a:lnTo>
                        <a:pt x="7280" y="3165"/>
                      </a:lnTo>
                      <a:cubicBezTo>
                        <a:pt x="7153" y="3165"/>
                        <a:pt x="7038" y="3206"/>
                        <a:pt x="7021" y="3252"/>
                      </a:cubicBezTo>
                      <a:lnTo>
                        <a:pt x="6917" y="3672"/>
                      </a:lnTo>
                      <a:cubicBezTo>
                        <a:pt x="6894" y="3723"/>
                        <a:pt x="6986" y="3764"/>
                        <a:pt x="7125" y="3764"/>
                      </a:cubicBezTo>
                      <a:close/>
                      <a:moveTo>
                        <a:pt x="4823" y="3764"/>
                      </a:moveTo>
                      <a:lnTo>
                        <a:pt x="5939" y="3764"/>
                      </a:lnTo>
                      <a:cubicBezTo>
                        <a:pt x="6071" y="3764"/>
                        <a:pt x="6187" y="3723"/>
                        <a:pt x="6204" y="3672"/>
                      </a:cubicBezTo>
                      <a:lnTo>
                        <a:pt x="6319" y="3252"/>
                      </a:lnTo>
                      <a:cubicBezTo>
                        <a:pt x="6330" y="3206"/>
                        <a:pt x="6238" y="3165"/>
                        <a:pt x="6106" y="3165"/>
                      </a:cubicBezTo>
                      <a:lnTo>
                        <a:pt x="5018" y="3165"/>
                      </a:lnTo>
                      <a:cubicBezTo>
                        <a:pt x="4886" y="3165"/>
                        <a:pt x="4765" y="3206"/>
                        <a:pt x="4748" y="3252"/>
                      </a:cubicBezTo>
                      <a:lnTo>
                        <a:pt x="4615" y="3672"/>
                      </a:lnTo>
                      <a:cubicBezTo>
                        <a:pt x="4592" y="3723"/>
                        <a:pt x="4690" y="3764"/>
                        <a:pt x="4823" y="3764"/>
                      </a:cubicBezTo>
                      <a:close/>
                      <a:moveTo>
                        <a:pt x="21437" y="3764"/>
                      </a:moveTo>
                      <a:lnTo>
                        <a:pt x="23077" y="3764"/>
                      </a:lnTo>
                      <a:cubicBezTo>
                        <a:pt x="23215" y="3764"/>
                        <a:pt x="23307" y="3723"/>
                        <a:pt x="23301" y="3672"/>
                      </a:cubicBezTo>
                      <a:lnTo>
                        <a:pt x="23221" y="3252"/>
                      </a:lnTo>
                      <a:cubicBezTo>
                        <a:pt x="23215" y="3206"/>
                        <a:pt x="23100" y="3165"/>
                        <a:pt x="22973" y="3165"/>
                      </a:cubicBezTo>
                      <a:lnTo>
                        <a:pt x="21362" y="3165"/>
                      </a:lnTo>
                      <a:cubicBezTo>
                        <a:pt x="21230" y="3165"/>
                        <a:pt x="21132" y="3206"/>
                        <a:pt x="21138" y="3252"/>
                      </a:cubicBezTo>
                      <a:lnTo>
                        <a:pt x="21195" y="3672"/>
                      </a:lnTo>
                      <a:cubicBezTo>
                        <a:pt x="21195" y="3723"/>
                        <a:pt x="21310" y="3764"/>
                        <a:pt x="21437" y="3764"/>
                      </a:cubicBezTo>
                      <a:close/>
                      <a:moveTo>
                        <a:pt x="2521" y="3764"/>
                      </a:moveTo>
                      <a:lnTo>
                        <a:pt x="3637" y="3764"/>
                      </a:lnTo>
                      <a:cubicBezTo>
                        <a:pt x="3770" y="3764"/>
                        <a:pt x="3885" y="3723"/>
                        <a:pt x="3908" y="3672"/>
                      </a:cubicBezTo>
                      <a:lnTo>
                        <a:pt x="4052" y="3252"/>
                      </a:lnTo>
                      <a:cubicBezTo>
                        <a:pt x="4069" y="3206"/>
                        <a:pt x="3982" y="3165"/>
                        <a:pt x="3844" y="3165"/>
                      </a:cubicBezTo>
                      <a:lnTo>
                        <a:pt x="2745" y="3165"/>
                      </a:lnTo>
                      <a:cubicBezTo>
                        <a:pt x="2613" y="3165"/>
                        <a:pt x="2492" y="3206"/>
                        <a:pt x="2469" y="3252"/>
                      </a:cubicBezTo>
                      <a:lnTo>
                        <a:pt x="2302" y="3672"/>
                      </a:lnTo>
                      <a:cubicBezTo>
                        <a:pt x="2296" y="3723"/>
                        <a:pt x="2388" y="3764"/>
                        <a:pt x="2521" y="3764"/>
                      </a:cubicBezTo>
                      <a:close/>
                      <a:moveTo>
                        <a:pt x="225" y="3764"/>
                      </a:moveTo>
                      <a:lnTo>
                        <a:pt x="1341" y="3764"/>
                      </a:lnTo>
                      <a:cubicBezTo>
                        <a:pt x="1479" y="3764"/>
                        <a:pt x="1600" y="3723"/>
                        <a:pt x="1623" y="3672"/>
                      </a:cubicBezTo>
                      <a:lnTo>
                        <a:pt x="1796" y="3252"/>
                      </a:lnTo>
                      <a:cubicBezTo>
                        <a:pt x="1813" y="3206"/>
                        <a:pt x="1721" y="3165"/>
                        <a:pt x="1594" y="3165"/>
                      </a:cubicBezTo>
                      <a:lnTo>
                        <a:pt x="489" y="3165"/>
                      </a:lnTo>
                      <a:cubicBezTo>
                        <a:pt x="363" y="3165"/>
                        <a:pt x="242" y="3206"/>
                        <a:pt x="207" y="3252"/>
                      </a:cubicBezTo>
                      <a:lnTo>
                        <a:pt x="23" y="3672"/>
                      </a:lnTo>
                      <a:cubicBezTo>
                        <a:pt x="0" y="3723"/>
                        <a:pt x="86" y="3764"/>
                        <a:pt x="225" y="3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7"/>
                <p:cNvSpPr/>
                <p:nvPr/>
              </p:nvSpPr>
              <p:spPr>
                <a:xfrm>
                  <a:off x="6239159" y="3429258"/>
                  <a:ext cx="1890236" cy="219160"/>
                </a:xfrm>
                <a:custGeom>
                  <a:avLst/>
                  <a:gdLst/>
                  <a:ahLst/>
                  <a:cxnLst/>
                  <a:rect l="l" t="t" r="r" b="b"/>
                  <a:pathLst>
                    <a:path w="32516" h="3770" extrusionOk="0">
                      <a:moveTo>
                        <a:pt x="2866" y="242"/>
                      </a:moveTo>
                      <a:lnTo>
                        <a:pt x="1807" y="242"/>
                      </a:lnTo>
                      <a:cubicBezTo>
                        <a:pt x="1687" y="242"/>
                        <a:pt x="1606" y="207"/>
                        <a:pt x="1617" y="173"/>
                      </a:cubicBezTo>
                      <a:lnTo>
                        <a:pt x="1664" y="75"/>
                      </a:lnTo>
                      <a:cubicBezTo>
                        <a:pt x="1687" y="35"/>
                        <a:pt x="1790" y="6"/>
                        <a:pt x="1917" y="6"/>
                      </a:cubicBezTo>
                      <a:lnTo>
                        <a:pt x="2964" y="6"/>
                      </a:lnTo>
                      <a:cubicBezTo>
                        <a:pt x="3085" y="6"/>
                        <a:pt x="3166" y="40"/>
                        <a:pt x="3154" y="75"/>
                      </a:cubicBezTo>
                      <a:lnTo>
                        <a:pt x="3108" y="173"/>
                      </a:lnTo>
                      <a:cubicBezTo>
                        <a:pt x="3091" y="213"/>
                        <a:pt x="2981" y="242"/>
                        <a:pt x="2866" y="242"/>
                      </a:cubicBezTo>
                      <a:close/>
                      <a:moveTo>
                        <a:pt x="5088" y="0"/>
                      </a:moveTo>
                      <a:lnTo>
                        <a:pt x="4034" y="0"/>
                      </a:lnTo>
                      <a:cubicBezTo>
                        <a:pt x="3914" y="0"/>
                        <a:pt x="3804" y="35"/>
                        <a:pt x="3793" y="69"/>
                      </a:cubicBezTo>
                      <a:lnTo>
                        <a:pt x="3758" y="161"/>
                      </a:lnTo>
                      <a:cubicBezTo>
                        <a:pt x="3741" y="207"/>
                        <a:pt x="3827" y="236"/>
                        <a:pt x="3942" y="236"/>
                      </a:cubicBezTo>
                      <a:lnTo>
                        <a:pt x="5001" y="236"/>
                      </a:lnTo>
                      <a:cubicBezTo>
                        <a:pt x="5122" y="236"/>
                        <a:pt x="5231" y="201"/>
                        <a:pt x="5243" y="161"/>
                      </a:cubicBezTo>
                      <a:lnTo>
                        <a:pt x="5283" y="69"/>
                      </a:lnTo>
                      <a:cubicBezTo>
                        <a:pt x="5295" y="35"/>
                        <a:pt x="5208" y="0"/>
                        <a:pt x="5088" y="0"/>
                      </a:cubicBezTo>
                      <a:close/>
                      <a:moveTo>
                        <a:pt x="7217" y="0"/>
                      </a:moveTo>
                      <a:lnTo>
                        <a:pt x="6164" y="0"/>
                      </a:lnTo>
                      <a:cubicBezTo>
                        <a:pt x="6043" y="0"/>
                        <a:pt x="5945" y="35"/>
                        <a:pt x="5928" y="69"/>
                      </a:cubicBezTo>
                      <a:lnTo>
                        <a:pt x="5899" y="161"/>
                      </a:lnTo>
                      <a:cubicBezTo>
                        <a:pt x="5888" y="207"/>
                        <a:pt x="5968" y="236"/>
                        <a:pt x="6095" y="236"/>
                      </a:cubicBezTo>
                      <a:lnTo>
                        <a:pt x="7148" y="236"/>
                      </a:lnTo>
                      <a:cubicBezTo>
                        <a:pt x="7274" y="236"/>
                        <a:pt x="7378" y="201"/>
                        <a:pt x="7390" y="161"/>
                      </a:cubicBezTo>
                      <a:lnTo>
                        <a:pt x="7418" y="69"/>
                      </a:lnTo>
                      <a:cubicBezTo>
                        <a:pt x="7424" y="35"/>
                        <a:pt x="7332" y="0"/>
                        <a:pt x="7217" y="0"/>
                      </a:cubicBezTo>
                      <a:close/>
                      <a:moveTo>
                        <a:pt x="9340" y="0"/>
                      </a:moveTo>
                      <a:lnTo>
                        <a:pt x="8287" y="0"/>
                      </a:lnTo>
                      <a:cubicBezTo>
                        <a:pt x="8166" y="0"/>
                        <a:pt x="8063" y="35"/>
                        <a:pt x="8051" y="69"/>
                      </a:cubicBezTo>
                      <a:lnTo>
                        <a:pt x="8028" y="161"/>
                      </a:lnTo>
                      <a:cubicBezTo>
                        <a:pt x="8023" y="207"/>
                        <a:pt x="8109" y="236"/>
                        <a:pt x="8230" y="236"/>
                      </a:cubicBezTo>
                      <a:lnTo>
                        <a:pt x="9289" y="236"/>
                      </a:lnTo>
                      <a:cubicBezTo>
                        <a:pt x="9409" y="236"/>
                        <a:pt x="9507" y="201"/>
                        <a:pt x="9519" y="161"/>
                      </a:cubicBezTo>
                      <a:lnTo>
                        <a:pt x="9536" y="69"/>
                      </a:lnTo>
                      <a:cubicBezTo>
                        <a:pt x="9548" y="35"/>
                        <a:pt x="9461" y="0"/>
                        <a:pt x="9340" y="0"/>
                      </a:cubicBezTo>
                      <a:close/>
                      <a:moveTo>
                        <a:pt x="11470" y="0"/>
                      </a:moveTo>
                      <a:lnTo>
                        <a:pt x="10417" y="0"/>
                      </a:lnTo>
                      <a:cubicBezTo>
                        <a:pt x="10296" y="0"/>
                        <a:pt x="10192" y="35"/>
                        <a:pt x="10186" y="69"/>
                      </a:cubicBezTo>
                      <a:lnTo>
                        <a:pt x="10163" y="161"/>
                      </a:lnTo>
                      <a:cubicBezTo>
                        <a:pt x="10158" y="207"/>
                        <a:pt x="10250" y="236"/>
                        <a:pt x="10365" y="236"/>
                      </a:cubicBezTo>
                      <a:lnTo>
                        <a:pt x="11424" y="236"/>
                      </a:lnTo>
                      <a:cubicBezTo>
                        <a:pt x="11545" y="236"/>
                        <a:pt x="11648" y="201"/>
                        <a:pt x="11654" y="161"/>
                      </a:cubicBezTo>
                      <a:lnTo>
                        <a:pt x="11665" y="69"/>
                      </a:lnTo>
                      <a:cubicBezTo>
                        <a:pt x="11677" y="35"/>
                        <a:pt x="11579" y="0"/>
                        <a:pt x="11470" y="0"/>
                      </a:cubicBezTo>
                      <a:close/>
                      <a:moveTo>
                        <a:pt x="13587" y="0"/>
                      </a:moveTo>
                      <a:lnTo>
                        <a:pt x="12540" y="0"/>
                      </a:lnTo>
                      <a:cubicBezTo>
                        <a:pt x="12419" y="0"/>
                        <a:pt x="12316" y="35"/>
                        <a:pt x="12316" y="69"/>
                      </a:cubicBezTo>
                      <a:lnTo>
                        <a:pt x="12304" y="161"/>
                      </a:lnTo>
                      <a:cubicBezTo>
                        <a:pt x="12293" y="207"/>
                        <a:pt x="12390" y="236"/>
                        <a:pt x="12511" y="236"/>
                      </a:cubicBezTo>
                      <a:lnTo>
                        <a:pt x="13570" y="236"/>
                      </a:lnTo>
                      <a:cubicBezTo>
                        <a:pt x="13691" y="236"/>
                        <a:pt x="13789" y="201"/>
                        <a:pt x="13789" y="161"/>
                      </a:cubicBezTo>
                      <a:lnTo>
                        <a:pt x="13800" y="69"/>
                      </a:lnTo>
                      <a:cubicBezTo>
                        <a:pt x="13806" y="35"/>
                        <a:pt x="13714" y="0"/>
                        <a:pt x="13587" y="0"/>
                      </a:cubicBezTo>
                      <a:close/>
                      <a:moveTo>
                        <a:pt x="15717" y="0"/>
                      </a:moveTo>
                      <a:lnTo>
                        <a:pt x="14669" y="0"/>
                      </a:lnTo>
                      <a:cubicBezTo>
                        <a:pt x="14549" y="0"/>
                        <a:pt x="14451" y="35"/>
                        <a:pt x="14445" y="69"/>
                      </a:cubicBezTo>
                      <a:lnTo>
                        <a:pt x="14439" y="161"/>
                      </a:lnTo>
                      <a:cubicBezTo>
                        <a:pt x="14439" y="207"/>
                        <a:pt x="14531" y="236"/>
                        <a:pt x="14652" y="236"/>
                      </a:cubicBezTo>
                      <a:lnTo>
                        <a:pt x="15711" y="236"/>
                      </a:lnTo>
                      <a:cubicBezTo>
                        <a:pt x="15832" y="236"/>
                        <a:pt x="15930" y="201"/>
                        <a:pt x="15930" y="161"/>
                      </a:cubicBezTo>
                      <a:lnTo>
                        <a:pt x="15930" y="69"/>
                      </a:lnTo>
                      <a:cubicBezTo>
                        <a:pt x="15935" y="35"/>
                        <a:pt x="15843" y="0"/>
                        <a:pt x="15717" y="0"/>
                      </a:cubicBezTo>
                      <a:close/>
                      <a:moveTo>
                        <a:pt x="17846" y="0"/>
                      </a:moveTo>
                      <a:lnTo>
                        <a:pt x="16799" y="0"/>
                      </a:lnTo>
                      <a:cubicBezTo>
                        <a:pt x="16678" y="0"/>
                        <a:pt x="16580" y="35"/>
                        <a:pt x="16580" y="69"/>
                      </a:cubicBezTo>
                      <a:lnTo>
                        <a:pt x="16580" y="161"/>
                      </a:lnTo>
                      <a:cubicBezTo>
                        <a:pt x="16580" y="207"/>
                        <a:pt x="16684" y="236"/>
                        <a:pt x="16799" y="236"/>
                      </a:cubicBezTo>
                      <a:lnTo>
                        <a:pt x="17858" y="236"/>
                      </a:lnTo>
                      <a:cubicBezTo>
                        <a:pt x="17978" y="236"/>
                        <a:pt x="18071" y="201"/>
                        <a:pt x="18071" y="161"/>
                      </a:cubicBezTo>
                      <a:lnTo>
                        <a:pt x="18065" y="69"/>
                      </a:lnTo>
                      <a:cubicBezTo>
                        <a:pt x="18065" y="35"/>
                        <a:pt x="17961" y="0"/>
                        <a:pt x="17846" y="0"/>
                      </a:cubicBezTo>
                      <a:close/>
                      <a:moveTo>
                        <a:pt x="19970" y="0"/>
                      </a:moveTo>
                      <a:lnTo>
                        <a:pt x="18922" y="0"/>
                      </a:lnTo>
                      <a:cubicBezTo>
                        <a:pt x="18796" y="0"/>
                        <a:pt x="18704" y="35"/>
                        <a:pt x="18709" y="69"/>
                      </a:cubicBezTo>
                      <a:lnTo>
                        <a:pt x="18721" y="161"/>
                      </a:lnTo>
                      <a:cubicBezTo>
                        <a:pt x="18721" y="207"/>
                        <a:pt x="18819" y="236"/>
                        <a:pt x="18939" y="236"/>
                      </a:cubicBezTo>
                      <a:lnTo>
                        <a:pt x="19998" y="236"/>
                      </a:lnTo>
                      <a:cubicBezTo>
                        <a:pt x="20119" y="236"/>
                        <a:pt x="20217" y="201"/>
                        <a:pt x="20206" y="161"/>
                      </a:cubicBezTo>
                      <a:lnTo>
                        <a:pt x="20194" y="69"/>
                      </a:lnTo>
                      <a:cubicBezTo>
                        <a:pt x="20194" y="35"/>
                        <a:pt x="20090" y="0"/>
                        <a:pt x="19970" y="0"/>
                      </a:cubicBezTo>
                      <a:close/>
                      <a:moveTo>
                        <a:pt x="22099" y="0"/>
                      </a:moveTo>
                      <a:lnTo>
                        <a:pt x="21052" y="0"/>
                      </a:lnTo>
                      <a:cubicBezTo>
                        <a:pt x="20925" y="0"/>
                        <a:pt x="20839" y="35"/>
                        <a:pt x="20839" y="69"/>
                      </a:cubicBezTo>
                      <a:lnTo>
                        <a:pt x="20856" y="161"/>
                      </a:lnTo>
                      <a:cubicBezTo>
                        <a:pt x="20862" y="207"/>
                        <a:pt x="20965" y="236"/>
                        <a:pt x="21086" y="236"/>
                      </a:cubicBezTo>
                      <a:lnTo>
                        <a:pt x="22139" y="236"/>
                      </a:lnTo>
                      <a:cubicBezTo>
                        <a:pt x="22266" y="236"/>
                        <a:pt x="22352" y="201"/>
                        <a:pt x="22346" y="161"/>
                      </a:cubicBezTo>
                      <a:lnTo>
                        <a:pt x="22323" y="69"/>
                      </a:lnTo>
                      <a:cubicBezTo>
                        <a:pt x="22323" y="35"/>
                        <a:pt x="22214" y="0"/>
                        <a:pt x="22099" y="0"/>
                      </a:cubicBezTo>
                      <a:close/>
                      <a:moveTo>
                        <a:pt x="24222" y="0"/>
                      </a:moveTo>
                      <a:lnTo>
                        <a:pt x="23169" y="0"/>
                      </a:lnTo>
                      <a:cubicBezTo>
                        <a:pt x="23048" y="0"/>
                        <a:pt x="22962" y="35"/>
                        <a:pt x="22968" y="69"/>
                      </a:cubicBezTo>
                      <a:lnTo>
                        <a:pt x="22991" y="161"/>
                      </a:lnTo>
                      <a:cubicBezTo>
                        <a:pt x="22997" y="207"/>
                        <a:pt x="23106" y="236"/>
                        <a:pt x="23221" y="236"/>
                      </a:cubicBezTo>
                      <a:lnTo>
                        <a:pt x="24280" y="236"/>
                      </a:lnTo>
                      <a:cubicBezTo>
                        <a:pt x="24401" y="236"/>
                        <a:pt x="24487" y="201"/>
                        <a:pt x="24481" y="161"/>
                      </a:cubicBezTo>
                      <a:lnTo>
                        <a:pt x="24458" y="69"/>
                      </a:lnTo>
                      <a:cubicBezTo>
                        <a:pt x="24447" y="35"/>
                        <a:pt x="24343" y="0"/>
                        <a:pt x="24222" y="0"/>
                      </a:cubicBezTo>
                      <a:close/>
                      <a:moveTo>
                        <a:pt x="26352" y="0"/>
                      </a:moveTo>
                      <a:lnTo>
                        <a:pt x="25299" y="0"/>
                      </a:lnTo>
                      <a:cubicBezTo>
                        <a:pt x="25178" y="0"/>
                        <a:pt x="25091" y="35"/>
                        <a:pt x="25109" y="69"/>
                      </a:cubicBezTo>
                      <a:lnTo>
                        <a:pt x="25137" y="161"/>
                      </a:lnTo>
                      <a:cubicBezTo>
                        <a:pt x="25149" y="207"/>
                        <a:pt x="25253" y="236"/>
                        <a:pt x="25373" y="236"/>
                      </a:cubicBezTo>
                      <a:lnTo>
                        <a:pt x="26432" y="236"/>
                      </a:lnTo>
                      <a:cubicBezTo>
                        <a:pt x="26553" y="236"/>
                        <a:pt x="26639" y="201"/>
                        <a:pt x="26622" y="161"/>
                      </a:cubicBezTo>
                      <a:lnTo>
                        <a:pt x="26593" y="69"/>
                      </a:lnTo>
                      <a:cubicBezTo>
                        <a:pt x="26576" y="35"/>
                        <a:pt x="26467" y="0"/>
                        <a:pt x="26352" y="0"/>
                      </a:cubicBezTo>
                      <a:close/>
                      <a:moveTo>
                        <a:pt x="28475" y="0"/>
                      </a:moveTo>
                      <a:lnTo>
                        <a:pt x="27422" y="0"/>
                      </a:lnTo>
                      <a:cubicBezTo>
                        <a:pt x="27301" y="0"/>
                        <a:pt x="27221" y="35"/>
                        <a:pt x="27226" y="69"/>
                      </a:cubicBezTo>
                      <a:lnTo>
                        <a:pt x="27267" y="161"/>
                      </a:lnTo>
                      <a:cubicBezTo>
                        <a:pt x="27278" y="207"/>
                        <a:pt x="27388" y="236"/>
                        <a:pt x="27508" y="236"/>
                      </a:cubicBezTo>
                      <a:lnTo>
                        <a:pt x="28567" y="236"/>
                      </a:lnTo>
                      <a:cubicBezTo>
                        <a:pt x="28688" y="236"/>
                        <a:pt x="28769" y="201"/>
                        <a:pt x="28751" y="161"/>
                      </a:cubicBezTo>
                      <a:lnTo>
                        <a:pt x="28717" y="69"/>
                      </a:lnTo>
                      <a:cubicBezTo>
                        <a:pt x="28705" y="35"/>
                        <a:pt x="28596" y="0"/>
                        <a:pt x="28475" y="0"/>
                      </a:cubicBezTo>
                      <a:close/>
                      <a:moveTo>
                        <a:pt x="30605" y="0"/>
                      </a:moveTo>
                      <a:lnTo>
                        <a:pt x="29551" y="0"/>
                      </a:lnTo>
                      <a:cubicBezTo>
                        <a:pt x="29431" y="0"/>
                        <a:pt x="29350" y="35"/>
                        <a:pt x="29367" y="69"/>
                      </a:cubicBezTo>
                      <a:lnTo>
                        <a:pt x="29408" y="161"/>
                      </a:lnTo>
                      <a:cubicBezTo>
                        <a:pt x="29425" y="207"/>
                        <a:pt x="29540" y="236"/>
                        <a:pt x="29655" y="236"/>
                      </a:cubicBezTo>
                      <a:lnTo>
                        <a:pt x="30708" y="236"/>
                      </a:lnTo>
                      <a:cubicBezTo>
                        <a:pt x="30835" y="236"/>
                        <a:pt x="30910" y="201"/>
                        <a:pt x="30898" y="161"/>
                      </a:cubicBezTo>
                      <a:lnTo>
                        <a:pt x="30852" y="69"/>
                      </a:lnTo>
                      <a:cubicBezTo>
                        <a:pt x="30835" y="35"/>
                        <a:pt x="30720" y="0"/>
                        <a:pt x="30605" y="0"/>
                      </a:cubicBezTo>
                      <a:close/>
                      <a:moveTo>
                        <a:pt x="2751" y="386"/>
                      </a:moveTo>
                      <a:lnTo>
                        <a:pt x="1733" y="386"/>
                      </a:lnTo>
                      <a:cubicBezTo>
                        <a:pt x="1612" y="386"/>
                        <a:pt x="1502" y="420"/>
                        <a:pt x="1485" y="460"/>
                      </a:cubicBezTo>
                      <a:lnTo>
                        <a:pt x="1324" y="811"/>
                      </a:lnTo>
                      <a:cubicBezTo>
                        <a:pt x="1301" y="852"/>
                        <a:pt x="1387" y="892"/>
                        <a:pt x="1514" y="892"/>
                      </a:cubicBezTo>
                      <a:lnTo>
                        <a:pt x="2538" y="892"/>
                      </a:lnTo>
                      <a:cubicBezTo>
                        <a:pt x="2665" y="892"/>
                        <a:pt x="2780" y="852"/>
                        <a:pt x="2791" y="811"/>
                      </a:cubicBezTo>
                      <a:lnTo>
                        <a:pt x="2935" y="460"/>
                      </a:lnTo>
                      <a:cubicBezTo>
                        <a:pt x="2958" y="420"/>
                        <a:pt x="2872" y="386"/>
                        <a:pt x="2751" y="386"/>
                      </a:cubicBezTo>
                      <a:close/>
                      <a:moveTo>
                        <a:pt x="4829" y="386"/>
                      </a:moveTo>
                      <a:lnTo>
                        <a:pt x="3816" y="386"/>
                      </a:lnTo>
                      <a:cubicBezTo>
                        <a:pt x="3689" y="386"/>
                        <a:pt x="3586" y="420"/>
                        <a:pt x="3568" y="460"/>
                      </a:cubicBezTo>
                      <a:lnTo>
                        <a:pt x="3430" y="811"/>
                      </a:lnTo>
                      <a:cubicBezTo>
                        <a:pt x="3419" y="852"/>
                        <a:pt x="3505" y="892"/>
                        <a:pt x="3626" y="892"/>
                      </a:cubicBezTo>
                      <a:lnTo>
                        <a:pt x="4656" y="892"/>
                      </a:lnTo>
                      <a:cubicBezTo>
                        <a:pt x="4777" y="892"/>
                        <a:pt x="4892" y="852"/>
                        <a:pt x="4909" y="811"/>
                      </a:cubicBezTo>
                      <a:lnTo>
                        <a:pt x="5030" y="460"/>
                      </a:lnTo>
                      <a:cubicBezTo>
                        <a:pt x="5036" y="420"/>
                        <a:pt x="4950" y="386"/>
                        <a:pt x="4829" y="386"/>
                      </a:cubicBezTo>
                      <a:close/>
                      <a:moveTo>
                        <a:pt x="6906" y="386"/>
                      </a:moveTo>
                      <a:lnTo>
                        <a:pt x="5893" y="386"/>
                      </a:lnTo>
                      <a:cubicBezTo>
                        <a:pt x="5772" y="386"/>
                        <a:pt x="5663" y="420"/>
                        <a:pt x="5646" y="460"/>
                      </a:cubicBezTo>
                      <a:lnTo>
                        <a:pt x="5531" y="811"/>
                      </a:lnTo>
                      <a:cubicBezTo>
                        <a:pt x="5519" y="852"/>
                        <a:pt x="5606" y="892"/>
                        <a:pt x="5726" y="892"/>
                      </a:cubicBezTo>
                      <a:lnTo>
                        <a:pt x="6757" y="892"/>
                      </a:lnTo>
                      <a:cubicBezTo>
                        <a:pt x="6877" y="892"/>
                        <a:pt x="6987" y="852"/>
                        <a:pt x="6998" y="811"/>
                      </a:cubicBezTo>
                      <a:lnTo>
                        <a:pt x="7102" y="460"/>
                      </a:lnTo>
                      <a:cubicBezTo>
                        <a:pt x="7113" y="420"/>
                        <a:pt x="7027" y="386"/>
                        <a:pt x="6906" y="386"/>
                      </a:cubicBezTo>
                      <a:close/>
                      <a:moveTo>
                        <a:pt x="8984" y="386"/>
                      </a:moveTo>
                      <a:lnTo>
                        <a:pt x="7971" y="386"/>
                      </a:lnTo>
                      <a:cubicBezTo>
                        <a:pt x="7850" y="386"/>
                        <a:pt x="7741" y="420"/>
                        <a:pt x="7735" y="460"/>
                      </a:cubicBezTo>
                      <a:lnTo>
                        <a:pt x="7637" y="811"/>
                      </a:lnTo>
                      <a:cubicBezTo>
                        <a:pt x="7626" y="852"/>
                        <a:pt x="7718" y="892"/>
                        <a:pt x="7838" y="892"/>
                      </a:cubicBezTo>
                      <a:lnTo>
                        <a:pt x="8869" y="892"/>
                      </a:lnTo>
                      <a:cubicBezTo>
                        <a:pt x="8989" y="892"/>
                        <a:pt x="9099" y="852"/>
                        <a:pt x="9110" y="811"/>
                      </a:cubicBezTo>
                      <a:lnTo>
                        <a:pt x="9185" y="460"/>
                      </a:lnTo>
                      <a:cubicBezTo>
                        <a:pt x="9197" y="420"/>
                        <a:pt x="9110" y="386"/>
                        <a:pt x="8984" y="386"/>
                      </a:cubicBezTo>
                      <a:close/>
                      <a:moveTo>
                        <a:pt x="11067" y="386"/>
                      </a:moveTo>
                      <a:lnTo>
                        <a:pt x="10048" y="386"/>
                      </a:lnTo>
                      <a:cubicBezTo>
                        <a:pt x="9927" y="386"/>
                        <a:pt x="9830" y="420"/>
                        <a:pt x="9818" y="460"/>
                      </a:cubicBezTo>
                      <a:lnTo>
                        <a:pt x="9749" y="811"/>
                      </a:lnTo>
                      <a:cubicBezTo>
                        <a:pt x="9743" y="852"/>
                        <a:pt x="9835" y="892"/>
                        <a:pt x="9956" y="892"/>
                      </a:cubicBezTo>
                      <a:lnTo>
                        <a:pt x="10986" y="892"/>
                      </a:lnTo>
                      <a:cubicBezTo>
                        <a:pt x="11107" y="892"/>
                        <a:pt x="11217" y="852"/>
                        <a:pt x="11217" y="811"/>
                      </a:cubicBezTo>
                      <a:lnTo>
                        <a:pt x="11274" y="460"/>
                      </a:lnTo>
                      <a:cubicBezTo>
                        <a:pt x="11280" y="420"/>
                        <a:pt x="11188" y="386"/>
                        <a:pt x="11067" y="386"/>
                      </a:cubicBezTo>
                      <a:close/>
                      <a:moveTo>
                        <a:pt x="13144" y="386"/>
                      </a:moveTo>
                      <a:lnTo>
                        <a:pt x="12132" y="386"/>
                      </a:lnTo>
                      <a:cubicBezTo>
                        <a:pt x="12005" y="386"/>
                        <a:pt x="11907" y="420"/>
                        <a:pt x="11901" y="460"/>
                      </a:cubicBezTo>
                      <a:lnTo>
                        <a:pt x="11850" y="811"/>
                      </a:lnTo>
                      <a:cubicBezTo>
                        <a:pt x="11844" y="852"/>
                        <a:pt x="11936" y="892"/>
                        <a:pt x="12057" y="892"/>
                      </a:cubicBezTo>
                      <a:lnTo>
                        <a:pt x="13087" y="892"/>
                      </a:lnTo>
                      <a:cubicBezTo>
                        <a:pt x="13208" y="892"/>
                        <a:pt x="13311" y="852"/>
                        <a:pt x="13317" y="811"/>
                      </a:cubicBezTo>
                      <a:lnTo>
                        <a:pt x="13346" y="460"/>
                      </a:lnTo>
                      <a:cubicBezTo>
                        <a:pt x="13357" y="420"/>
                        <a:pt x="13265" y="386"/>
                        <a:pt x="13144" y="386"/>
                      </a:cubicBezTo>
                      <a:close/>
                      <a:moveTo>
                        <a:pt x="15222" y="386"/>
                      </a:moveTo>
                      <a:lnTo>
                        <a:pt x="14209" y="386"/>
                      </a:lnTo>
                      <a:cubicBezTo>
                        <a:pt x="14088" y="386"/>
                        <a:pt x="13985" y="420"/>
                        <a:pt x="13985" y="460"/>
                      </a:cubicBezTo>
                      <a:lnTo>
                        <a:pt x="13962" y="811"/>
                      </a:lnTo>
                      <a:cubicBezTo>
                        <a:pt x="13962" y="852"/>
                        <a:pt x="14059" y="892"/>
                        <a:pt x="14180" y="892"/>
                      </a:cubicBezTo>
                      <a:lnTo>
                        <a:pt x="15210" y="892"/>
                      </a:lnTo>
                      <a:cubicBezTo>
                        <a:pt x="15331" y="892"/>
                        <a:pt x="15429" y="852"/>
                        <a:pt x="15429" y="811"/>
                      </a:cubicBezTo>
                      <a:lnTo>
                        <a:pt x="15441" y="460"/>
                      </a:lnTo>
                      <a:cubicBezTo>
                        <a:pt x="15441" y="420"/>
                        <a:pt x="15343" y="386"/>
                        <a:pt x="15222" y="386"/>
                      </a:cubicBezTo>
                      <a:close/>
                      <a:moveTo>
                        <a:pt x="17299" y="386"/>
                      </a:moveTo>
                      <a:lnTo>
                        <a:pt x="16287" y="386"/>
                      </a:lnTo>
                      <a:cubicBezTo>
                        <a:pt x="16166" y="386"/>
                        <a:pt x="16074" y="420"/>
                        <a:pt x="16074" y="460"/>
                      </a:cubicBezTo>
                      <a:lnTo>
                        <a:pt x="16074" y="811"/>
                      </a:lnTo>
                      <a:cubicBezTo>
                        <a:pt x="16074" y="852"/>
                        <a:pt x="16171" y="892"/>
                        <a:pt x="16292" y="892"/>
                      </a:cubicBezTo>
                      <a:lnTo>
                        <a:pt x="17322" y="892"/>
                      </a:lnTo>
                      <a:cubicBezTo>
                        <a:pt x="17443" y="892"/>
                        <a:pt x="17547" y="852"/>
                        <a:pt x="17541" y="811"/>
                      </a:cubicBezTo>
                      <a:lnTo>
                        <a:pt x="17524" y="460"/>
                      </a:lnTo>
                      <a:cubicBezTo>
                        <a:pt x="17518" y="420"/>
                        <a:pt x="17426" y="386"/>
                        <a:pt x="17299" y="386"/>
                      </a:cubicBezTo>
                      <a:close/>
                      <a:moveTo>
                        <a:pt x="19383" y="386"/>
                      </a:moveTo>
                      <a:lnTo>
                        <a:pt x="18364" y="386"/>
                      </a:lnTo>
                      <a:cubicBezTo>
                        <a:pt x="18243" y="386"/>
                        <a:pt x="18151" y="420"/>
                        <a:pt x="18151" y="460"/>
                      </a:cubicBezTo>
                      <a:lnTo>
                        <a:pt x="18174" y="811"/>
                      </a:lnTo>
                      <a:cubicBezTo>
                        <a:pt x="18174" y="852"/>
                        <a:pt x="18272" y="892"/>
                        <a:pt x="18393" y="892"/>
                      </a:cubicBezTo>
                      <a:lnTo>
                        <a:pt x="19423" y="892"/>
                      </a:lnTo>
                      <a:cubicBezTo>
                        <a:pt x="19544" y="892"/>
                        <a:pt x="19642" y="852"/>
                        <a:pt x="19642" y="811"/>
                      </a:cubicBezTo>
                      <a:lnTo>
                        <a:pt x="19601" y="460"/>
                      </a:lnTo>
                      <a:cubicBezTo>
                        <a:pt x="19601" y="420"/>
                        <a:pt x="19503" y="386"/>
                        <a:pt x="19383" y="386"/>
                      </a:cubicBezTo>
                      <a:close/>
                      <a:moveTo>
                        <a:pt x="21460" y="386"/>
                      </a:moveTo>
                      <a:lnTo>
                        <a:pt x="20447" y="386"/>
                      </a:lnTo>
                      <a:cubicBezTo>
                        <a:pt x="20321" y="386"/>
                        <a:pt x="20229" y="420"/>
                        <a:pt x="20234" y="460"/>
                      </a:cubicBezTo>
                      <a:lnTo>
                        <a:pt x="20280" y="811"/>
                      </a:lnTo>
                      <a:cubicBezTo>
                        <a:pt x="20286" y="852"/>
                        <a:pt x="20390" y="892"/>
                        <a:pt x="20511" y="892"/>
                      </a:cubicBezTo>
                      <a:lnTo>
                        <a:pt x="21541" y="892"/>
                      </a:lnTo>
                      <a:cubicBezTo>
                        <a:pt x="21662" y="892"/>
                        <a:pt x="21754" y="852"/>
                        <a:pt x="21748" y="811"/>
                      </a:cubicBezTo>
                      <a:lnTo>
                        <a:pt x="21690" y="460"/>
                      </a:lnTo>
                      <a:cubicBezTo>
                        <a:pt x="21685" y="420"/>
                        <a:pt x="21575" y="386"/>
                        <a:pt x="21460" y="386"/>
                      </a:cubicBezTo>
                      <a:close/>
                      <a:moveTo>
                        <a:pt x="23538" y="386"/>
                      </a:moveTo>
                      <a:lnTo>
                        <a:pt x="22525" y="386"/>
                      </a:lnTo>
                      <a:cubicBezTo>
                        <a:pt x="22404" y="386"/>
                        <a:pt x="22318" y="420"/>
                        <a:pt x="22323" y="460"/>
                      </a:cubicBezTo>
                      <a:lnTo>
                        <a:pt x="22387" y="811"/>
                      </a:lnTo>
                      <a:cubicBezTo>
                        <a:pt x="22392" y="852"/>
                        <a:pt x="22502" y="892"/>
                        <a:pt x="22623" y="892"/>
                      </a:cubicBezTo>
                      <a:lnTo>
                        <a:pt x="23653" y="892"/>
                      </a:lnTo>
                      <a:cubicBezTo>
                        <a:pt x="23774" y="892"/>
                        <a:pt x="23871" y="852"/>
                        <a:pt x="23854" y="811"/>
                      </a:cubicBezTo>
                      <a:lnTo>
                        <a:pt x="23774" y="460"/>
                      </a:lnTo>
                      <a:cubicBezTo>
                        <a:pt x="23762" y="420"/>
                        <a:pt x="23653" y="386"/>
                        <a:pt x="23538" y="386"/>
                      </a:cubicBezTo>
                      <a:close/>
                      <a:moveTo>
                        <a:pt x="25615" y="386"/>
                      </a:moveTo>
                      <a:lnTo>
                        <a:pt x="24602" y="386"/>
                      </a:lnTo>
                      <a:cubicBezTo>
                        <a:pt x="24481" y="386"/>
                        <a:pt x="24395" y="420"/>
                        <a:pt x="24401" y="460"/>
                      </a:cubicBezTo>
                      <a:lnTo>
                        <a:pt x="24487" y="811"/>
                      </a:lnTo>
                      <a:cubicBezTo>
                        <a:pt x="24493" y="852"/>
                        <a:pt x="24608" y="892"/>
                        <a:pt x="24735" y="892"/>
                      </a:cubicBezTo>
                      <a:lnTo>
                        <a:pt x="25759" y="892"/>
                      </a:lnTo>
                      <a:cubicBezTo>
                        <a:pt x="25886" y="892"/>
                        <a:pt x="25972" y="852"/>
                        <a:pt x="25960" y="811"/>
                      </a:cubicBezTo>
                      <a:lnTo>
                        <a:pt x="25863" y="460"/>
                      </a:lnTo>
                      <a:cubicBezTo>
                        <a:pt x="25840" y="420"/>
                        <a:pt x="25730" y="386"/>
                        <a:pt x="25615" y="386"/>
                      </a:cubicBezTo>
                      <a:close/>
                      <a:moveTo>
                        <a:pt x="27698" y="386"/>
                      </a:moveTo>
                      <a:lnTo>
                        <a:pt x="26680" y="386"/>
                      </a:lnTo>
                      <a:cubicBezTo>
                        <a:pt x="26559" y="386"/>
                        <a:pt x="26473" y="420"/>
                        <a:pt x="26490" y="460"/>
                      </a:cubicBezTo>
                      <a:lnTo>
                        <a:pt x="26593" y="811"/>
                      </a:lnTo>
                      <a:cubicBezTo>
                        <a:pt x="26611" y="852"/>
                        <a:pt x="26720" y="892"/>
                        <a:pt x="26841" y="892"/>
                      </a:cubicBezTo>
                      <a:lnTo>
                        <a:pt x="27871" y="892"/>
                      </a:lnTo>
                      <a:cubicBezTo>
                        <a:pt x="27992" y="892"/>
                        <a:pt x="28078" y="852"/>
                        <a:pt x="28061" y="811"/>
                      </a:cubicBezTo>
                      <a:lnTo>
                        <a:pt x="27934" y="460"/>
                      </a:lnTo>
                      <a:cubicBezTo>
                        <a:pt x="27929" y="420"/>
                        <a:pt x="27813" y="386"/>
                        <a:pt x="27698" y="386"/>
                      </a:cubicBezTo>
                      <a:close/>
                      <a:moveTo>
                        <a:pt x="30777" y="386"/>
                      </a:moveTo>
                      <a:lnTo>
                        <a:pt x="28763" y="386"/>
                      </a:lnTo>
                      <a:cubicBezTo>
                        <a:pt x="28636" y="386"/>
                        <a:pt x="28550" y="420"/>
                        <a:pt x="28573" y="460"/>
                      </a:cubicBezTo>
                      <a:lnTo>
                        <a:pt x="28711" y="811"/>
                      </a:lnTo>
                      <a:cubicBezTo>
                        <a:pt x="28723" y="852"/>
                        <a:pt x="28838" y="892"/>
                        <a:pt x="28964" y="892"/>
                      </a:cubicBezTo>
                      <a:lnTo>
                        <a:pt x="31013" y="892"/>
                      </a:lnTo>
                      <a:cubicBezTo>
                        <a:pt x="31134" y="892"/>
                        <a:pt x="31220" y="852"/>
                        <a:pt x="31197" y="811"/>
                      </a:cubicBezTo>
                      <a:lnTo>
                        <a:pt x="31042" y="460"/>
                      </a:lnTo>
                      <a:cubicBezTo>
                        <a:pt x="31013" y="420"/>
                        <a:pt x="30898" y="386"/>
                        <a:pt x="30777" y="386"/>
                      </a:cubicBezTo>
                      <a:close/>
                      <a:moveTo>
                        <a:pt x="30259" y="1565"/>
                      </a:moveTo>
                      <a:lnTo>
                        <a:pt x="31307" y="1565"/>
                      </a:lnTo>
                      <a:cubicBezTo>
                        <a:pt x="31427" y="1565"/>
                        <a:pt x="31514" y="1531"/>
                        <a:pt x="31497" y="1485"/>
                      </a:cubicBezTo>
                      <a:lnTo>
                        <a:pt x="31330" y="1116"/>
                      </a:lnTo>
                      <a:cubicBezTo>
                        <a:pt x="31307" y="1076"/>
                        <a:pt x="31192" y="1042"/>
                        <a:pt x="31071" y="1042"/>
                      </a:cubicBezTo>
                      <a:lnTo>
                        <a:pt x="30041" y="1042"/>
                      </a:lnTo>
                      <a:cubicBezTo>
                        <a:pt x="29920" y="1042"/>
                        <a:pt x="29833" y="1076"/>
                        <a:pt x="29845" y="1116"/>
                      </a:cubicBezTo>
                      <a:lnTo>
                        <a:pt x="30000" y="1485"/>
                      </a:lnTo>
                      <a:cubicBezTo>
                        <a:pt x="30012" y="1531"/>
                        <a:pt x="30133" y="1565"/>
                        <a:pt x="30259" y="1565"/>
                      </a:cubicBezTo>
                      <a:close/>
                      <a:moveTo>
                        <a:pt x="28101" y="1565"/>
                      </a:moveTo>
                      <a:lnTo>
                        <a:pt x="29149" y="1565"/>
                      </a:lnTo>
                      <a:cubicBezTo>
                        <a:pt x="29269" y="1565"/>
                        <a:pt x="29367" y="1531"/>
                        <a:pt x="29344" y="1485"/>
                      </a:cubicBezTo>
                      <a:lnTo>
                        <a:pt x="29200" y="1116"/>
                      </a:lnTo>
                      <a:cubicBezTo>
                        <a:pt x="29183" y="1076"/>
                        <a:pt x="29068" y="1042"/>
                        <a:pt x="28947" y="1042"/>
                      </a:cubicBezTo>
                      <a:lnTo>
                        <a:pt x="27917" y="1042"/>
                      </a:lnTo>
                      <a:cubicBezTo>
                        <a:pt x="27796" y="1042"/>
                        <a:pt x="27710" y="1076"/>
                        <a:pt x="27727" y="1116"/>
                      </a:cubicBezTo>
                      <a:lnTo>
                        <a:pt x="27854" y="1485"/>
                      </a:lnTo>
                      <a:cubicBezTo>
                        <a:pt x="27859" y="1531"/>
                        <a:pt x="27975" y="1565"/>
                        <a:pt x="28101" y="1565"/>
                      </a:cubicBezTo>
                      <a:close/>
                      <a:moveTo>
                        <a:pt x="25949" y="1565"/>
                      </a:moveTo>
                      <a:lnTo>
                        <a:pt x="26996" y="1565"/>
                      </a:lnTo>
                      <a:cubicBezTo>
                        <a:pt x="27123" y="1565"/>
                        <a:pt x="27215" y="1531"/>
                        <a:pt x="27198" y="1485"/>
                      </a:cubicBezTo>
                      <a:lnTo>
                        <a:pt x="27077" y="1116"/>
                      </a:lnTo>
                      <a:cubicBezTo>
                        <a:pt x="27065" y="1076"/>
                        <a:pt x="26956" y="1042"/>
                        <a:pt x="26824" y="1042"/>
                      </a:cubicBezTo>
                      <a:lnTo>
                        <a:pt x="25799" y="1042"/>
                      </a:lnTo>
                      <a:cubicBezTo>
                        <a:pt x="25673" y="1042"/>
                        <a:pt x="25581" y="1076"/>
                        <a:pt x="25598" y="1116"/>
                      </a:cubicBezTo>
                      <a:lnTo>
                        <a:pt x="25696" y="1485"/>
                      </a:lnTo>
                      <a:cubicBezTo>
                        <a:pt x="25713" y="1531"/>
                        <a:pt x="25828" y="1565"/>
                        <a:pt x="25949" y="1565"/>
                      </a:cubicBezTo>
                      <a:close/>
                      <a:moveTo>
                        <a:pt x="23791" y="1565"/>
                      </a:moveTo>
                      <a:lnTo>
                        <a:pt x="24838" y="1565"/>
                      </a:lnTo>
                      <a:cubicBezTo>
                        <a:pt x="24965" y="1565"/>
                        <a:pt x="25057" y="1531"/>
                        <a:pt x="25051" y="1485"/>
                      </a:cubicBezTo>
                      <a:lnTo>
                        <a:pt x="24953" y="1116"/>
                      </a:lnTo>
                      <a:cubicBezTo>
                        <a:pt x="24942" y="1076"/>
                        <a:pt x="24832" y="1042"/>
                        <a:pt x="24712" y="1042"/>
                      </a:cubicBezTo>
                      <a:lnTo>
                        <a:pt x="23681" y="1042"/>
                      </a:lnTo>
                      <a:cubicBezTo>
                        <a:pt x="23561" y="1042"/>
                        <a:pt x="23463" y="1076"/>
                        <a:pt x="23474" y="1116"/>
                      </a:cubicBezTo>
                      <a:lnTo>
                        <a:pt x="23549" y="1485"/>
                      </a:lnTo>
                      <a:cubicBezTo>
                        <a:pt x="23561" y="1531"/>
                        <a:pt x="23670" y="1565"/>
                        <a:pt x="23791" y="1565"/>
                      </a:cubicBezTo>
                      <a:close/>
                      <a:moveTo>
                        <a:pt x="21638" y="1565"/>
                      </a:moveTo>
                      <a:lnTo>
                        <a:pt x="22692" y="1565"/>
                      </a:lnTo>
                      <a:cubicBezTo>
                        <a:pt x="22812" y="1565"/>
                        <a:pt x="22905" y="1531"/>
                        <a:pt x="22899" y="1485"/>
                      </a:cubicBezTo>
                      <a:lnTo>
                        <a:pt x="22824" y="1116"/>
                      </a:lnTo>
                      <a:cubicBezTo>
                        <a:pt x="22818" y="1076"/>
                        <a:pt x="22709" y="1042"/>
                        <a:pt x="22588" y="1042"/>
                      </a:cubicBezTo>
                      <a:lnTo>
                        <a:pt x="21558" y="1042"/>
                      </a:lnTo>
                      <a:cubicBezTo>
                        <a:pt x="21437" y="1042"/>
                        <a:pt x="21345" y="1076"/>
                        <a:pt x="21351" y="1116"/>
                      </a:cubicBezTo>
                      <a:lnTo>
                        <a:pt x="21408" y="1485"/>
                      </a:lnTo>
                      <a:cubicBezTo>
                        <a:pt x="21408" y="1531"/>
                        <a:pt x="21518" y="1565"/>
                        <a:pt x="21638" y="1565"/>
                      </a:cubicBezTo>
                      <a:close/>
                      <a:moveTo>
                        <a:pt x="19486" y="1565"/>
                      </a:moveTo>
                      <a:lnTo>
                        <a:pt x="20539" y="1565"/>
                      </a:lnTo>
                      <a:cubicBezTo>
                        <a:pt x="20660" y="1565"/>
                        <a:pt x="20764" y="1531"/>
                        <a:pt x="20752" y="1485"/>
                      </a:cubicBezTo>
                      <a:lnTo>
                        <a:pt x="20706" y="1116"/>
                      </a:lnTo>
                      <a:cubicBezTo>
                        <a:pt x="20695" y="1076"/>
                        <a:pt x="20597" y="1042"/>
                        <a:pt x="20476" y="1042"/>
                      </a:cubicBezTo>
                      <a:lnTo>
                        <a:pt x="19446" y="1042"/>
                      </a:lnTo>
                      <a:cubicBezTo>
                        <a:pt x="19325" y="1042"/>
                        <a:pt x="19221" y="1076"/>
                        <a:pt x="19227" y="1116"/>
                      </a:cubicBezTo>
                      <a:lnTo>
                        <a:pt x="19268" y="1485"/>
                      </a:lnTo>
                      <a:cubicBezTo>
                        <a:pt x="19256" y="1531"/>
                        <a:pt x="19360" y="1565"/>
                        <a:pt x="19486" y="1565"/>
                      </a:cubicBezTo>
                      <a:close/>
                      <a:moveTo>
                        <a:pt x="17328" y="1565"/>
                      </a:moveTo>
                      <a:lnTo>
                        <a:pt x="18381" y="1565"/>
                      </a:lnTo>
                      <a:cubicBezTo>
                        <a:pt x="18502" y="1565"/>
                        <a:pt x="18606" y="1531"/>
                        <a:pt x="18606" y="1485"/>
                      </a:cubicBezTo>
                      <a:lnTo>
                        <a:pt x="18571" y="1116"/>
                      </a:lnTo>
                      <a:cubicBezTo>
                        <a:pt x="18571" y="1076"/>
                        <a:pt x="18468" y="1042"/>
                        <a:pt x="18341" y="1042"/>
                      </a:cubicBezTo>
                      <a:lnTo>
                        <a:pt x="17317" y="1042"/>
                      </a:lnTo>
                      <a:cubicBezTo>
                        <a:pt x="17190" y="1042"/>
                        <a:pt x="17092" y="1076"/>
                        <a:pt x="17092" y="1116"/>
                      </a:cubicBezTo>
                      <a:lnTo>
                        <a:pt x="17098" y="1485"/>
                      </a:lnTo>
                      <a:cubicBezTo>
                        <a:pt x="17098" y="1531"/>
                        <a:pt x="17207" y="1565"/>
                        <a:pt x="17328" y="1565"/>
                      </a:cubicBezTo>
                      <a:close/>
                      <a:moveTo>
                        <a:pt x="15176" y="1565"/>
                      </a:moveTo>
                      <a:lnTo>
                        <a:pt x="16229" y="1565"/>
                      </a:lnTo>
                      <a:cubicBezTo>
                        <a:pt x="16350" y="1565"/>
                        <a:pt x="16453" y="1531"/>
                        <a:pt x="16453" y="1485"/>
                      </a:cubicBezTo>
                      <a:lnTo>
                        <a:pt x="16453" y="1116"/>
                      </a:lnTo>
                      <a:cubicBezTo>
                        <a:pt x="16453" y="1076"/>
                        <a:pt x="16350" y="1042"/>
                        <a:pt x="16229" y="1042"/>
                      </a:cubicBezTo>
                      <a:lnTo>
                        <a:pt x="15199" y="1042"/>
                      </a:lnTo>
                      <a:cubicBezTo>
                        <a:pt x="15078" y="1042"/>
                        <a:pt x="14974" y="1076"/>
                        <a:pt x="14974" y="1116"/>
                      </a:cubicBezTo>
                      <a:lnTo>
                        <a:pt x="14963" y="1485"/>
                      </a:lnTo>
                      <a:cubicBezTo>
                        <a:pt x="14951" y="1531"/>
                        <a:pt x="15049" y="1565"/>
                        <a:pt x="15176" y="1565"/>
                      </a:cubicBezTo>
                      <a:close/>
                      <a:moveTo>
                        <a:pt x="13018" y="1565"/>
                      </a:moveTo>
                      <a:lnTo>
                        <a:pt x="14071" y="1565"/>
                      </a:lnTo>
                      <a:cubicBezTo>
                        <a:pt x="14192" y="1565"/>
                        <a:pt x="14301" y="1531"/>
                        <a:pt x="14301" y="1485"/>
                      </a:cubicBezTo>
                      <a:lnTo>
                        <a:pt x="14324" y="1116"/>
                      </a:lnTo>
                      <a:cubicBezTo>
                        <a:pt x="14324" y="1076"/>
                        <a:pt x="14226" y="1042"/>
                        <a:pt x="14105" y="1042"/>
                      </a:cubicBezTo>
                      <a:lnTo>
                        <a:pt x="13075" y="1042"/>
                      </a:lnTo>
                      <a:cubicBezTo>
                        <a:pt x="12954" y="1042"/>
                        <a:pt x="12857" y="1076"/>
                        <a:pt x="12845" y="1116"/>
                      </a:cubicBezTo>
                      <a:lnTo>
                        <a:pt x="12811" y="1485"/>
                      </a:lnTo>
                      <a:cubicBezTo>
                        <a:pt x="12799" y="1531"/>
                        <a:pt x="12897" y="1565"/>
                        <a:pt x="13018" y="1565"/>
                      </a:cubicBezTo>
                      <a:close/>
                      <a:moveTo>
                        <a:pt x="10871" y="1565"/>
                      </a:moveTo>
                      <a:lnTo>
                        <a:pt x="11919" y="1565"/>
                      </a:lnTo>
                      <a:cubicBezTo>
                        <a:pt x="12045" y="1565"/>
                        <a:pt x="12149" y="1531"/>
                        <a:pt x="12160" y="1485"/>
                      </a:cubicBezTo>
                      <a:lnTo>
                        <a:pt x="12201" y="1116"/>
                      </a:lnTo>
                      <a:cubicBezTo>
                        <a:pt x="12206" y="1076"/>
                        <a:pt x="12109" y="1042"/>
                        <a:pt x="11988" y="1042"/>
                      </a:cubicBezTo>
                      <a:lnTo>
                        <a:pt x="10958" y="1042"/>
                      </a:lnTo>
                      <a:cubicBezTo>
                        <a:pt x="10837" y="1042"/>
                        <a:pt x="10727" y="1076"/>
                        <a:pt x="10716" y="1116"/>
                      </a:cubicBezTo>
                      <a:lnTo>
                        <a:pt x="10653" y="1485"/>
                      </a:lnTo>
                      <a:cubicBezTo>
                        <a:pt x="10647" y="1531"/>
                        <a:pt x="10739" y="1565"/>
                        <a:pt x="10871" y="1565"/>
                      </a:cubicBezTo>
                      <a:close/>
                      <a:moveTo>
                        <a:pt x="8713" y="1565"/>
                      </a:moveTo>
                      <a:lnTo>
                        <a:pt x="9761" y="1565"/>
                      </a:lnTo>
                      <a:cubicBezTo>
                        <a:pt x="9887" y="1565"/>
                        <a:pt x="9991" y="1531"/>
                        <a:pt x="10008" y="1485"/>
                      </a:cubicBezTo>
                      <a:lnTo>
                        <a:pt x="10077" y="1116"/>
                      </a:lnTo>
                      <a:cubicBezTo>
                        <a:pt x="10089" y="1076"/>
                        <a:pt x="9991" y="1042"/>
                        <a:pt x="9870" y="1042"/>
                      </a:cubicBezTo>
                      <a:lnTo>
                        <a:pt x="8834" y="1042"/>
                      </a:lnTo>
                      <a:cubicBezTo>
                        <a:pt x="8713" y="1042"/>
                        <a:pt x="8604" y="1076"/>
                        <a:pt x="8592" y="1116"/>
                      </a:cubicBezTo>
                      <a:lnTo>
                        <a:pt x="8506" y="1485"/>
                      </a:lnTo>
                      <a:cubicBezTo>
                        <a:pt x="8494" y="1531"/>
                        <a:pt x="8592" y="1565"/>
                        <a:pt x="8713" y="1565"/>
                      </a:cubicBezTo>
                      <a:close/>
                      <a:moveTo>
                        <a:pt x="6561" y="1565"/>
                      </a:moveTo>
                      <a:lnTo>
                        <a:pt x="7614" y="1565"/>
                      </a:lnTo>
                      <a:cubicBezTo>
                        <a:pt x="7735" y="1565"/>
                        <a:pt x="7850" y="1531"/>
                        <a:pt x="7856" y="1485"/>
                      </a:cubicBezTo>
                      <a:lnTo>
                        <a:pt x="7948" y="1116"/>
                      </a:lnTo>
                      <a:cubicBezTo>
                        <a:pt x="7965" y="1076"/>
                        <a:pt x="7873" y="1042"/>
                        <a:pt x="7746" y="1042"/>
                      </a:cubicBezTo>
                      <a:lnTo>
                        <a:pt x="6722" y="1042"/>
                      </a:lnTo>
                      <a:cubicBezTo>
                        <a:pt x="6595" y="1042"/>
                        <a:pt x="6492" y="1076"/>
                        <a:pt x="6475" y="1116"/>
                      </a:cubicBezTo>
                      <a:lnTo>
                        <a:pt x="6365" y="1485"/>
                      </a:lnTo>
                      <a:cubicBezTo>
                        <a:pt x="6348" y="1531"/>
                        <a:pt x="6434" y="1565"/>
                        <a:pt x="6561" y="1565"/>
                      </a:cubicBezTo>
                      <a:close/>
                      <a:moveTo>
                        <a:pt x="4403" y="1565"/>
                      </a:moveTo>
                      <a:lnTo>
                        <a:pt x="5456" y="1565"/>
                      </a:lnTo>
                      <a:cubicBezTo>
                        <a:pt x="5577" y="1565"/>
                        <a:pt x="5692" y="1531"/>
                        <a:pt x="5703" y="1485"/>
                      </a:cubicBezTo>
                      <a:lnTo>
                        <a:pt x="5818" y="1116"/>
                      </a:lnTo>
                      <a:cubicBezTo>
                        <a:pt x="5836" y="1076"/>
                        <a:pt x="5749" y="1042"/>
                        <a:pt x="5617" y="1042"/>
                      </a:cubicBezTo>
                      <a:lnTo>
                        <a:pt x="4593" y="1042"/>
                      </a:lnTo>
                      <a:cubicBezTo>
                        <a:pt x="4466" y="1042"/>
                        <a:pt x="4351" y="1076"/>
                        <a:pt x="4339" y="1116"/>
                      </a:cubicBezTo>
                      <a:lnTo>
                        <a:pt x="4207" y="1485"/>
                      </a:lnTo>
                      <a:cubicBezTo>
                        <a:pt x="4196" y="1531"/>
                        <a:pt x="4282" y="1565"/>
                        <a:pt x="4403" y="1565"/>
                      </a:cubicBezTo>
                      <a:close/>
                      <a:moveTo>
                        <a:pt x="1209" y="1565"/>
                      </a:moveTo>
                      <a:lnTo>
                        <a:pt x="3298" y="1565"/>
                      </a:lnTo>
                      <a:cubicBezTo>
                        <a:pt x="3419" y="1565"/>
                        <a:pt x="3534" y="1531"/>
                        <a:pt x="3557" y="1485"/>
                      </a:cubicBezTo>
                      <a:lnTo>
                        <a:pt x="3689" y="1116"/>
                      </a:lnTo>
                      <a:cubicBezTo>
                        <a:pt x="3706" y="1076"/>
                        <a:pt x="3620" y="1042"/>
                        <a:pt x="3499" y="1042"/>
                      </a:cubicBezTo>
                      <a:lnTo>
                        <a:pt x="1439" y="1042"/>
                      </a:lnTo>
                      <a:cubicBezTo>
                        <a:pt x="1318" y="1042"/>
                        <a:pt x="1203" y="1076"/>
                        <a:pt x="1180" y="1116"/>
                      </a:cubicBezTo>
                      <a:lnTo>
                        <a:pt x="1013" y="1485"/>
                      </a:lnTo>
                      <a:cubicBezTo>
                        <a:pt x="1002" y="1531"/>
                        <a:pt x="1088" y="1565"/>
                        <a:pt x="1209" y="1565"/>
                      </a:cubicBezTo>
                      <a:close/>
                      <a:moveTo>
                        <a:pt x="26732" y="2273"/>
                      </a:moveTo>
                      <a:lnTo>
                        <a:pt x="27802" y="2273"/>
                      </a:lnTo>
                      <a:cubicBezTo>
                        <a:pt x="27934" y="2273"/>
                        <a:pt x="28021" y="2233"/>
                        <a:pt x="28003" y="2187"/>
                      </a:cubicBezTo>
                      <a:lnTo>
                        <a:pt x="27877" y="1801"/>
                      </a:lnTo>
                      <a:cubicBezTo>
                        <a:pt x="27859" y="1761"/>
                        <a:pt x="27744" y="1727"/>
                        <a:pt x="27618" y="1727"/>
                      </a:cubicBezTo>
                      <a:lnTo>
                        <a:pt x="26565" y="1727"/>
                      </a:lnTo>
                      <a:cubicBezTo>
                        <a:pt x="26444" y="1727"/>
                        <a:pt x="26352" y="1761"/>
                        <a:pt x="26363" y="1801"/>
                      </a:cubicBezTo>
                      <a:lnTo>
                        <a:pt x="26478" y="2187"/>
                      </a:lnTo>
                      <a:cubicBezTo>
                        <a:pt x="26490" y="2227"/>
                        <a:pt x="26605" y="2273"/>
                        <a:pt x="26732" y="2273"/>
                      </a:cubicBezTo>
                      <a:close/>
                      <a:moveTo>
                        <a:pt x="24533" y="2273"/>
                      </a:moveTo>
                      <a:lnTo>
                        <a:pt x="25604" y="2273"/>
                      </a:lnTo>
                      <a:cubicBezTo>
                        <a:pt x="25730" y="2273"/>
                        <a:pt x="25828" y="2233"/>
                        <a:pt x="25811" y="2187"/>
                      </a:cubicBezTo>
                      <a:lnTo>
                        <a:pt x="25701" y="1801"/>
                      </a:lnTo>
                      <a:cubicBezTo>
                        <a:pt x="25690" y="1761"/>
                        <a:pt x="25581" y="1727"/>
                        <a:pt x="25454" y="1727"/>
                      </a:cubicBezTo>
                      <a:lnTo>
                        <a:pt x="24401" y="1727"/>
                      </a:lnTo>
                      <a:cubicBezTo>
                        <a:pt x="24280" y="1727"/>
                        <a:pt x="24188" y="1761"/>
                        <a:pt x="24194" y="1801"/>
                      </a:cubicBezTo>
                      <a:lnTo>
                        <a:pt x="24280" y="2187"/>
                      </a:lnTo>
                      <a:cubicBezTo>
                        <a:pt x="24286" y="2227"/>
                        <a:pt x="24401" y="2273"/>
                        <a:pt x="24533" y="2273"/>
                      </a:cubicBezTo>
                      <a:close/>
                      <a:moveTo>
                        <a:pt x="22329" y="2273"/>
                      </a:moveTo>
                      <a:lnTo>
                        <a:pt x="23399" y="2273"/>
                      </a:lnTo>
                      <a:cubicBezTo>
                        <a:pt x="23532" y="2273"/>
                        <a:pt x="23624" y="2233"/>
                        <a:pt x="23618" y="2187"/>
                      </a:cubicBezTo>
                      <a:lnTo>
                        <a:pt x="23538" y="1801"/>
                      </a:lnTo>
                      <a:cubicBezTo>
                        <a:pt x="23532" y="1761"/>
                        <a:pt x="23417" y="1727"/>
                        <a:pt x="23296" y="1727"/>
                      </a:cubicBezTo>
                      <a:lnTo>
                        <a:pt x="22243" y="1727"/>
                      </a:lnTo>
                      <a:cubicBezTo>
                        <a:pt x="22122" y="1727"/>
                        <a:pt x="22018" y="1761"/>
                        <a:pt x="22030" y="1801"/>
                      </a:cubicBezTo>
                      <a:lnTo>
                        <a:pt x="22093" y="2187"/>
                      </a:lnTo>
                      <a:cubicBezTo>
                        <a:pt x="22093" y="2227"/>
                        <a:pt x="22202" y="2273"/>
                        <a:pt x="22329" y="2273"/>
                      </a:cubicBezTo>
                      <a:close/>
                      <a:moveTo>
                        <a:pt x="20131" y="2273"/>
                      </a:moveTo>
                      <a:lnTo>
                        <a:pt x="21201" y="2273"/>
                      </a:lnTo>
                      <a:cubicBezTo>
                        <a:pt x="21328" y="2273"/>
                        <a:pt x="21426" y="2233"/>
                        <a:pt x="21414" y="2187"/>
                      </a:cubicBezTo>
                      <a:lnTo>
                        <a:pt x="21357" y="1801"/>
                      </a:lnTo>
                      <a:cubicBezTo>
                        <a:pt x="21351" y="1761"/>
                        <a:pt x="21241" y="1727"/>
                        <a:pt x="21121" y="1727"/>
                      </a:cubicBezTo>
                      <a:lnTo>
                        <a:pt x="20073" y="1727"/>
                      </a:lnTo>
                      <a:cubicBezTo>
                        <a:pt x="19947" y="1727"/>
                        <a:pt x="19849" y="1761"/>
                        <a:pt x="19855" y="1801"/>
                      </a:cubicBezTo>
                      <a:lnTo>
                        <a:pt x="19901" y="2187"/>
                      </a:lnTo>
                      <a:cubicBezTo>
                        <a:pt x="19889" y="2227"/>
                        <a:pt x="19998" y="2273"/>
                        <a:pt x="20131" y="2273"/>
                      </a:cubicBezTo>
                      <a:close/>
                      <a:moveTo>
                        <a:pt x="17927" y="2273"/>
                      </a:moveTo>
                      <a:lnTo>
                        <a:pt x="18997" y="2273"/>
                      </a:lnTo>
                      <a:cubicBezTo>
                        <a:pt x="19129" y="2273"/>
                        <a:pt x="19227" y="2233"/>
                        <a:pt x="19221" y="2187"/>
                      </a:cubicBezTo>
                      <a:lnTo>
                        <a:pt x="19187" y="1801"/>
                      </a:lnTo>
                      <a:cubicBezTo>
                        <a:pt x="19181" y="1761"/>
                        <a:pt x="19078" y="1727"/>
                        <a:pt x="18951" y="1727"/>
                      </a:cubicBezTo>
                      <a:lnTo>
                        <a:pt x="17898" y="1727"/>
                      </a:lnTo>
                      <a:cubicBezTo>
                        <a:pt x="17777" y="1727"/>
                        <a:pt x="17673" y="1761"/>
                        <a:pt x="17673" y="1801"/>
                      </a:cubicBezTo>
                      <a:lnTo>
                        <a:pt x="17691" y="2187"/>
                      </a:lnTo>
                      <a:cubicBezTo>
                        <a:pt x="17691" y="2227"/>
                        <a:pt x="17800" y="2273"/>
                        <a:pt x="17927" y="2273"/>
                      </a:cubicBezTo>
                      <a:close/>
                      <a:moveTo>
                        <a:pt x="15717" y="2273"/>
                      </a:moveTo>
                      <a:lnTo>
                        <a:pt x="16793" y="2273"/>
                      </a:lnTo>
                      <a:cubicBezTo>
                        <a:pt x="16920" y="2273"/>
                        <a:pt x="17017" y="2233"/>
                        <a:pt x="17017" y="2187"/>
                      </a:cubicBezTo>
                      <a:lnTo>
                        <a:pt x="17012" y="1801"/>
                      </a:lnTo>
                      <a:cubicBezTo>
                        <a:pt x="17012" y="1761"/>
                        <a:pt x="16914" y="1727"/>
                        <a:pt x="16781" y="1727"/>
                      </a:cubicBezTo>
                      <a:lnTo>
                        <a:pt x="15734" y="1727"/>
                      </a:lnTo>
                      <a:cubicBezTo>
                        <a:pt x="15613" y="1727"/>
                        <a:pt x="15504" y="1761"/>
                        <a:pt x="15504" y="1801"/>
                      </a:cubicBezTo>
                      <a:lnTo>
                        <a:pt x="15498" y="2187"/>
                      </a:lnTo>
                      <a:cubicBezTo>
                        <a:pt x="15487" y="2227"/>
                        <a:pt x="15596" y="2273"/>
                        <a:pt x="15717" y="2273"/>
                      </a:cubicBezTo>
                      <a:close/>
                      <a:moveTo>
                        <a:pt x="13518" y="2273"/>
                      </a:moveTo>
                      <a:lnTo>
                        <a:pt x="14589" y="2273"/>
                      </a:lnTo>
                      <a:cubicBezTo>
                        <a:pt x="14721" y="2273"/>
                        <a:pt x="14819" y="2233"/>
                        <a:pt x="14825" y="2187"/>
                      </a:cubicBezTo>
                      <a:lnTo>
                        <a:pt x="14842" y="1801"/>
                      </a:lnTo>
                      <a:cubicBezTo>
                        <a:pt x="14842" y="1761"/>
                        <a:pt x="14738" y="1727"/>
                        <a:pt x="14618" y="1727"/>
                      </a:cubicBezTo>
                      <a:lnTo>
                        <a:pt x="13570" y="1727"/>
                      </a:lnTo>
                      <a:cubicBezTo>
                        <a:pt x="13444" y="1727"/>
                        <a:pt x="13340" y="1761"/>
                        <a:pt x="13329" y="1801"/>
                      </a:cubicBezTo>
                      <a:lnTo>
                        <a:pt x="13294" y="2187"/>
                      </a:lnTo>
                      <a:cubicBezTo>
                        <a:pt x="13294" y="2227"/>
                        <a:pt x="13398" y="2273"/>
                        <a:pt x="13518" y="2273"/>
                      </a:cubicBezTo>
                      <a:close/>
                      <a:moveTo>
                        <a:pt x="11314" y="2273"/>
                      </a:moveTo>
                      <a:lnTo>
                        <a:pt x="12390" y="2273"/>
                      </a:lnTo>
                      <a:cubicBezTo>
                        <a:pt x="12517" y="2273"/>
                        <a:pt x="12626" y="2233"/>
                        <a:pt x="12626" y="2187"/>
                      </a:cubicBezTo>
                      <a:lnTo>
                        <a:pt x="12667" y="1801"/>
                      </a:lnTo>
                      <a:cubicBezTo>
                        <a:pt x="12678" y="1761"/>
                        <a:pt x="12575" y="1727"/>
                        <a:pt x="12454" y="1727"/>
                      </a:cubicBezTo>
                      <a:lnTo>
                        <a:pt x="11401" y="1727"/>
                      </a:lnTo>
                      <a:cubicBezTo>
                        <a:pt x="11280" y="1727"/>
                        <a:pt x="11170" y="1761"/>
                        <a:pt x="11165" y="1801"/>
                      </a:cubicBezTo>
                      <a:lnTo>
                        <a:pt x="11107" y="2187"/>
                      </a:lnTo>
                      <a:cubicBezTo>
                        <a:pt x="11096" y="2227"/>
                        <a:pt x="11193" y="2273"/>
                        <a:pt x="11314" y="2273"/>
                      </a:cubicBezTo>
                      <a:close/>
                      <a:moveTo>
                        <a:pt x="9116" y="2273"/>
                      </a:moveTo>
                      <a:lnTo>
                        <a:pt x="10186" y="2273"/>
                      </a:lnTo>
                      <a:cubicBezTo>
                        <a:pt x="10319" y="2273"/>
                        <a:pt x="10422" y="2233"/>
                        <a:pt x="10434" y="2187"/>
                      </a:cubicBezTo>
                      <a:lnTo>
                        <a:pt x="10497" y="1801"/>
                      </a:lnTo>
                      <a:cubicBezTo>
                        <a:pt x="10503" y="1761"/>
                        <a:pt x="10411" y="1727"/>
                        <a:pt x="10278" y="1727"/>
                      </a:cubicBezTo>
                      <a:lnTo>
                        <a:pt x="9231" y="1727"/>
                      </a:lnTo>
                      <a:cubicBezTo>
                        <a:pt x="9110" y="1727"/>
                        <a:pt x="8995" y="1761"/>
                        <a:pt x="8984" y="1801"/>
                      </a:cubicBezTo>
                      <a:lnTo>
                        <a:pt x="8909" y="2187"/>
                      </a:lnTo>
                      <a:cubicBezTo>
                        <a:pt x="8892" y="2227"/>
                        <a:pt x="8989" y="2273"/>
                        <a:pt x="9116" y="2273"/>
                      </a:cubicBezTo>
                      <a:close/>
                      <a:moveTo>
                        <a:pt x="6912" y="2273"/>
                      </a:moveTo>
                      <a:lnTo>
                        <a:pt x="7988" y="2273"/>
                      </a:lnTo>
                      <a:cubicBezTo>
                        <a:pt x="8115" y="2273"/>
                        <a:pt x="8224" y="2233"/>
                        <a:pt x="8236" y="2187"/>
                      </a:cubicBezTo>
                      <a:lnTo>
                        <a:pt x="8322" y="1801"/>
                      </a:lnTo>
                      <a:cubicBezTo>
                        <a:pt x="8333" y="1761"/>
                        <a:pt x="8247" y="1727"/>
                        <a:pt x="8115" y="1727"/>
                      </a:cubicBezTo>
                      <a:lnTo>
                        <a:pt x="7067" y="1727"/>
                      </a:lnTo>
                      <a:cubicBezTo>
                        <a:pt x="6941" y="1727"/>
                        <a:pt x="6826" y="1761"/>
                        <a:pt x="6814" y="1801"/>
                      </a:cubicBezTo>
                      <a:lnTo>
                        <a:pt x="6705" y="2187"/>
                      </a:lnTo>
                      <a:cubicBezTo>
                        <a:pt x="6699" y="2227"/>
                        <a:pt x="6791" y="2273"/>
                        <a:pt x="6912" y="2273"/>
                      </a:cubicBezTo>
                      <a:close/>
                      <a:moveTo>
                        <a:pt x="4714" y="2273"/>
                      </a:moveTo>
                      <a:lnTo>
                        <a:pt x="5784" y="2273"/>
                      </a:lnTo>
                      <a:cubicBezTo>
                        <a:pt x="5916" y="2273"/>
                        <a:pt x="6031" y="2233"/>
                        <a:pt x="6043" y="2187"/>
                      </a:cubicBezTo>
                      <a:lnTo>
                        <a:pt x="6158" y="1801"/>
                      </a:lnTo>
                      <a:cubicBezTo>
                        <a:pt x="6170" y="1761"/>
                        <a:pt x="6077" y="1727"/>
                        <a:pt x="5957" y="1727"/>
                      </a:cubicBezTo>
                      <a:lnTo>
                        <a:pt x="4903" y="1727"/>
                      </a:lnTo>
                      <a:cubicBezTo>
                        <a:pt x="4783" y="1727"/>
                        <a:pt x="4668" y="1761"/>
                        <a:pt x="4645" y="1801"/>
                      </a:cubicBezTo>
                      <a:lnTo>
                        <a:pt x="4518" y="2187"/>
                      </a:lnTo>
                      <a:cubicBezTo>
                        <a:pt x="4495" y="2227"/>
                        <a:pt x="4593" y="2273"/>
                        <a:pt x="4714" y="2273"/>
                      </a:cubicBezTo>
                      <a:close/>
                      <a:moveTo>
                        <a:pt x="892" y="2273"/>
                      </a:moveTo>
                      <a:lnTo>
                        <a:pt x="3586" y="2273"/>
                      </a:lnTo>
                      <a:cubicBezTo>
                        <a:pt x="3712" y="2273"/>
                        <a:pt x="3827" y="2233"/>
                        <a:pt x="3845" y="2187"/>
                      </a:cubicBezTo>
                      <a:lnTo>
                        <a:pt x="3977" y="1801"/>
                      </a:lnTo>
                      <a:cubicBezTo>
                        <a:pt x="3994" y="1761"/>
                        <a:pt x="3908" y="1727"/>
                        <a:pt x="3776" y="1727"/>
                      </a:cubicBezTo>
                      <a:lnTo>
                        <a:pt x="1140" y="1727"/>
                      </a:lnTo>
                      <a:cubicBezTo>
                        <a:pt x="1013" y="1727"/>
                        <a:pt x="892" y="1761"/>
                        <a:pt x="869" y="1801"/>
                      </a:cubicBezTo>
                      <a:lnTo>
                        <a:pt x="697" y="2187"/>
                      </a:lnTo>
                      <a:cubicBezTo>
                        <a:pt x="685" y="2227"/>
                        <a:pt x="772" y="2273"/>
                        <a:pt x="892" y="2273"/>
                      </a:cubicBezTo>
                      <a:close/>
                      <a:moveTo>
                        <a:pt x="28936" y="2273"/>
                      </a:moveTo>
                      <a:lnTo>
                        <a:pt x="31623" y="2273"/>
                      </a:lnTo>
                      <a:cubicBezTo>
                        <a:pt x="31755" y="2273"/>
                        <a:pt x="31842" y="2233"/>
                        <a:pt x="31819" y="2187"/>
                      </a:cubicBezTo>
                      <a:lnTo>
                        <a:pt x="31646" y="1801"/>
                      </a:lnTo>
                      <a:cubicBezTo>
                        <a:pt x="31623" y="1761"/>
                        <a:pt x="31508" y="1727"/>
                        <a:pt x="31381" y="1727"/>
                      </a:cubicBezTo>
                      <a:lnTo>
                        <a:pt x="28734" y="1727"/>
                      </a:lnTo>
                      <a:cubicBezTo>
                        <a:pt x="28608" y="1727"/>
                        <a:pt x="28516" y="1761"/>
                        <a:pt x="28533" y="1801"/>
                      </a:cubicBezTo>
                      <a:lnTo>
                        <a:pt x="28665" y="2187"/>
                      </a:lnTo>
                      <a:cubicBezTo>
                        <a:pt x="28688" y="2227"/>
                        <a:pt x="28803" y="2273"/>
                        <a:pt x="28936" y="2273"/>
                      </a:cubicBezTo>
                      <a:close/>
                      <a:moveTo>
                        <a:pt x="25840" y="2998"/>
                      </a:moveTo>
                      <a:lnTo>
                        <a:pt x="26933" y="2998"/>
                      </a:lnTo>
                      <a:cubicBezTo>
                        <a:pt x="27065" y="2998"/>
                        <a:pt x="27157" y="2964"/>
                        <a:pt x="27140" y="2912"/>
                      </a:cubicBezTo>
                      <a:lnTo>
                        <a:pt x="27019" y="2515"/>
                      </a:lnTo>
                      <a:cubicBezTo>
                        <a:pt x="27008" y="2463"/>
                        <a:pt x="26893" y="2429"/>
                        <a:pt x="26760" y="2429"/>
                      </a:cubicBezTo>
                      <a:lnTo>
                        <a:pt x="25690" y="2429"/>
                      </a:lnTo>
                      <a:cubicBezTo>
                        <a:pt x="25558" y="2429"/>
                        <a:pt x="25465" y="2463"/>
                        <a:pt x="25483" y="2515"/>
                      </a:cubicBezTo>
                      <a:lnTo>
                        <a:pt x="25586" y="2912"/>
                      </a:lnTo>
                      <a:cubicBezTo>
                        <a:pt x="25598" y="2964"/>
                        <a:pt x="25713" y="2998"/>
                        <a:pt x="25840" y="2998"/>
                      </a:cubicBezTo>
                      <a:close/>
                      <a:moveTo>
                        <a:pt x="23589" y="2998"/>
                      </a:moveTo>
                      <a:lnTo>
                        <a:pt x="24683" y="2998"/>
                      </a:lnTo>
                      <a:cubicBezTo>
                        <a:pt x="24809" y="2998"/>
                        <a:pt x="24901" y="2964"/>
                        <a:pt x="24896" y="2912"/>
                      </a:cubicBezTo>
                      <a:lnTo>
                        <a:pt x="24798" y="2515"/>
                      </a:lnTo>
                      <a:cubicBezTo>
                        <a:pt x="24781" y="2463"/>
                        <a:pt x="24677" y="2429"/>
                        <a:pt x="24545" y="2429"/>
                      </a:cubicBezTo>
                      <a:lnTo>
                        <a:pt x="23474" y="2429"/>
                      </a:lnTo>
                      <a:cubicBezTo>
                        <a:pt x="23342" y="2429"/>
                        <a:pt x="23250" y="2463"/>
                        <a:pt x="23256" y="2515"/>
                      </a:cubicBezTo>
                      <a:lnTo>
                        <a:pt x="23336" y="2912"/>
                      </a:lnTo>
                      <a:cubicBezTo>
                        <a:pt x="23342" y="2964"/>
                        <a:pt x="23457" y="2998"/>
                        <a:pt x="23589" y="2998"/>
                      </a:cubicBezTo>
                      <a:close/>
                      <a:moveTo>
                        <a:pt x="21339" y="2998"/>
                      </a:moveTo>
                      <a:lnTo>
                        <a:pt x="22433" y="2998"/>
                      </a:lnTo>
                      <a:cubicBezTo>
                        <a:pt x="22559" y="2998"/>
                        <a:pt x="22663" y="2964"/>
                        <a:pt x="22651" y="2912"/>
                      </a:cubicBezTo>
                      <a:lnTo>
                        <a:pt x="22582" y="2515"/>
                      </a:lnTo>
                      <a:cubicBezTo>
                        <a:pt x="22577" y="2463"/>
                        <a:pt x="22461" y="2429"/>
                        <a:pt x="22335" y="2429"/>
                      </a:cubicBezTo>
                      <a:lnTo>
                        <a:pt x="21264" y="2429"/>
                      </a:lnTo>
                      <a:cubicBezTo>
                        <a:pt x="21132" y="2429"/>
                        <a:pt x="21034" y="2463"/>
                        <a:pt x="21040" y="2515"/>
                      </a:cubicBezTo>
                      <a:lnTo>
                        <a:pt x="21098" y="2912"/>
                      </a:lnTo>
                      <a:cubicBezTo>
                        <a:pt x="21098" y="2964"/>
                        <a:pt x="21207" y="2998"/>
                        <a:pt x="21339" y="2998"/>
                      </a:cubicBezTo>
                      <a:close/>
                      <a:moveTo>
                        <a:pt x="19083" y="2998"/>
                      </a:moveTo>
                      <a:lnTo>
                        <a:pt x="20177" y="2998"/>
                      </a:lnTo>
                      <a:cubicBezTo>
                        <a:pt x="20309" y="2998"/>
                        <a:pt x="20407" y="2964"/>
                        <a:pt x="20401" y="2912"/>
                      </a:cubicBezTo>
                      <a:lnTo>
                        <a:pt x="20349" y="2515"/>
                      </a:lnTo>
                      <a:cubicBezTo>
                        <a:pt x="20344" y="2463"/>
                        <a:pt x="20234" y="2429"/>
                        <a:pt x="20108" y="2429"/>
                      </a:cubicBezTo>
                      <a:lnTo>
                        <a:pt x="19037" y="2429"/>
                      </a:lnTo>
                      <a:cubicBezTo>
                        <a:pt x="18905" y="2429"/>
                        <a:pt x="18807" y="2463"/>
                        <a:pt x="18813" y="2515"/>
                      </a:cubicBezTo>
                      <a:lnTo>
                        <a:pt x="18842" y="2912"/>
                      </a:lnTo>
                      <a:cubicBezTo>
                        <a:pt x="18847" y="2964"/>
                        <a:pt x="18957" y="2998"/>
                        <a:pt x="19083" y="2998"/>
                      </a:cubicBezTo>
                      <a:close/>
                      <a:moveTo>
                        <a:pt x="16833" y="2998"/>
                      </a:moveTo>
                      <a:lnTo>
                        <a:pt x="17927" y="2998"/>
                      </a:lnTo>
                      <a:cubicBezTo>
                        <a:pt x="18053" y="2998"/>
                        <a:pt x="18163" y="2964"/>
                        <a:pt x="18157" y="2912"/>
                      </a:cubicBezTo>
                      <a:lnTo>
                        <a:pt x="18134" y="2515"/>
                      </a:lnTo>
                      <a:cubicBezTo>
                        <a:pt x="18134" y="2463"/>
                        <a:pt x="18024" y="2429"/>
                        <a:pt x="17898" y="2429"/>
                      </a:cubicBezTo>
                      <a:lnTo>
                        <a:pt x="16827" y="2429"/>
                      </a:lnTo>
                      <a:cubicBezTo>
                        <a:pt x="16695" y="2429"/>
                        <a:pt x="16597" y="2463"/>
                        <a:pt x="16597" y="2515"/>
                      </a:cubicBezTo>
                      <a:lnTo>
                        <a:pt x="16603" y="2912"/>
                      </a:lnTo>
                      <a:cubicBezTo>
                        <a:pt x="16597" y="2964"/>
                        <a:pt x="16707" y="2998"/>
                        <a:pt x="16833" y="2998"/>
                      </a:cubicBezTo>
                      <a:close/>
                      <a:moveTo>
                        <a:pt x="14583" y="2998"/>
                      </a:moveTo>
                      <a:lnTo>
                        <a:pt x="15676" y="2998"/>
                      </a:lnTo>
                      <a:cubicBezTo>
                        <a:pt x="15803" y="2998"/>
                        <a:pt x="15912" y="2964"/>
                        <a:pt x="15912" y="2912"/>
                      </a:cubicBezTo>
                      <a:lnTo>
                        <a:pt x="15918" y="2515"/>
                      </a:lnTo>
                      <a:cubicBezTo>
                        <a:pt x="15918" y="2463"/>
                        <a:pt x="15820" y="2429"/>
                        <a:pt x="15688" y="2429"/>
                      </a:cubicBezTo>
                      <a:lnTo>
                        <a:pt x="14618" y="2429"/>
                      </a:lnTo>
                      <a:cubicBezTo>
                        <a:pt x="14491" y="2429"/>
                        <a:pt x="14382" y="2463"/>
                        <a:pt x="14382" y="2515"/>
                      </a:cubicBezTo>
                      <a:lnTo>
                        <a:pt x="14359" y="2912"/>
                      </a:lnTo>
                      <a:cubicBezTo>
                        <a:pt x="14353" y="2964"/>
                        <a:pt x="14451" y="2998"/>
                        <a:pt x="14583" y="2998"/>
                      </a:cubicBezTo>
                      <a:close/>
                      <a:moveTo>
                        <a:pt x="12339" y="2998"/>
                      </a:moveTo>
                      <a:lnTo>
                        <a:pt x="13432" y="2998"/>
                      </a:lnTo>
                      <a:cubicBezTo>
                        <a:pt x="13559" y="2998"/>
                        <a:pt x="13668" y="2964"/>
                        <a:pt x="13674" y="2912"/>
                      </a:cubicBezTo>
                      <a:lnTo>
                        <a:pt x="13703" y="2515"/>
                      </a:lnTo>
                      <a:cubicBezTo>
                        <a:pt x="13703" y="2463"/>
                        <a:pt x="13605" y="2429"/>
                        <a:pt x="13484" y="2429"/>
                      </a:cubicBezTo>
                      <a:lnTo>
                        <a:pt x="12408" y="2429"/>
                      </a:lnTo>
                      <a:cubicBezTo>
                        <a:pt x="12281" y="2429"/>
                        <a:pt x="12172" y="2463"/>
                        <a:pt x="12166" y="2515"/>
                      </a:cubicBezTo>
                      <a:lnTo>
                        <a:pt x="12114" y="2912"/>
                      </a:lnTo>
                      <a:cubicBezTo>
                        <a:pt x="12103" y="2964"/>
                        <a:pt x="12201" y="2998"/>
                        <a:pt x="12339" y="2998"/>
                      </a:cubicBezTo>
                      <a:close/>
                      <a:moveTo>
                        <a:pt x="10089" y="2998"/>
                      </a:moveTo>
                      <a:lnTo>
                        <a:pt x="11182" y="2998"/>
                      </a:lnTo>
                      <a:cubicBezTo>
                        <a:pt x="11309" y="2998"/>
                        <a:pt x="11424" y="2964"/>
                        <a:pt x="11429" y="2912"/>
                      </a:cubicBezTo>
                      <a:lnTo>
                        <a:pt x="11487" y="2515"/>
                      </a:lnTo>
                      <a:cubicBezTo>
                        <a:pt x="11498" y="2463"/>
                        <a:pt x="11395" y="2429"/>
                        <a:pt x="11268" y="2429"/>
                      </a:cubicBezTo>
                      <a:lnTo>
                        <a:pt x="10192" y="2429"/>
                      </a:lnTo>
                      <a:cubicBezTo>
                        <a:pt x="10066" y="2429"/>
                        <a:pt x="9956" y="2463"/>
                        <a:pt x="9950" y="2515"/>
                      </a:cubicBezTo>
                      <a:lnTo>
                        <a:pt x="9876" y="2912"/>
                      </a:lnTo>
                      <a:cubicBezTo>
                        <a:pt x="9853" y="2964"/>
                        <a:pt x="9956" y="2998"/>
                        <a:pt x="10089" y="2998"/>
                      </a:cubicBezTo>
                      <a:close/>
                      <a:moveTo>
                        <a:pt x="7833" y="2998"/>
                      </a:moveTo>
                      <a:lnTo>
                        <a:pt x="8926" y="2998"/>
                      </a:lnTo>
                      <a:cubicBezTo>
                        <a:pt x="9058" y="2998"/>
                        <a:pt x="9174" y="2964"/>
                        <a:pt x="9179" y="2912"/>
                      </a:cubicBezTo>
                      <a:lnTo>
                        <a:pt x="9260" y="2515"/>
                      </a:lnTo>
                      <a:cubicBezTo>
                        <a:pt x="9266" y="2463"/>
                        <a:pt x="9174" y="2429"/>
                        <a:pt x="9041" y="2429"/>
                      </a:cubicBezTo>
                      <a:lnTo>
                        <a:pt x="7971" y="2429"/>
                      </a:lnTo>
                      <a:cubicBezTo>
                        <a:pt x="7838" y="2429"/>
                        <a:pt x="7729" y="2463"/>
                        <a:pt x="7718" y="2515"/>
                      </a:cubicBezTo>
                      <a:lnTo>
                        <a:pt x="7620" y="2912"/>
                      </a:lnTo>
                      <a:cubicBezTo>
                        <a:pt x="7602" y="2964"/>
                        <a:pt x="7706" y="2998"/>
                        <a:pt x="7833" y="2998"/>
                      </a:cubicBezTo>
                      <a:close/>
                      <a:moveTo>
                        <a:pt x="5583" y="2998"/>
                      </a:moveTo>
                      <a:lnTo>
                        <a:pt x="6676" y="2998"/>
                      </a:lnTo>
                      <a:cubicBezTo>
                        <a:pt x="6808" y="2998"/>
                        <a:pt x="6923" y="2964"/>
                        <a:pt x="6935" y="2912"/>
                      </a:cubicBezTo>
                      <a:lnTo>
                        <a:pt x="7044" y="2515"/>
                      </a:lnTo>
                      <a:cubicBezTo>
                        <a:pt x="7056" y="2463"/>
                        <a:pt x="6964" y="2429"/>
                        <a:pt x="6831" y="2429"/>
                      </a:cubicBezTo>
                      <a:lnTo>
                        <a:pt x="5761" y="2429"/>
                      </a:lnTo>
                      <a:cubicBezTo>
                        <a:pt x="5634" y="2429"/>
                        <a:pt x="5519" y="2463"/>
                        <a:pt x="5502" y="2515"/>
                      </a:cubicBezTo>
                      <a:lnTo>
                        <a:pt x="5381" y="2912"/>
                      </a:lnTo>
                      <a:cubicBezTo>
                        <a:pt x="5358" y="2964"/>
                        <a:pt x="5456" y="2998"/>
                        <a:pt x="5583" y="2998"/>
                      </a:cubicBezTo>
                      <a:close/>
                      <a:moveTo>
                        <a:pt x="570" y="2998"/>
                      </a:moveTo>
                      <a:lnTo>
                        <a:pt x="4426" y="2998"/>
                      </a:lnTo>
                      <a:cubicBezTo>
                        <a:pt x="4552" y="2998"/>
                        <a:pt x="4673" y="2964"/>
                        <a:pt x="4691" y="2912"/>
                      </a:cubicBezTo>
                      <a:lnTo>
                        <a:pt x="4817" y="2515"/>
                      </a:lnTo>
                      <a:cubicBezTo>
                        <a:pt x="4834" y="2463"/>
                        <a:pt x="4742" y="2429"/>
                        <a:pt x="4616" y="2429"/>
                      </a:cubicBezTo>
                      <a:lnTo>
                        <a:pt x="829" y="2429"/>
                      </a:lnTo>
                      <a:cubicBezTo>
                        <a:pt x="697" y="2429"/>
                        <a:pt x="576" y="2463"/>
                        <a:pt x="553" y="2515"/>
                      </a:cubicBezTo>
                      <a:lnTo>
                        <a:pt x="374" y="2912"/>
                      </a:lnTo>
                      <a:cubicBezTo>
                        <a:pt x="346" y="2964"/>
                        <a:pt x="432" y="2998"/>
                        <a:pt x="570" y="2998"/>
                      </a:cubicBezTo>
                      <a:close/>
                      <a:moveTo>
                        <a:pt x="28090" y="2998"/>
                      </a:moveTo>
                      <a:lnTo>
                        <a:pt x="31945" y="2998"/>
                      </a:lnTo>
                      <a:cubicBezTo>
                        <a:pt x="32078" y="2998"/>
                        <a:pt x="32164" y="2964"/>
                        <a:pt x="32141" y="2912"/>
                      </a:cubicBezTo>
                      <a:lnTo>
                        <a:pt x="31963" y="2515"/>
                      </a:lnTo>
                      <a:cubicBezTo>
                        <a:pt x="31940" y="2463"/>
                        <a:pt x="31819" y="2429"/>
                        <a:pt x="31686" y="2429"/>
                      </a:cubicBezTo>
                      <a:lnTo>
                        <a:pt x="27900" y="2429"/>
                      </a:lnTo>
                      <a:cubicBezTo>
                        <a:pt x="27767" y="2429"/>
                        <a:pt x="27675" y="2463"/>
                        <a:pt x="27698" y="2515"/>
                      </a:cubicBezTo>
                      <a:lnTo>
                        <a:pt x="27825" y="2912"/>
                      </a:lnTo>
                      <a:cubicBezTo>
                        <a:pt x="27842" y="2964"/>
                        <a:pt x="27963" y="2998"/>
                        <a:pt x="28090" y="2998"/>
                      </a:cubicBezTo>
                      <a:close/>
                      <a:moveTo>
                        <a:pt x="26576" y="3769"/>
                      </a:moveTo>
                      <a:lnTo>
                        <a:pt x="27744" y="3769"/>
                      </a:lnTo>
                      <a:cubicBezTo>
                        <a:pt x="27882" y="3769"/>
                        <a:pt x="27975" y="3723"/>
                        <a:pt x="27957" y="3672"/>
                      </a:cubicBezTo>
                      <a:lnTo>
                        <a:pt x="27917" y="3551"/>
                      </a:lnTo>
                      <a:cubicBezTo>
                        <a:pt x="27905" y="3499"/>
                        <a:pt x="27785" y="3459"/>
                        <a:pt x="27652" y="3459"/>
                      </a:cubicBezTo>
                      <a:lnTo>
                        <a:pt x="26496" y="3459"/>
                      </a:lnTo>
                      <a:cubicBezTo>
                        <a:pt x="26363" y="3459"/>
                        <a:pt x="26265" y="3499"/>
                        <a:pt x="26277" y="3551"/>
                      </a:cubicBezTo>
                      <a:lnTo>
                        <a:pt x="26317" y="3672"/>
                      </a:lnTo>
                      <a:cubicBezTo>
                        <a:pt x="26323" y="3723"/>
                        <a:pt x="26444" y="3769"/>
                        <a:pt x="26576" y="3769"/>
                      </a:cubicBezTo>
                      <a:close/>
                      <a:moveTo>
                        <a:pt x="28849" y="3769"/>
                      </a:moveTo>
                      <a:lnTo>
                        <a:pt x="30018" y="3769"/>
                      </a:lnTo>
                      <a:cubicBezTo>
                        <a:pt x="30156" y="3769"/>
                        <a:pt x="30242" y="3723"/>
                        <a:pt x="30230" y="3672"/>
                      </a:cubicBezTo>
                      <a:lnTo>
                        <a:pt x="30064" y="3257"/>
                      </a:lnTo>
                      <a:cubicBezTo>
                        <a:pt x="30041" y="3205"/>
                        <a:pt x="29920" y="3171"/>
                        <a:pt x="29787" y="3171"/>
                      </a:cubicBezTo>
                      <a:lnTo>
                        <a:pt x="28636" y="3171"/>
                      </a:lnTo>
                      <a:cubicBezTo>
                        <a:pt x="28510" y="3171"/>
                        <a:pt x="28418" y="3211"/>
                        <a:pt x="28429" y="3257"/>
                      </a:cubicBezTo>
                      <a:lnTo>
                        <a:pt x="28573" y="3672"/>
                      </a:lnTo>
                      <a:cubicBezTo>
                        <a:pt x="28596" y="3723"/>
                        <a:pt x="28717" y="3769"/>
                        <a:pt x="28849" y="3769"/>
                      </a:cubicBezTo>
                      <a:close/>
                      <a:moveTo>
                        <a:pt x="31122" y="3769"/>
                      </a:moveTo>
                      <a:lnTo>
                        <a:pt x="32291" y="3769"/>
                      </a:lnTo>
                      <a:cubicBezTo>
                        <a:pt x="32429" y="3769"/>
                        <a:pt x="32515" y="3723"/>
                        <a:pt x="32492" y="3672"/>
                      </a:cubicBezTo>
                      <a:lnTo>
                        <a:pt x="32435" y="3551"/>
                      </a:lnTo>
                      <a:cubicBezTo>
                        <a:pt x="32417" y="3499"/>
                        <a:pt x="32285" y="3459"/>
                        <a:pt x="32158" y="3459"/>
                      </a:cubicBezTo>
                      <a:lnTo>
                        <a:pt x="30996" y="3459"/>
                      </a:lnTo>
                      <a:cubicBezTo>
                        <a:pt x="30869" y="3459"/>
                        <a:pt x="30777" y="3499"/>
                        <a:pt x="30794" y="3551"/>
                      </a:cubicBezTo>
                      <a:lnTo>
                        <a:pt x="30846" y="3672"/>
                      </a:lnTo>
                      <a:cubicBezTo>
                        <a:pt x="30863" y="3723"/>
                        <a:pt x="30990" y="3769"/>
                        <a:pt x="31122" y="3769"/>
                      </a:cubicBezTo>
                      <a:close/>
                      <a:moveTo>
                        <a:pt x="24274" y="3769"/>
                      </a:moveTo>
                      <a:lnTo>
                        <a:pt x="25385" y="3769"/>
                      </a:lnTo>
                      <a:cubicBezTo>
                        <a:pt x="25523" y="3769"/>
                        <a:pt x="25615" y="3723"/>
                        <a:pt x="25604" y="3672"/>
                      </a:cubicBezTo>
                      <a:lnTo>
                        <a:pt x="25494" y="3257"/>
                      </a:lnTo>
                      <a:cubicBezTo>
                        <a:pt x="25483" y="3205"/>
                        <a:pt x="25368" y="3171"/>
                        <a:pt x="25235" y="3171"/>
                      </a:cubicBezTo>
                      <a:lnTo>
                        <a:pt x="24136" y="3171"/>
                      </a:lnTo>
                      <a:cubicBezTo>
                        <a:pt x="24004" y="3171"/>
                        <a:pt x="23906" y="3211"/>
                        <a:pt x="23917" y="3257"/>
                      </a:cubicBezTo>
                      <a:lnTo>
                        <a:pt x="24015" y="3672"/>
                      </a:lnTo>
                      <a:cubicBezTo>
                        <a:pt x="24027" y="3723"/>
                        <a:pt x="24142" y="3769"/>
                        <a:pt x="24274" y="3769"/>
                      </a:cubicBezTo>
                      <a:close/>
                      <a:moveTo>
                        <a:pt x="9801" y="3257"/>
                      </a:moveTo>
                      <a:lnTo>
                        <a:pt x="9720" y="3672"/>
                      </a:lnTo>
                      <a:cubicBezTo>
                        <a:pt x="9715" y="3723"/>
                        <a:pt x="9812" y="3764"/>
                        <a:pt x="9945" y="3764"/>
                      </a:cubicBezTo>
                      <a:lnTo>
                        <a:pt x="20257" y="3764"/>
                      </a:lnTo>
                      <a:cubicBezTo>
                        <a:pt x="20395" y="3764"/>
                        <a:pt x="20493" y="3723"/>
                        <a:pt x="20488" y="3672"/>
                      </a:cubicBezTo>
                      <a:lnTo>
                        <a:pt x="20436" y="3257"/>
                      </a:lnTo>
                      <a:cubicBezTo>
                        <a:pt x="20430" y="3205"/>
                        <a:pt x="20321" y="3171"/>
                        <a:pt x="20194" y="3171"/>
                      </a:cubicBezTo>
                      <a:lnTo>
                        <a:pt x="10048" y="3171"/>
                      </a:lnTo>
                      <a:cubicBezTo>
                        <a:pt x="9922" y="3171"/>
                        <a:pt x="9807" y="3205"/>
                        <a:pt x="9801" y="3257"/>
                      </a:cubicBezTo>
                      <a:close/>
                      <a:moveTo>
                        <a:pt x="7119" y="3769"/>
                      </a:moveTo>
                      <a:lnTo>
                        <a:pt x="8765" y="3769"/>
                      </a:lnTo>
                      <a:cubicBezTo>
                        <a:pt x="8897" y="3769"/>
                        <a:pt x="9012" y="3723"/>
                        <a:pt x="9024" y="3672"/>
                      </a:cubicBezTo>
                      <a:lnTo>
                        <a:pt x="9104" y="3257"/>
                      </a:lnTo>
                      <a:cubicBezTo>
                        <a:pt x="9116" y="3205"/>
                        <a:pt x="9024" y="3171"/>
                        <a:pt x="8892" y="3171"/>
                      </a:cubicBezTo>
                      <a:lnTo>
                        <a:pt x="7280" y="3171"/>
                      </a:lnTo>
                      <a:cubicBezTo>
                        <a:pt x="7148" y="3171"/>
                        <a:pt x="7033" y="3211"/>
                        <a:pt x="7021" y="3257"/>
                      </a:cubicBezTo>
                      <a:lnTo>
                        <a:pt x="6912" y="3672"/>
                      </a:lnTo>
                      <a:cubicBezTo>
                        <a:pt x="6895" y="3723"/>
                        <a:pt x="6992" y="3769"/>
                        <a:pt x="7119" y="3769"/>
                      </a:cubicBezTo>
                      <a:close/>
                      <a:moveTo>
                        <a:pt x="4817" y="3769"/>
                      </a:moveTo>
                      <a:lnTo>
                        <a:pt x="5934" y="3769"/>
                      </a:lnTo>
                      <a:cubicBezTo>
                        <a:pt x="6072" y="3769"/>
                        <a:pt x="6187" y="3723"/>
                        <a:pt x="6198" y="3672"/>
                      </a:cubicBezTo>
                      <a:lnTo>
                        <a:pt x="6313" y="3257"/>
                      </a:lnTo>
                      <a:cubicBezTo>
                        <a:pt x="6331" y="3205"/>
                        <a:pt x="6239" y="3171"/>
                        <a:pt x="6100" y="3171"/>
                      </a:cubicBezTo>
                      <a:lnTo>
                        <a:pt x="5001" y="3171"/>
                      </a:lnTo>
                      <a:cubicBezTo>
                        <a:pt x="4869" y="3171"/>
                        <a:pt x="4748" y="3211"/>
                        <a:pt x="4731" y="3257"/>
                      </a:cubicBezTo>
                      <a:lnTo>
                        <a:pt x="4598" y="3672"/>
                      </a:lnTo>
                      <a:cubicBezTo>
                        <a:pt x="4598" y="3723"/>
                        <a:pt x="4691" y="3769"/>
                        <a:pt x="4817" y="3769"/>
                      </a:cubicBezTo>
                      <a:close/>
                      <a:moveTo>
                        <a:pt x="21454" y="3769"/>
                      </a:moveTo>
                      <a:lnTo>
                        <a:pt x="23094" y="3769"/>
                      </a:lnTo>
                      <a:cubicBezTo>
                        <a:pt x="23227" y="3769"/>
                        <a:pt x="23325" y="3723"/>
                        <a:pt x="23313" y="3672"/>
                      </a:cubicBezTo>
                      <a:lnTo>
                        <a:pt x="23238" y="3257"/>
                      </a:lnTo>
                      <a:cubicBezTo>
                        <a:pt x="23227" y="3205"/>
                        <a:pt x="23112" y="3171"/>
                        <a:pt x="22985" y="3171"/>
                      </a:cubicBezTo>
                      <a:lnTo>
                        <a:pt x="21374" y="3171"/>
                      </a:lnTo>
                      <a:cubicBezTo>
                        <a:pt x="21241" y="3171"/>
                        <a:pt x="21144" y="3211"/>
                        <a:pt x="21149" y="3257"/>
                      </a:cubicBezTo>
                      <a:lnTo>
                        <a:pt x="21207" y="3672"/>
                      </a:lnTo>
                      <a:cubicBezTo>
                        <a:pt x="21201" y="3723"/>
                        <a:pt x="21316" y="3769"/>
                        <a:pt x="21454" y="3769"/>
                      </a:cubicBezTo>
                      <a:close/>
                      <a:moveTo>
                        <a:pt x="2527" y="3769"/>
                      </a:moveTo>
                      <a:lnTo>
                        <a:pt x="3643" y="3769"/>
                      </a:lnTo>
                      <a:cubicBezTo>
                        <a:pt x="3776" y="3769"/>
                        <a:pt x="3902" y="3723"/>
                        <a:pt x="3914" y="3672"/>
                      </a:cubicBezTo>
                      <a:lnTo>
                        <a:pt x="4058" y="3257"/>
                      </a:lnTo>
                      <a:cubicBezTo>
                        <a:pt x="4075" y="3205"/>
                        <a:pt x="3977" y="3171"/>
                        <a:pt x="3850" y="3171"/>
                      </a:cubicBezTo>
                      <a:lnTo>
                        <a:pt x="2751" y="3171"/>
                      </a:lnTo>
                      <a:cubicBezTo>
                        <a:pt x="2619" y="3171"/>
                        <a:pt x="2498" y="3211"/>
                        <a:pt x="2475" y="3257"/>
                      </a:cubicBezTo>
                      <a:lnTo>
                        <a:pt x="2308" y="3672"/>
                      </a:lnTo>
                      <a:cubicBezTo>
                        <a:pt x="2297" y="3723"/>
                        <a:pt x="2389" y="3769"/>
                        <a:pt x="2527" y="3769"/>
                      </a:cubicBezTo>
                      <a:close/>
                      <a:moveTo>
                        <a:pt x="225" y="3769"/>
                      </a:moveTo>
                      <a:lnTo>
                        <a:pt x="1341" y="3769"/>
                      </a:lnTo>
                      <a:cubicBezTo>
                        <a:pt x="1474" y="3769"/>
                        <a:pt x="1600" y="3723"/>
                        <a:pt x="1617" y="3672"/>
                      </a:cubicBezTo>
                      <a:lnTo>
                        <a:pt x="1790" y="3257"/>
                      </a:lnTo>
                      <a:cubicBezTo>
                        <a:pt x="1813" y="3205"/>
                        <a:pt x="1721" y="3171"/>
                        <a:pt x="1589" y="3171"/>
                      </a:cubicBezTo>
                      <a:lnTo>
                        <a:pt x="490" y="3171"/>
                      </a:lnTo>
                      <a:cubicBezTo>
                        <a:pt x="357" y="3171"/>
                        <a:pt x="236" y="3211"/>
                        <a:pt x="208" y="3257"/>
                      </a:cubicBezTo>
                      <a:lnTo>
                        <a:pt x="23" y="3672"/>
                      </a:lnTo>
                      <a:cubicBezTo>
                        <a:pt x="0" y="3723"/>
                        <a:pt x="87" y="3769"/>
                        <a:pt x="225" y="37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 name="Google Shape;838;p47"/>
              <p:cNvSpPr/>
              <p:nvPr/>
            </p:nvSpPr>
            <p:spPr>
              <a:xfrm>
                <a:off x="6822274" y="3695850"/>
                <a:ext cx="723633" cy="189396"/>
              </a:xfrm>
              <a:custGeom>
                <a:avLst/>
                <a:gdLst/>
                <a:ahLst/>
                <a:cxnLst/>
                <a:rect l="l" t="t" r="r" b="b"/>
                <a:pathLst>
                  <a:path w="12448" h="3258" extrusionOk="0">
                    <a:moveTo>
                      <a:pt x="12074" y="3258"/>
                    </a:moveTo>
                    <a:lnTo>
                      <a:pt x="374" y="3258"/>
                    </a:lnTo>
                    <a:cubicBezTo>
                      <a:pt x="155" y="3258"/>
                      <a:pt x="0" y="3126"/>
                      <a:pt x="35" y="2959"/>
                    </a:cubicBezTo>
                    <a:lnTo>
                      <a:pt x="529" y="254"/>
                    </a:lnTo>
                    <a:cubicBezTo>
                      <a:pt x="558" y="110"/>
                      <a:pt x="737" y="1"/>
                      <a:pt x="932" y="1"/>
                    </a:cubicBezTo>
                    <a:lnTo>
                      <a:pt x="11515" y="1"/>
                    </a:lnTo>
                    <a:cubicBezTo>
                      <a:pt x="11717" y="1"/>
                      <a:pt x="11895" y="116"/>
                      <a:pt x="11918" y="254"/>
                    </a:cubicBezTo>
                    <a:lnTo>
                      <a:pt x="12413" y="2959"/>
                    </a:lnTo>
                    <a:cubicBezTo>
                      <a:pt x="12448" y="3126"/>
                      <a:pt x="12298" y="3258"/>
                      <a:pt x="12074" y="32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5996926" y="1962600"/>
                <a:ext cx="733748" cy="692591"/>
              </a:xfrm>
              <a:custGeom>
                <a:avLst/>
                <a:gdLst/>
                <a:ahLst/>
                <a:cxnLst/>
                <a:rect l="l" t="t" r="r" b="b"/>
                <a:pathLst>
                  <a:path w="12622" h="11914" extrusionOk="0">
                    <a:moveTo>
                      <a:pt x="11361" y="9364"/>
                    </a:moveTo>
                    <a:lnTo>
                      <a:pt x="9583" y="9364"/>
                    </a:lnTo>
                    <a:cubicBezTo>
                      <a:pt x="9393" y="9364"/>
                      <a:pt x="9232" y="9525"/>
                      <a:pt x="9232" y="9721"/>
                    </a:cubicBezTo>
                    <a:lnTo>
                      <a:pt x="9226" y="11534"/>
                    </a:lnTo>
                    <a:cubicBezTo>
                      <a:pt x="9226" y="11781"/>
                      <a:pt x="8915" y="11913"/>
                      <a:pt x="8737" y="11723"/>
                    </a:cubicBezTo>
                    <a:lnTo>
                      <a:pt x="6820" y="9767"/>
                    </a:lnTo>
                    <a:cubicBezTo>
                      <a:pt x="6492" y="9502"/>
                      <a:pt x="6078" y="9358"/>
                      <a:pt x="5658" y="9358"/>
                    </a:cubicBezTo>
                    <a:lnTo>
                      <a:pt x="1261" y="9358"/>
                    </a:lnTo>
                    <a:cubicBezTo>
                      <a:pt x="571" y="9358"/>
                      <a:pt x="1" y="8800"/>
                      <a:pt x="1" y="8098"/>
                    </a:cubicBezTo>
                    <a:lnTo>
                      <a:pt x="1" y="1255"/>
                    </a:lnTo>
                    <a:cubicBezTo>
                      <a:pt x="1" y="565"/>
                      <a:pt x="565" y="1"/>
                      <a:pt x="1261" y="1"/>
                    </a:cubicBezTo>
                    <a:lnTo>
                      <a:pt x="11355" y="1"/>
                    </a:lnTo>
                    <a:cubicBezTo>
                      <a:pt x="12046" y="1"/>
                      <a:pt x="12615" y="559"/>
                      <a:pt x="12615" y="1255"/>
                    </a:cubicBezTo>
                    <a:lnTo>
                      <a:pt x="12615" y="8109"/>
                    </a:lnTo>
                    <a:cubicBezTo>
                      <a:pt x="12621" y="8806"/>
                      <a:pt x="12051" y="9364"/>
                      <a:pt x="11361" y="93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p:cNvSpPr/>
              <p:nvPr/>
            </p:nvSpPr>
            <p:spPr>
              <a:xfrm>
                <a:off x="6163240" y="2083048"/>
                <a:ext cx="375362" cy="302812"/>
              </a:xfrm>
              <a:custGeom>
                <a:avLst/>
                <a:gdLst/>
                <a:ahLst/>
                <a:cxnLst/>
                <a:rect l="l" t="t" r="r" b="b"/>
                <a:pathLst>
                  <a:path w="6457" h="5209" extrusionOk="0">
                    <a:moveTo>
                      <a:pt x="2952" y="2964"/>
                    </a:moveTo>
                    <a:lnTo>
                      <a:pt x="1853" y="2964"/>
                    </a:lnTo>
                    <a:cubicBezTo>
                      <a:pt x="1916" y="3523"/>
                      <a:pt x="2164" y="4213"/>
                      <a:pt x="2952" y="4213"/>
                    </a:cubicBezTo>
                    <a:lnTo>
                      <a:pt x="2952" y="5209"/>
                    </a:lnTo>
                    <a:lnTo>
                      <a:pt x="2227" y="5209"/>
                    </a:lnTo>
                    <a:cubicBezTo>
                      <a:pt x="996" y="5209"/>
                      <a:pt x="0" y="4207"/>
                      <a:pt x="0" y="2976"/>
                    </a:cubicBezTo>
                    <a:lnTo>
                      <a:pt x="0" y="2964"/>
                    </a:lnTo>
                    <a:lnTo>
                      <a:pt x="0" y="2257"/>
                    </a:lnTo>
                    <a:lnTo>
                      <a:pt x="0" y="6"/>
                    </a:lnTo>
                    <a:lnTo>
                      <a:pt x="2952" y="6"/>
                    </a:lnTo>
                    <a:close/>
                    <a:moveTo>
                      <a:pt x="6457" y="1"/>
                    </a:moveTo>
                    <a:lnTo>
                      <a:pt x="3499" y="1"/>
                    </a:lnTo>
                    <a:lnTo>
                      <a:pt x="3499" y="2251"/>
                    </a:lnTo>
                    <a:lnTo>
                      <a:pt x="3499" y="2959"/>
                    </a:lnTo>
                    <a:lnTo>
                      <a:pt x="3499" y="2970"/>
                    </a:lnTo>
                    <a:cubicBezTo>
                      <a:pt x="3499" y="4202"/>
                      <a:pt x="4500" y="5203"/>
                      <a:pt x="5732" y="5203"/>
                    </a:cubicBezTo>
                    <a:lnTo>
                      <a:pt x="6457" y="5203"/>
                    </a:lnTo>
                    <a:lnTo>
                      <a:pt x="6457" y="4207"/>
                    </a:lnTo>
                    <a:cubicBezTo>
                      <a:pt x="5674" y="4207"/>
                      <a:pt x="5427" y="3517"/>
                      <a:pt x="5358" y="2959"/>
                    </a:cubicBezTo>
                    <a:lnTo>
                      <a:pt x="6457" y="295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7"/>
              <p:cNvSpPr/>
              <p:nvPr/>
            </p:nvSpPr>
            <p:spPr>
              <a:xfrm>
                <a:off x="6580041" y="2438050"/>
                <a:ext cx="733051" cy="692532"/>
              </a:xfrm>
              <a:custGeom>
                <a:avLst/>
                <a:gdLst/>
                <a:ahLst/>
                <a:cxnLst/>
                <a:rect l="l" t="t" r="r" b="b"/>
                <a:pathLst>
                  <a:path w="12610" h="11913" extrusionOk="0">
                    <a:moveTo>
                      <a:pt x="1249" y="9369"/>
                    </a:moveTo>
                    <a:lnTo>
                      <a:pt x="3028" y="9369"/>
                    </a:lnTo>
                    <a:cubicBezTo>
                      <a:pt x="3223" y="9369"/>
                      <a:pt x="3379" y="9524"/>
                      <a:pt x="3379" y="9720"/>
                    </a:cubicBezTo>
                    <a:lnTo>
                      <a:pt x="3384" y="11533"/>
                    </a:lnTo>
                    <a:cubicBezTo>
                      <a:pt x="3384" y="11786"/>
                      <a:pt x="3695" y="11913"/>
                      <a:pt x="3879" y="11728"/>
                    </a:cubicBezTo>
                    <a:lnTo>
                      <a:pt x="5790" y="9772"/>
                    </a:lnTo>
                    <a:cubicBezTo>
                      <a:pt x="6118" y="9501"/>
                      <a:pt x="6532" y="9357"/>
                      <a:pt x="6952" y="9357"/>
                    </a:cubicBezTo>
                    <a:lnTo>
                      <a:pt x="11349" y="9357"/>
                    </a:lnTo>
                    <a:cubicBezTo>
                      <a:pt x="12040" y="9357"/>
                      <a:pt x="12609" y="8799"/>
                      <a:pt x="12609" y="8103"/>
                    </a:cubicBezTo>
                    <a:lnTo>
                      <a:pt x="12609" y="1260"/>
                    </a:lnTo>
                    <a:cubicBezTo>
                      <a:pt x="12609" y="570"/>
                      <a:pt x="12045" y="0"/>
                      <a:pt x="11349" y="0"/>
                    </a:cubicBezTo>
                    <a:lnTo>
                      <a:pt x="1255" y="0"/>
                    </a:lnTo>
                    <a:cubicBezTo>
                      <a:pt x="564" y="0"/>
                      <a:pt x="1" y="564"/>
                      <a:pt x="1" y="1260"/>
                    </a:cubicBezTo>
                    <a:lnTo>
                      <a:pt x="1" y="8103"/>
                    </a:lnTo>
                    <a:cubicBezTo>
                      <a:pt x="1" y="8805"/>
                      <a:pt x="559" y="9369"/>
                      <a:pt x="1249" y="93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7"/>
              <p:cNvSpPr/>
              <p:nvPr/>
            </p:nvSpPr>
            <p:spPr>
              <a:xfrm>
                <a:off x="6771409" y="2559138"/>
                <a:ext cx="375710" cy="302115"/>
              </a:xfrm>
              <a:custGeom>
                <a:avLst/>
                <a:gdLst/>
                <a:ahLst/>
                <a:cxnLst/>
                <a:rect l="l" t="t" r="r" b="b"/>
                <a:pathLst>
                  <a:path w="6463" h="5197" extrusionOk="0">
                    <a:moveTo>
                      <a:pt x="3505" y="0"/>
                    </a:moveTo>
                    <a:lnTo>
                      <a:pt x="6463" y="0"/>
                    </a:lnTo>
                    <a:lnTo>
                      <a:pt x="6463" y="2250"/>
                    </a:lnTo>
                    <a:lnTo>
                      <a:pt x="6463" y="2953"/>
                    </a:lnTo>
                    <a:lnTo>
                      <a:pt x="6463" y="2970"/>
                    </a:lnTo>
                    <a:cubicBezTo>
                      <a:pt x="6463" y="4201"/>
                      <a:pt x="5462" y="5197"/>
                      <a:pt x="4230" y="5197"/>
                    </a:cubicBezTo>
                    <a:lnTo>
                      <a:pt x="3505" y="5197"/>
                    </a:lnTo>
                    <a:lnTo>
                      <a:pt x="3505" y="4207"/>
                    </a:lnTo>
                    <a:cubicBezTo>
                      <a:pt x="4288" y="4207"/>
                      <a:pt x="4535" y="3516"/>
                      <a:pt x="4604" y="2953"/>
                    </a:cubicBezTo>
                    <a:lnTo>
                      <a:pt x="3505" y="2953"/>
                    </a:lnTo>
                    <a:close/>
                    <a:moveTo>
                      <a:pt x="0" y="2953"/>
                    </a:moveTo>
                    <a:lnTo>
                      <a:pt x="1105" y="2953"/>
                    </a:lnTo>
                    <a:cubicBezTo>
                      <a:pt x="1036" y="3516"/>
                      <a:pt x="794" y="4207"/>
                      <a:pt x="0" y="4207"/>
                    </a:cubicBezTo>
                    <a:lnTo>
                      <a:pt x="0" y="5197"/>
                    </a:lnTo>
                    <a:lnTo>
                      <a:pt x="731" y="5197"/>
                    </a:lnTo>
                    <a:cubicBezTo>
                      <a:pt x="1957" y="5197"/>
                      <a:pt x="2958" y="4201"/>
                      <a:pt x="2958" y="2970"/>
                    </a:cubicBezTo>
                    <a:lnTo>
                      <a:pt x="2958" y="2953"/>
                    </a:lnTo>
                    <a:lnTo>
                      <a:pt x="2958" y="2250"/>
                    </a:lnTo>
                    <a:lnTo>
                      <a:pt x="2958"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7"/>
              <p:cNvSpPr/>
              <p:nvPr/>
            </p:nvSpPr>
            <p:spPr>
              <a:xfrm>
                <a:off x="7072122" y="1652817"/>
                <a:ext cx="779557" cy="813332"/>
              </a:xfrm>
              <a:custGeom>
                <a:avLst/>
                <a:gdLst/>
                <a:ahLst/>
                <a:cxnLst/>
                <a:rect l="l" t="t" r="r" b="b"/>
                <a:pathLst>
                  <a:path w="13410" h="13991" extrusionOk="0">
                    <a:moveTo>
                      <a:pt x="12886" y="13991"/>
                    </a:moveTo>
                    <a:lnTo>
                      <a:pt x="525" y="13991"/>
                    </a:lnTo>
                    <a:cubicBezTo>
                      <a:pt x="237" y="13991"/>
                      <a:pt x="1" y="13755"/>
                      <a:pt x="1" y="13467"/>
                    </a:cubicBezTo>
                    <a:lnTo>
                      <a:pt x="1" y="525"/>
                    </a:lnTo>
                    <a:cubicBezTo>
                      <a:pt x="1" y="237"/>
                      <a:pt x="237" y="1"/>
                      <a:pt x="525" y="1"/>
                    </a:cubicBezTo>
                    <a:lnTo>
                      <a:pt x="12886" y="1"/>
                    </a:lnTo>
                    <a:cubicBezTo>
                      <a:pt x="13174" y="1"/>
                      <a:pt x="13410" y="237"/>
                      <a:pt x="13410" y="525"/>
                    </a:cubicBezTo>
                    <a:lnTo>
                      <a:pt x="13410" y="13467"/>
                    </a:lnTo>
                    <a:cubicBezTo>
                      <a:pt x="13410" y="13761"/>
                      <a:pt x="13174" y="13991"/>
                      <a:pt x="12886" y="13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a:off x="7186234" y="1775939"/>
                <a:ext cx="551387" cy="566792"/>
              </a:xfrm>
              <a:custGeom>
                <a:avLst/>
                <a:gdLst/>
                <a:ahLst/>
                <a:cxnLst/>
                <a:rect l="l" t="t" r="r" b="b"/>
                <a:pathLst>
                  <a:path w="9485" h="9750" extrusionOk="0">
                    <a:moveTo>
                      <a:pt x="9179" y="8167"/>
                    </a:moveTo>
                    <a:lnTo>
                      <a:pt x="8454" y="8167"/>
                    </a:lnTo>
                    <a:lnTo>
                      <a:pt x="8454" y="7131"/>
                    </a:lnTo>
                    <a:lnTo>
                      <a:pt x="7292" y="7131"/>
                    </a:lnTo>
                    <a:lnTo>
                      <a:pt x="7292" y="6561"/>
                    </a:lnTo>
                    <a:lnTo>
                      <a:pt x="7953" y="6561"/>
                    </a:lnTo>
                    <a:cubicBezTo>
                      <a:pt x="8155" y="6561"/>
                      <a:pt x="8316" y="6400"/>
                      <a:pt x="8316" y="6199"/>
                    </a:cubicBezTo>
                    <a:lnTo>
                      <a:pt x="8316" y="4587"/>
                    </a:lnTo>
                    <a:cubicBezTo>
                      <a:pt x="8316" y="4386"/>
                      <a:pt x="8155" y="4219"/>
                      <a:pt x="7953" y="4219"/>
                    </a:cubicBezTo>
                    <a:lnTo>
                      <a:pt x="7292" y="4219"/>
                    </a:lnTo>
                    <a:lnTo>
                      <a:pt x="7292" y="3292"/>
                    </a:lnTo>
                    <a:lnTo>
                      <a:pt x="4892" y="3292"/>
                    </a:lnTo>
                    <a:lnTo>
                      <a:pt x="4892" y="2608"/>
                    </a:lnTo>
                    <a:lnTo>
                      <a:pt x="6814" y="2608"/>
                    </a:lnTo>
                    <a:cubicBezTo>
                      <a:pt x="7004" y="2608"/>
                      <a:pt x="7154" y="2458"/>
                      <a:pt x="7154" y="2268"/>
                    </a:cubicBezTo>
                    <a:lnTo>
                      <a:pt x="7154" y="340"/>
                    </a:lnTo>
                    <a:cubicBezTo>
                      <a:pt x="7154" y="156"/>
                      <a:pt x="7004" y="1"/>
                      <a:pt x="6814" y="1"/>
                    </a:cubicBezTo>
                    <a:lnTo>
                      <a:pt x="2688" y="1"/>
                    </a:lnTo>
                    <a:cubicBezTo>
                      <a:pt x="2498" y="1"/>
                      <a:pt x="2348" y="156"/>
                      <a:pt x="2348" y="340"/>
                    </a:cubicBezTo>
                    <a:lnTo>
                      <a:pt x="2348" y="2268"/>
                    </a:lnTo>
                    <a:cubicBezTo>
                      <a:pt x="2348" y="2458"/>
                      <a:pt x="2498" y="2608"/>
                      <a:pt x="2688" y="2608"/>
                    </a:cubicBezTo>
                    <a:lnTo>
                      <a:pt x="4604" y="2608"/>
                    </a:lnTo>
                    <a:lnTo>
                      <a:pt x="4604" y="3292"/>
                    </a:lnTo>
                    <a:lnTo>
                      <a:pt x="2210" y="3292"/>
                    </a:lnTo>
                    <a:lnTo>
                      <a:pt x="2210" y="4219"/>
                    </a:lnTo>
                    <a:lnTo>
                      <a:pt x="1548" y="4219"/>
                    </a:lnTo>
                    <a:cubicBezTo>
                      <a:pt x="1347" y="4219"/>
                      <a:pt x="1180" y="4386"/>
                      <a:pt x="1180" y="4587"/>
                    </a:cubicBezTo>
                    <a:lnTo>
                      <a:pt x="1180" y="6199"/>
                    </a:lnTo>
                    <a:cubicBezTo>
                      <a:pt x="1180" y="6400"/>
                      <a:pt x="1347" y="6561"/>
                      <a:pt x="1548" y="6561"/>
                    </a:cubicBezTo>
                    <a:lnTo>
                      <a:pt x="2210" y="6561"/>
                    </a:lnTo>
                    <a:lnTo>
                      <a:pt x="2210" y="7131"/>
                    </a:lnTo>
                    <a:lnTo>
                      <a:pt x="1030" y="7131"/>
                    </a:lnTo>
                    <a:lnTo>
                      <a:pt x="1030" y="8167"/>
                    </a:lnTo>
                    <a:lnTo>
                      <a:pt x="305" y="8167"/>
                    </a:lnTo>
                    <a:cubicBezTo>
                      <a:pt x="138" y="8167"/>
                      <a:pt x="0" y="8305"/>
                      <a:pt x="0" y="8472"/>
                    </a:cubicBezTo>
                    <a:lnTo>
                      <a:pt x="0" y="9450"/>
                    </a:lnTo>
                    <a:cubicBezTo>
                      <a:pt x="0" y="9611"/>
                      <a:pt x="138" y="9749"/>
                      <a:pt x="305" y="9749"/>
                    </a:cubicBezTo>
                    <a:lnTo>
                      <a:pt x="2043" y="9749"/>
                    </a:lnTo>
                    <a:cubicBezTo>
                      <a:pt x="2210" y="9749"/>
                      <a:pt x="2348" y="9611"/>
                      <a:pt x="2348" y="9450"/>
                    </a:cubicBezTo>
                    <a:lnTo>
                      <a:pt x="2348" y="8460"/>
                    </a:lnTo>
                    <a:cubicBezTo>
                      <a:pt x="2348" y="8299"/>
                      <a:pt x="2210" y="8161"/>
                      <a:pt x="2043" y="8161"/>
                    </a:cubicBezTo>
                    <a:lnTo>
                      <a:pt x="1318" y="8161"/>
                    </a:lnTo>
                    <a:lnTo>
                      <a:pt x="1318" y="7413"/>
                    </a:lnTo>
                    <a:lnTo>
                      <a:pt x="4598" y="7413"/>
                    </a:lnTo>
                    <a:lnTo>
                      <a:pt x="4598" y="8161"/>
                    </a:lnTo>
                    <a:lnTo>
                      <a:pt x="3873" y="8161"/>
                    </a:lnTo>
                    <a:cubicBezTo>
                      <a:pt x="3706" y="8161"/>
                      <a:pt x="3568" y="8299"/>
                      <a:pt x="3568" y="8460"/>
                    </a:cubicBezTo>
                    <a:lnTo>
                      <a:pt x="3568" y="9450"/>
                    </a:lnTo>
                    <a:cubicBezTo>
                      <a:pt x="3568" y="9611"/>
                      <a:pt x="3706" y="9749"/>
                      <a:pt x="3873" y="9749"/>
                    </a:cubicBezTo>
                    <a:lnTo>
                      <a:pt x="5611" y="9749"/>
                    </a:lnTo>
                    <a:cubicBezTo>
                      <a:pt x="5778" y="9749"/>
                      <a:pt x="5916" y="9611"/>
                      <a:pt x="5916" y="9450"/>
                    </a:cubicBezTo>
                    <a:lnTo>
                      <a:pt x="5916" y="8460"/>
                    </a:lnTo>
                    <a:cubicBezTo>
                      <a:pt x="5916" y="8299"/>
                      <a:pt x="5778" y="8161"/>
                      <a:pt x="5611" y="8161"/>
                    </a:cubicBezTo>
                    <a:lnTo>
                      <a:pt x="4886" y="8161"/>
                    </a:lnTo>
                    <a:lnTo>
                      <a:pt x="4886" y="7413"/>
                    </a:lnTo>
                    <a:lnTo>
                      <a:pt x="8166" y="7413"/>
                    </a:lnTo>
                    <a:lnTo>
                      <a:pt x="8166" y="8161"/>
                    </a:lnTo>
                    <a:lnTo>
                      <a:pt x="7441" y="8161"/>
                    </a:lnTo>
                    <a:cubicBezTo>
                      <a:pt x="7274" y="8161"/>
                      <a:pt x="7136" y="8299"/>
                      <a:pt x="7136" y="8460"/>
                    </a:cubicBezTo>
                    <a:lnTo>
                      <a:pt x="7136" y="9450"/>
                    </a:lnTo>
                    <a:cubicBezTo>
                      <a:pt x="7136" y="9611"/>
                      <a:pt x="7274" y="9749"/>
                      <a:pt x="7441" y="9749"/>
                    </a:cubicBezTo>
                    <a:lnTo>
                      <a:pt x="9179" y="9749"/>
                    </a:lnTo>
                    <a:cubicBezTo>
                      <a:pt x="9346" y="9749"/>
                      <a:pt x="9484" y="9611"/>
                      <a:pt x="9484" y="9450"/>
                    </a:cubicBezTo>
                    <a:lnTo>
                      <a:pt x="9484" y="8460"/>
                    </a:lnTo>
                    <a:cubicBezTo>
                      <a:pt x="9478" y="8299"/>
                      <a:pt x="9346" y="8167"/>
                      <a:pt x="9179" y="8167"/>
                    </a:cubicBezTo>
                    <a:close/>
                    <a:moveTo>
                      <a:pt x="2492" y="7125"/>
                    </a:moveTo>
                    <a:lnTo>
                      <a:pt x="2492" y="6555"/>
                    </a:lnTo>
                    <a:lnTo>
                      <a:pt x="3154" y="6555"/>
                    </a:lnTo>
                    <a:cubicBezTo>
                      <a:pt x="3355" y="6555"/>
                      <a:pt x="3522" y="6389"/>
                      <a:pt x="3522" y="6187"/>
                    </a:cubicBezTo>
                    <a:lnTo>
                      <a:pt x="3522" y="4576"/>
                    </a:lnTo>
                    <a:cubicBezTo>
                      <a:pt x="3522" y="4374"/>
                      <a:pt x="3355" y="4213"/>
                      <a:pt x="3154" y="4213"/>
                    </a:cubicBezTo>
                    <a:lnTo>
                      <a:pt x="2492" y="4213"/>
                    </a:lnTo>
                    <a:lnTo>
                      <a:pt x="2492" y="3569"/>
                    </a:lnTo>
                    <a:lnTo>
                      <a:pt x="7004" y="3569"/>
                    </a:lnTo>
                    <a:lnTo>
                      <a:pt x="7004" y="4213"/>
                    </a:lnTo>
                    <a:lnTo>
                      <a:pt x="6342" y="4213"/>
                    </a:lnTo>
                    <a:cubicBezTo>
                      <a:pt x="6141" y="4213"/>
                      <a:pt x="5974" y="4374"/>
                      <a:pt x="5974" y="4576"/>
                    </a:cubicBezTo>
                    <a:lnTo>
                      <a:pt x="5974" y="6187"/>
                    </a:lnTo>
                    <a:cubicBezTo>
                      <a:pt x="5974" y="6389"/>
                      <a:pt x="6141" y="6555"/>
                      <a:pt x="6342" y="6555"/>
                    </a:cubicBezTo>
                    <a:lnTo>
                      <a:pt x="7004" y="6555"/>
                    </a:lnTo>
                    <a:lnTo>
                      <a:pt x="7004" y="712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7"/>
              <p:cNvSpPr/>
              <p:nvPr/>
            </p:nvSpPr>
            <p:spPr>
              <a:xfrm>
                <a:off x="7606756" y="2424280"/>
                <a:ext cx="734330" cy="766186"/>
              </a:xfrm>
              <a:custGeom>
                <a:avLst/>
                <a:gdLst/>
                <a:ahLst/>
                <a:cxnLst/>
                <a:rect l="l" t="t" r="r" b="b"/>
                <a:pathLst>
                  <a:path w="12632" h="13180" extrusionOk="0">
                    <a:moveTo>
                      <a:pt x="12131" y="13179"/>
                    </a:moveTo>
                    <a:lnTo>
                      <a:pt x="495" y="13179"/>
                    </a:lnTo>
                    <a:cubicBezTo>
                      <a:pt x="219" y="13179"/>
                      <a:pt x="0" y="12955"/>
                      <a:pt x="0" y="12684"/>
                    </a:cubicBezTo>
                    <a:lnTo>
                      <a:pt x="0" y="495"/>
                    </a:lnTo>
                    <a:cubicBezTo>
                      <a:pt x="0" y="225"/>
                      <a:pt x="219" y="1"/>
                      <a:pt x="495" y="1"/>
                    </a:cubicBezTo>
                    <a:lnTo>
                      <a:pt x="12131" y="1"/>
                    </a:lnTo>
                    <a:cubicBezTo>
                      <a:pt x="12407" y="1"/>
                      <a:pt x="12632" y="225"/>
                      <a:pt x="12632" y="495"/>
                    </a:cubicBezTo>
                    <a:lnTo>
                      <a:pt x="12632" y="12684"/>
                    </a:lnTo>
                    <a:cubicBezTo>
                      <a:pt x="12620" y="12960"/>
                      <a:pt x="12407" y="13179"/>
                      <a:pt x="12131" y="131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p:cNvSpPr/>
              <p:nvPr/>
            </p:nvSpPr>
            <p:spPr>
              <a:xfrm>
                <a:off x="7737551" y="2539381"/>
                <a:ext cx="472443" cy="578825"/>
              </a:xfrm>
              <a:custGeom>
                <a:avLst/>
                <a:gdLst/>
                <a:ahLst/>
                <a:cxnLst/>
                <a:rect l="l" t="t" r="r" b="b"/>
                <a:pathLst>
                  <a:path w="8127" h="9957" extrusionOk="0">
                    <a:moveTo>
                      <a:pt x="8126" y="662"/>
                    </a:moveTo>
                    <a:cubicBezTo>
                      <a:pt x="8126" y="1025"/>
                      <a:pt x="6308" y="1324"/>
                      <a:pt x="4063" y="1324"/>
                    </a:cubicBezTo>
                    <a:cubicBezTo>
                      <a:pt x="1819" y="1324"/>
                      <a:pt x="0" y="1025"/>
                      <a:pt x="0" y="662"/>
                    </a:cubicBezTo>
                    <a:cubicBezTo>
                      <a:pt x="0" y="294"/>
                      <a:pt x="1819" y="0"/>
                      <a:pt x="4063" y="0"/>
                    </a:cubicBezTo>
                    <a:cubicBezTo>
                      <a:pt x="6308" y="0"/>
                      <a:pt x="8126" y="294"/>
                      <a:pt x="8126" y="662"/>
                    </a:cubicBezTo>
                    <a:close/>
                    <a:moveTo>
                      <a:pt x="8126" y="1387"/>
                    </a:moveTo>
                    <a:lnTo>
                      <a:pt x="8126" y="3539"/>
                    </a:lnTo>
                    <a:cubicBezTo>
                      <a:pt x="8126" y="3902"/>
                      <a:pt x="6308" y="4201"/>
                      <a:pt x="4063" y="4201"/>
                    </a:cubicBezTo>
                    <a:cubicBezTo>
                      <a:pt x="1819" y="4201"/>
                      <a:pt x="0" y="3902"/>
                      <a:pt x="0" y="3539"/>
                    </a:cubicBezTo>
                    <a:lnTo>
                      <a:pt x="0" y="1387"/>
                    </a:lnTo>
                    <a:cubicBezTo>
                      <a:pt x="0" y="1755"/>
                      <a:pt x="1819" y="2049"/>
                      <a:pt x="4063" y="2049"/>
                    </a:cubicBezTo>
                    <a:cubicBezTo>
                      <a:pt x="6308" y="2049"/>
                      <a:pt x="8126" y="1755"/>
                      <a:pt x="8126" y="1387"/>
                    </a:cubicBezTo>
                    <a:close/>
                    <a:moveTo>
                      <a:pt x="7510" y="2941"/>
                    </a:moveTo>
                    <a:cubicBezTo>
                      <a:pt x="7510" y="2768"/>
                      <a:pt x="7366" y="2624"/>
                      <a:pt x="7194" y="2624"/>
                    </a:cubicBezTo>
                    <a:cubicBezTo>
                      <a:pt x="7021" y="2624"/>
                      <a:pt x="6877" y="2768"/>
                      <a:pt x="6877" y="2941"/>
                    </a:cubicBezTo>
                    <a:cubicBezTo>
                      <a:pt x="6877" y="3114"/>
                      <a:pt x="7021" y="3257"/>
                      <a:pt x="7194" y="3257"/>
                    </a:cubicBezTo>
                    <a:cubicBezTo>
                      <a:pt x="7366" y="3257"/>
                      <a:pt x="7510" y="3114"/>
                      <a:pt x="7510" y="2941"/>
                    </a:cubicBezTo>
                    <a:close/>
                    <a:moveTo>
                      <a:pt x="8126" y="4265"/>
                    </a:moveTo>
                    <a:lnTo>
                      <a:pt x="8126" y="6417"/>
                    </a:lnTo>
                    <a:cubicBezTo>
                      <a:pt x="8126" y="6779"/>
                      <a:pt x="6308" y="7079"/>
                      <a:pt x="4063" y="7079"/>
                    </a:cubicBezTo>
                    <a:cubicBezTo>
                      <a:pt x="1819" y="7079"/>
                      <a:pt x="0" y="6779"/>
                      <a:pt x="0" y="6417"/>
                    </a:cubicBezTo>
                    <a:lnTo>
                      <a:pt x="0" y="4265"/>
                    </a:lnTo>
                    <a:cubicBezTo>
                      <a:pt x="0" y="4633"/>
                      <a:pt x="1819" y="4926"/>
                      <a:pt x="4063" y="4926"/>
                    </a:cubicBezTo>
                    <a:cubicBezTo>
                      <a:pt x="6308" y="4926"/>
                      <a:pt x="8126" y="4633"/>
                      <a:pt x="8126" y="4265"/>
                    </a:cubicBezTo>
                    <a:close/>
                    <a:moveTo>
                      <a:pt x="7510" y="5818"/>
                    </a:moveTo>
                    <a:cubicBezTo>
                      <a:pt x="7510" y="5646"/>
                      <a:pt x="7366" y="5502"/>
                      <a:pt x="7194" y="5502"/>
                    </a:cubicBezTo>
                    <a:cubicBezTo>
                      <a:pt x="7021" y="5502"/>
                      <a:pt x="6877" y="5646"/>
                      <a:pt x="6877" y="5818"/>
                    </a:cubicBezTo>
                    <a:cubicBezTo>
                      <a:pt x="6877" y="5991"/>
                      <a:pt x="7021" y="6135"/>
                      <a:pt x="7194" y="6135"/>
                    </a:cubicBezTo>
                    <a:cubicBezTo>
                      <a:pt x="7366" y="6135"/>
                      <a:pt x="7510" y="5991"/>
                      <a:pt x="7510" y="5818"/>
                    </a:cubicBezTo>
                    <a:close/>
                    <a:moveTo>
                      <a:pt x="8126" y="7142"/>
                    </a:moveTo>
                    <a:lnTo>
                      <a:pt x="8126" y="9294"/>
                    </a:lnTo>
                    <a:cubicBezTo>
                      <a:pt x="8126" y="9657"/>
                      <a:pt x="6308" y="9956"/>
                      <a:pt x="4063" y="9956"/>
                    </a:cubicBezTo>
                    <a:cubicBezTo>
                      <a:pt x="1819" y="9956"/>
                      <a:pt x="0" y="9657"/>
                      <a:pt x="0" y="9294"/>
                    </a:cubicBezTo>
                    <a:lnTo>
                      <a:pt x="0" y="7142"/>
                    </a:lnTo>
                    <a:cubicBezTo>
                      <a:pt x="0" y="7510"/>
                      <a:pt x="1819" y="7804"/>
                      <a:pt x="4063" y="7804"/>
                    </a:cubicBezTo>
                    <a:cubicBezTo>
                      <a:pt x="6308" y="7804"/>
                      <a:pt x="8126" y="7510"/>
                      <a:pt x="8126" y="7142"/>
                    </a:cubicBezTo>
                    <a:close/>
                    <a:moveTo>
                      <a:pt x="7510" y="8696"/>
                    </a:moveTo>
                    <a:cubicBezTo>
                      <a:pt x="7510" y="8523"/>
                      <a:pt x="7366" y="8379"/>
                      <a:pt x="7194" y="8379"/>
                    </a:cubicBezTo>
                    <a:cubicBezTo>
                      <a:pt x="7021" y="8379"/>
                      <a:pt x="6877" y="8523"/>
                      <a:pt x="6877" y="8696"/>
                    </a:cubicBezTo>
                    <a:cubicBezTo>
                      <a:pt x="6877" y="8868"/>
                      <a:pt x="7021" y="9012"/>
                      <a:pt x="7194" y="9012"/>
                    </a:cubicBezTo>
                    <a:cubicBezTo>
                      <a:pt x="7366" y="9012"/>
                      <a:pt x="7510" y="8868"/>
                      <a:pt x="7510" y="86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7990132" y="1845523"/>
                <a:ext cx="249912" cy="202824"/>
              </a:xfrm>
              <a:custGeom>
                <a:avLst/>
                <a:gdLst/>
                <a:ahLst/>
                <a:cxnLst/>
                <a:rect l="l" t="t" r="r" b="b"/>
                <a:pathLst>
                  <a:path w="4299" h="3489" extrusionOk="0">
                    <a:moveTo>
                      <a:pt x="2331" y="6"/>
                    </a:moveTo>
                    <a:lnTo>
                      <a:pt x="4299" y="6"/>
                    </a:lnTo>
                    <a:lnTo>
                      <a:pt x="4299" y="1508"/>
                    </a:lnTo>
                    <a:lnTo>
                      <a:pt x="4299" y="1986"/>
                    </a:lnTo>
                    <a:lnTo>
                      <a:pt x="4299" y="1998"/>
                    </a:lnTo>
                    <a:cubicBezTo>
                      <a:pt x="4299" y="2821"/>
                      <a:pt x="3631" y="3488"/>
                      <a:pt x="2814" y="3488"/>
                    </a:cubicBezTo>
                    <a:lnTo>
                      <a:pt x="2331" y="3488"/>
                    </a:lnTo>
                    <a:lnTo>
                      <a:pt x="2331" y="2826"/>
                    </a:lnTo>
                    <a:cubicBezTo>
                      <a:pt x="2854" y="2826"/>
                      <a:pt x="3021" y="2366"/>
                      <a:pt x="3062" y="1992"/>
                    </a:cubicBezTo>
                    <a:lnTo>
                      <a:pt x="2331" y="1992"/>
                    </a:lnTo>
                    <a:lnTo>
                      <a:pt x="2331" y="6"/>
                    </a:lnTo>
                    <a:close/>
                    <a:moveTo>
                      <a:pt x="0" y="1986"/>
                    </a:moveTo>
                    <a:lnTo>
                      <a:pt x="731" y="1986"/>
                    </a:lnTo>
                    <a:cubicBezTo>
                      <a:pt x="691" y="2360"/>
                      <a:pt x="524" y="2821"/>
                      <a:pt x="0" y="2821"/>
                    </a:cubicBezTo>
                    <a:lnTo>
                      <a:pt x="0" y="3482"/>
                    </a:lnTo>
                    <a:lnTo>
                      <a:pt x="484" y="3482"/>
                    </a:lnTo>
                    <a:cubicBezTo>
                      <a:pt x="1301" y="3482"/>
                      <a:pt x="1968" y="2815"/>
                      <a:pt x="1968" y="1992"/>
                    </a:cubicBezTo>
                    <a:lnTo>
                      <a:pt x="1968" y="1980"/>
                    </a:lnTo>
                    <a:lnTo>
                      <a:pt x="1968" y="1503"/>
                    </a:lnTo>
                    <a:lnTo>
                      <a:pt x="1968" y="1"/>
                    </a:lnTo>
                    <a:lnTo>
                      <a:pt x="0" y="1"/>
                    </a:lnTo>
                    <a:lnTo>
                      <a:pt x="0" y="198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7"/>
              <p:cNvSpPr/>
              <p:nvPr/>
            </p:nvSpPr>
            <p:spPr>
              <a:xfrm>
                <a:off x="5923042" y="2617975"/>
                <a:ext cx="480407" cy="493836"/>
              </a:xfrm>
              <a:custGeom>
                <a:avLst/>
                <a:gdLst/>
                <a:ahLst/>
                <a:cxnLst/>
                <a:rect l="l" t="t" r="r" b="b"/>
                <a:pathLst>
                  <a:path w="8264" h="8495" extrusionOk="0">
                    <a:moveTo>
                      <a:pt x="7999" y="7119"/>
                    </a:moveTo>
                    <a:lnTo>
                      <a:pt x="7366" y="7119"/>
                    </a:lnTo>
                    <a:lnTo>
                      <a:pt x="7366" y="6216"/>
                    </a:lnTo>
                    <a:lnTo>
                      <a:pt x="6348" y="6216"/>
                    </a:lnTo>
                    <a:lnTo>
                      <a:pt x="6348" y="5715"/>
                    </a:lnTo>
                    <a:lnTo>
                      <a:pt x="6923" y="5715"/>
                    </a:lnTo>
                    <a:cubicBezTo>
                      <a:pt x="7096" y="5715"/>
                      <a:pt x="7240" y="5571"/>
                      <a:pt x="7240" y="5399"/>
                    </a:cubicBezTo>
                    <a:lnTo>
                      <a:pt x="7240" y="4000"/>
                    </a:lnTo>
                    <a:cubicBezTo>
                      <a:pt x="7240" y="3828"/>
                      <a:pt x="7096" y="3684"/>
                      <a:pt x="6923" y="3684"/>
                    </a:cubicBezTo>
                    <a:lnTo>
                      <a:pt x="6348" y="3684"/>
                    </a:lnTo>
                    <a:lnTo>
                      <a:pt x="6348" y="2867"/>
                    </a:lnTo>
                    <a:lnTo>
                      <a:pt x="4253" y="2867"/>
                    </a:lnTo>
                    <a:lnTo>
                      <a:pt x="4253" y="2274"/>
                    </a:lnTo>
                    <a:lnTo>
                      <a:pt x="5928" y="2274"/>
                    </a:lnTo>
                    <a:cubicBezTo>
                      <a:pt x="6089" y="2274"/>
                      <a:pt x="6221" y="2141"/>
                      <a:pt x="6221" y="1975"/>
                    </a:cubicBezTo>
                    <a:lnTo>
                      <a:pt x="6221" y="294"/>
                    </a:lnTo>
                    <a:cubicBezTo>
                      <a:pt x="6221" y="133"/>
                      <a:pt x="6094" y="1"/>
                      <a:pt x="5928" y="1"/>
                    </a:cubicBezTo>
                    <a:lnTo>
                      <a:pt x="2331" y="1"/>
                    </a:lnTo>
                    <a:cubicBezTo>
                      <a:pt x="2175" y="1"/>
                      <a:pt x="2037" y="127"/>
                      <a:pt x="2037" y="294"/>
                    </a:cubicBezTo>
                    <a:lnTo>
                      <a:pt x="2037" y="1975"/>
                    </a:lnTo>
                    <a:cubicBezTo>
                      <a:pt x="2037" y="2136"/>
                      <a:pt x="2164" y="2274"/>
                      <a:pt x="2331" y="2274"/>
                    </a:cubicBezTo>
                    <a:lnTo>
                      <a:pt x="4005" y="2274"/>
                    </a:lnTo>
                    <a:lnTo>
                      <a:pt x="4005" y="2867"/>
                    </a:lnTo>
                    <a:lnTo>
                      <a:pt x="1916" y="2867"/>
                    </a:lnTo>
                    <a:lnTo>
                      <a:pt x="1916" y="3684"/>
                    </a:lnTo>
                    <a:lnTo>
                      <a:pt x="1341" y="3684"/>
                    </a:lnTo>
                    <a:cubicBezTo>
                      <a:pt x="1168" y="3684"/>
                      <a:pt x="1024" y="3828"/>
                      <a:pt x="1024" y="4000"/>
                    </a:cubicBezTo>
                    <a:lnTo>
                      <a:pt x="1024" y="5399"/>
                    </a:lnTo>
                    <a:cubicBezTo>
                      <a:pt x="1024" y="5571"/>
                      <a:pt x="1168" y="5715"/>
                      <a:pt x="1341" y="5715"/>
                    </a:cubicBezTo>
                    <a:lnTo>
                      <a:pt x="1916" y="5715"/>
                    </a:lnTo>
                    <a:lnTo>
                      <a:pt x="1916" y="6216"/>
                    </a:lnTo>
                    <a:lnTo>
                      <a:pt x="892" y="6216"/>
                    </a:lnTo>
                    <a:lnTo>
                      <a:pt x="892" y="7119"/>
                    </a:lnTo>
                    <a:lnTo>
                      <a:pt x="259" y="7119"/>
                    </a:lnTo>
                    <a:cubicBezTo>
                      <a:pt x="115" y="7119"/>
                      <a:pt x="0" y="7234"/>
                      <a:pt x="0" y="7378"/>
                    </a:cubicBezTo>
                    <a:lnTo>
                      <a:pt x="0" y="8236"/>
                    </a:lnTo>
                    <a:cubicBezTo>
                      <a:pt x="0" y="8380"/>
                      <a:pt x="115" y="8495"/>
                      <a:pt x="259" y="8495"/>
                    </a:cubicBezTo>
                    <a:lnTo>
                      <a:pt x="1778" y="8495"/>
                    </a:lnTo>
                    <a:cubicBezTo>
                      <a:pt x="1922" y="8495"/>
                      <a:pt x="2037" y="8380"/>
                      <a:pt x="2037" y="8236"/>
                    </a:cubicBezTo>
                    <a:lnTo>
                      <a:pt x="2037" y="7378"/>
                    </a:lnTo>
                    <a:cubicBezTo>
                      <a:pt x="2037" y="7234"/>
                      <a:pt x="1922" y="7119"/>
                      <a:pt x="1778" y="7119"/>
                    </a:cubicBezTo>
                    <a:lnTo>
                      <a:pt x="1145" y="7119"/>
                    </a:lnTo>
                    <a:lnTo>
                      <a:pt x="1145" y="6463"/>
                    </a:lnTo>
                    <a:lnTo>
                      <a:pt x="4005" y="6463"/>
                    </a:lnTo>
                    <a:lnTo>
                      <a:pt x="4005" y="7119"/>
                    </a:lnTo>
                    <a:lnTo>
                      <a:pt x="3372" y="7119"/>
                    </a:lnTo>
                    <a:cubicBezTo>
                      <a:pt x="3229" y="7119"/>
                      <a:pt x="3113" y="7234"/>
                      <a:pt x="3113" y="7378"/>
                    </a:cubicBezTo>
                    <a:lnTo>
                      <a:pt x="3113" y="8236"/>
                    </a:lnTo>
                    <a:cubicBezTo>
                      <a:pt x="3113" y="8380"/>
                      <a:pt x="3229" y="8495"/>
                      <a:pt x="3372" y="8495"/>
                    </a:cubicBezTo>
                    <a:lnTo>
                      <a:pt x="4892" y="8495"/>
                    </a:lnTo>
                    <a:cubicBezTo>
                      <a:pt x="5036" y="8495"/>
                      <a:pt x="5151" y="8380"/>
                      <a:pt x="5151" y="8236"/>
                    </a:cubicBezTo>
                    <a:lnTo>
                      <a:pt x="5151" y="7378"/>
                    </a:lnTo>
                    <a:cubicBezTo>
                      <a:pt x="5151" y="7234"/>
                      <a:pt x="5036" y="7119"/>
                      <a:pt x="4892" y="7119"/>
                    </a:cubicBezTo>
                    <a:lnTo>
                      <a:pt x="4259" y="7119"/>
                    </a:lnTo>
                    <a:lnTo>
                      <a:pt x="4259" y="6463"/>
                    </a:lnTo>
                    <a:lnTo>
                      <a:pt x="7119" y="6463"/>
                    </a:lnTo>
                    <a:lnTo>
                      <a:pt x="7119" y="7119"/>
                    </a:lnTo>
                    <a:lnTo>
                      <a:pt x="6486" y="7119"/>
                    </a:lnTo>
                    <a:cubicBezTo>
                      <a:pt x="6342" y="7119"/>
                      <a:pt x="6227" y="7234"/>
                      <a:pt x="6227" y="7378"/>
                    </a:cubicBezTo>
                    <a:lnTo>
                      <a:pt x="6227" y="8236"/>
                    </a:lnTo>
                    <a:cubicBezTo>
                      <a:pt x="6227" y="8380"/>
                      <a:pt x="6342" y="8495"/>
                      <a:pt x="6486" y="8495"/>
                    </a:cubicBezTo>
                    <a:lnTo>
                      <a:pt x="8005" y="8495"/>
                    </a:lnTo>
                    <a:cubicBezTo>
                      <a:pt x="8149" y="8495"/>
                      <a:pt x="8264" y="8380"/>
                      <a:pt x="8264" y="8236"/>
                    </a:cubicBezTo>
                    <a:lnTo>
                      <a:pt x="8264" y="7378"/>
                    </a:lnTo>
                    <a:cubicBezTo>
                      <a:pt x="8264" y="7234"/>
                      <a:pt x="8143" y="7119"/>
                      <a:pt x="7999" y="7119"/>
                    </a:cubicBezTo>
                    <a:close/>
                    <a:moveTo>
                      <a:pt x="2164" y="6216"/>
                    </a:moveTo>
                    <a:lnTo>
                      <a:pt x="2164" y="5715"/>
                    </a:lnTo>
                    <a:lnTo>
                      <a:pt x="2739" y="5715"/>
                    </a:lnTo>
                    <a:cubicBezTo>
                      <a:pt x="2912" y="5715"/>
                      <a:pt x="3056" y="5571"/>
                      <a:pt x="3056" y="5399"/>
                    </a:cubicBezTo>
                    <a:lnTo>
                      <a:pt x="3056" y="4000"/>
                    </a:lnTo>
                    <a:cubicBezTo>
                      <a:pt x="3056" y="3828"/>
                      <a:pt x="2912" y="3684"/>
                      <a:pt x="2739" y="3684"/>
                    </a:cubicBezTo>
                    <a:lnTo>
                      <a:pt x="2164" y="3684"/>
                    </a:lnTo>
                    <a:lnTo>
                      <a:pt x="2164" y="3120"/>
                    </a:lnTo>
                    <a:lnTo>
                      <a:pt x="6100" y="3120"/>
                    </a:lnTo>
                    <a:lnTo>
                      <a:pt x="6100" y="3684"/>
                    </a:lnTo>
                    <a:lnTo>
                      <a:pt x="5525" y="3684"/>
                    </a:lnTo>
                    <a:cubicBezTo>
                      <a:pt x="5352" y="3684"/>
                      <a:pt x="5208" y="3828"/>
                      <a:pt x="5208" y="4000"/>
                    </a:cubicBezTo>
                    <a:lnTo>
                      <a:pt x="5208" y="5399"/>
                    </a:lnTo>
                    <a:cubicBezTo>
                      <a:pt x="5208" y="5571"/>
                      <a:pt x="5352" y="5715"/>
                      <a:pt x="5525" y="5715"/>
                    </a:cubicBezTo>
                    <a:lnTo>
                      <a:pt x="6100" y="5715"/>
                    </a:lnTo>
                    <a:lnTo>
                      <a:pt x="6100" y="62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7"/>
              <p:cNvSpPr/>
              <p:nvPr/>
            </p:nvSpPr>
            <p:spPr>
              <a:xfrm>
                <a:off x="6583703" y="1728446"/>
                <a:ext cx="289442" cy="354318"/>
              </a:xfrm>
              <a:custGeom>
                <a:avLst/>
                <a:gdLst/>
                <a:ahLst/>
                <a:cxnLst/>
                <a:rect l="l" t="t" r="r" b="b"/>
                <a:pathLst>
                  <a:path w="4979" h="6095" extrusionOk="0">
                    <a:moveTo>
                      <a:pt x="4979" y="403"/>
                    </a:moveTo>
                    <a:cubicBezTo>
                      <a:pt x="4979" y="628"/>
                      <a:pt x="3862" y="806"/>
                      <a:pt x="2493" y="806"/>
                    </a:cubicBezTo>
                    <a:cubicBezTo>
                      <a:pt x="1117" y="806"/>
                      <a:pt x="1" y="628"/>
                      <a:pt x="1" y="403"/>
                    </a:cubicBezTo>
                    <a:cubicBezTo>
                      <a:pt x="1" y="179"/>
                      <a:pt x="1117" y="1"/>
                      <a:pt x="2493" y="1"/>
                    </a:cubicBezTo>
                    <a:cubicBezTo>
                      <a:pt x="3862" y="1"/>
                      <a:pt x="4979" y="179"/>
                      <a:pt x="4979" y="403"/>
                    </a:cubicBezTo>
                    <a:close/>
                    <a:moveTo>
                      <a:pt x="4979" y="847"/>
                    </a:moveTo>
                    <a:lnTo>
                      <a:pt x="4979" y="2164"/>
                    </a:lnTo>
                    <a:cubicBezTo>
                      <a:pt x="4979" y="2389"/>
                      <a:pt x="3862" y="2567"/>
                      <a:pt x="2493" y="2567"/>
                    </a:cubicBezTo>
                    <a:cubicBezTo>
                      <a:pt x="1117" y="2567"/>
                      <a:pt x="1" y="2389"/>
                      <a:pt x="1" y="2164"/>
                    </a:cubicBezTo>
                    <a:lnTo>
                      <a:pt x="1" y="847"/>
                    </a:lnTo>
                    <a:cubicBezTo>
                      <a:pt x="1" y="1071"/>
                      <a:pt x="1117" y="1249"/>
                      <a:pt x="2493" y="1249"/>
                    </a:cubicBezTo>
                    <a:cubicBezTo>
                      <a:pt x="3862" y="1249"/>
                      <a:pt x="4979" y="1071"/>
                      <a:pt x="4979" y="847"/>
                    </a:cubicBezTo>
                    <a:close/>
                    <a:moveTo>
                      <a:pt x="4599" y="1796"/>
                    </a:moveTo>
                    <a:cubicBezTo>
                      <a:pt x="4599" y="1692"/>
                      <a:pt x="4513" y="1606"/>
                      <a:pt x="4403" y="1606"/>
                    </a:cubicBezTo>
                    <a:cubicBezTo>
                      <a:pt x="4294" y="1606"/>
                      <a:pt x="4208" y="1692"/>
                      <a:pt x="4208" y="1796"/>
                    </a:cubicBezTo>
                    <a:cubicBezTo>
                      <a:pt x="4208" y="1905"/>
                      <a:pt x="4294" y="1992"/>
                      <a:pt x="4403" y="1992"/>
                    </a:cubicBezTo>
                    <a:cubicBezTo>
                      <a:pt x="4513" y="1992"/>
                      <a:pt x="4599" y="1905"/>
                      <a:pt x="4599" y="1796"/>
                    </a:cubicBezTo>
                    <a:close/>
                    <a:moveTo>
                      <a:pt x="4979" y="2613"/>
                    </a:moveTo>
                    <a:lnTo>
                      <a:pt x="4979" y="3925"/>
                    </a:lnTo>
                    <a:cubicBezTo>
                      <a:pt x="4979" y="4150"/>
                      <a:pt x="3862" y="4328"/>
                      <a:pt x="2493" y="4328"/>
                    </a:cubicBezTo>
                    <a:cubicBezTo>
                      <a:pt x="1117" y="4328"/>
                      <a:pt x="1" y="4150"/>
                      <a:pt x="1" y="3925"/>
                    </a:cubicBezTo>
                    <a:lnTo>
                      <a:pt x="1" y="2613"/>
                    </a:lnTo>
                    <a:cubicBezTo>
                      <a:pt x="1" y="2832"/>
                      <a:pt x="1117" y="3016"/>
                      <a:pt x="2493" y="3016"/>
                    </a:cubicBezTo>
                    <a:cubicBezTo>
                      <a:pt x="3862" y="3016"/>
                      <a:pt x="4979" y="2832"/>
                      <a:pt x="4979" y="2613"/>
                    </a:cubicBezTo>
                    <a:close/>
                    <a:moveTo>
                      <a:pt x="4599" y="3563"/>
                    </a:moveTo>
                    <a:cubicBezTo>
                      <a:pt x="4599" y="3453"/>
                      <a:pt x="4513" y="3367"/>
                      <a:pt x="4403" y="3367"/>
                    </a:cubicBezTo>
                    <a:cubicBezTo>
                      <a:pt x="4294" y="3367"/>
                      <a:pt x="4208" y="3453"/>
                      <a:pt x="4208" y="3563"/>
                    </a:cubicBezTo>
                    <a:cubicBezTo>
                      <a:pt x="4208" y="3666"/>
                      <a:pt x="4294" y="3753"/>
                      <a:pt x="4403" y="3753"/>
                    </a:cubicBezTo>
                    <a:cubicBezTo>
                      <a:pt x="4513" y="3753"/>
                      <a:pt x="4599" y="3666"/>
                      <a:pt x="4599" y="3563"/>
                    </a:cubicBezTo>
                    <a:close/>
                    <a:moveTo>
                      <a:pt x="4979" y="4374"/>
                    </a:moveTo>
                    <a:lnTo>
                      <a:pt x="4979" y="5692"/>
                    </a:lnTo>
                    <a:cubicBezTo>
                      <a:pt x="4979" y="5911"/>
                      <a:pt x="3862" y="6095"/>
                      <a:pt x="2493" y="6095"/>
                    </a:cubicBezTo>
                    <a:cubicBezTo>
                      <a:pt x="1117" y="6095"/>
                      <a:pt x="1" y="5911"/>
                      <a:pt x="1" y="5692"/>
                    </a:cubicBezTo>
                    <a:lnTo>
                      <a:pt x="1" y="4374"/>
                    </a:lnTo>
                    <a:cubicBezTo>
                      <a:pt x="1" y="4599"/>
                      <a:pt x="1117" y="4777"/>
                      <a:pt x="2493" y="4777"/>
                    </a:cubicBezTo>
                    <a:cubicBezTo>
                      <a:pt x="3862" y="4777"/>
                      <a:pt x="4979" y="4599"/>
                      <a:pt x="4979" y="4374"/>
                    </a:cubicBezTo>
                    <a:close/>
                    <a:moveTo>
                      <a:pt x="4599" y="5324"/>
                    </a:moveTo>
                    <a:cubicBezTo>
                      <a:pt x="4599" y="5214"/>
                      <a:pt x="4513" y="5128"/>
                      <a:pt x="4403" y="5128"/>
                    </a:cubicBezTo>
                    <a:cubicBezTo>
                      <a:pt x="4294" y="5128"/>
                      <a:pt x="4208" y="5214"/>
                      <a:pt x="4208" y="5324"/>
                    </a:cubicBezTo>
                    <a:cubicBezTo>
                      <a:pt x="4208" y="5433"/>
                      <a:pt x="4294" y="5519"/>
                      <a:pt x="4403" y="5519"/>
                    </a:cubicBezTo>
                    <a:cubicBezTo>
                      <a:pt x="4513" y="5519"/>
                      <a:pt x="4599" y="5433"/>
                      <a:pt x="4599" y="53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47"/>
            <p:cNvGrpSpPr/>
            <p:nvPr/>
          </p:nvGrpSpPr>
          <p:grpSpPr>
            <a:xfrm>
              <a:off x="6440272" y="769535"/>
              <a:ext cx="1749455" cy="858630"/>
              <a:chOff x="6440272" y="769535"/>
              <a:chExt cx="1749455" cy="858630"/>
            </a:xfrm>
          </p:grpSpPr>
          <p:sp>
            <p:nvSpPr>
              <p:cNvPr id="851" name="Google Shape;851;p47"/>
              <p:cNvSpPr/>
              <p:nvPr/>
            </p:nvSpPr>
            <p:spPr>
              <a:xfrm rot="-5400000">
                <a:off x="7670622" y="76953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7"/>
              <p:cNvSpPr/>
              <p:nvPr/>
            </p:nvSpPr>
            <p:spPr>
              <a:xfrm rot="-5400000">
                <a:off x="6440272" y="1282228"/>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7"/>
              <p:cNvSpPr/>
              <p:nvPr/>
            </p:nvSpPr>
            <p:spPr>
              <a:xfrm rot="-5400000">
                <a:off x="7176684" y="923603"/>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7"/>
              <p:cNvSpPr/>
              <p:nvPr/>
            </p:nvSpPr>
            <p:spPr>
              <a:xfrm rot="-5400000">
                <a:off x="7983672" y="142211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7"/>
              <p:cNvSpPr/>
              <p:nvPr/>
            </p:nvSpPr>
            <p:spPr>
              <a:xfrm rot="-5400000">
                <a:off x="7703709" y="1244278"/>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 name="Google Shape;856;p47"/>
            <p:cNvSpPr/>
            <p:nvPr/>
          </p:nvSpPr>
          <p:spPr>
            <a:xfrm>
              <a:off x="8189731" y="2120047"/>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7"/>
            <p:cNvSpPr/>
            <p:nvPr/>
          </p:nvSpPr>
          <p:spPr>
            <a:xfrm>
              <a:off x="7235030" y="2898432"/>
              <a:ext cx="259947" cy="259667"/>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pic>
        <p:nvPicPr>
          <p:cNvPr id="862" name="Google Shape;862;p48"/>
          <p:cNvPicPr preferRelativeResize="0">
            <a:picLocks noGrp="1"/>
          </p:cNvPicPr>
          <p:nvPr>
            <p:ph type="pic" idx="2"/>
          </p:nvPr>
        </p:nvPicPr>
        <p:blipFill rotWithShape="1">
          <a:blip r:embed="rId3">
            <a:alphaModFix/>
          </a:blip>
          <a:srcRect l="7218" t="10742" b="11016"/>
          <a:stretch/>
        </p:blipFill>
        <p:spPr>
          <a:xfrm>
            <a:off x="0" y="0"/>
            <a:ext cx="9143995" cy="5143500"/>
          </a:xfrm>
          <a:prstGeom prst="rect">
            <a:avLst/>
          </a:prstGeom>
        </p:spPr>
      </p:pic>
      <p:sp>
        <p:nvSpPr>
          <p:cNvPr id="863" name="Google Shape;863;p48"/>
          <p:cNvSpPr txBox="1">
            <a:spLocks noGrp="1"/>
          </p:cNvSpPr>
          <p:nvPr>
            <p:ph type="title"/>
          </p:nvPr>
        </p:nvSpPr>
        <p:spPr>
          <a:xfrm>
            <a:off x="5403175" y="3859175"/>
            <a:ext cx="3027600" cy="74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Improve your cybersecurity for AI</a:t>
            </a:r>
            <a:endParaRPr/>
          </a:p>
        </p:txBody>
      </p:sp>
      <p:sp>
        <p:nvSpPr>
          <p:cNvPr id="869" name="Google Shape;869;p49"/>
          <p:cNvSpPr txBox="1">
            <a:spLocks noGrp="1"/>
          </p:cNvSpPr>
          <p:nvPr>
            <p:ph type="subTitle" idx="1"/>
          </p:nvPr>
        </p:nvSpPr>
        <p:spPr>
          <a:xfrm>
            <a:off x="664900" y="2322742"/>
            <a:ext cx="3247500" cy="117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AutoNum type="arabicPeriod"/>
            </a:pPr>
            <a:r>
              <a:rPr lang="en"/>
              <a:t>Mercury is the closest planet</a:t>
            </a:r>
            <a:endParaRPr/>
          </a:p>
          <a:p>
            <a:pPr marL="457200" lvl="0" indent="-317500" algn="l" rtl="0">
              <a:spcBef>
                <a:spcPts val="0"/>
              </a:spcBef>
              <a:spcAft>
                <a:spcPts val="0"/>
              </a:spcAft>
              <a:buSzPts val="1400"/>
              <a:buAutoNum type="arabicPeriod"/>
            </a:pPr>
            <a:r>
              <a:rPr lang="en"/>
              <a:t>Mercury is very small</a:t>
            </a:r>
            <a:endParaRPr/>
          </a:p>
          <a:p>
            <a:pPr marL="457200" lvl="0" indent="-317500" algn="l" rtl="0">
              <a:spcBef>
                <a:spcPts val="0"/>
              </a:spcBef>
              <a:spcAft>
                <a:spcPts val="0"/>
              </a:spcAft>
              <a:buSzPts val="1400"/>
              <a:buAutoNum type="arabicPeriod"/>
            </a:pPr>
            <a:r>
              <a:rPr lang="en"/>
              <a:t>Mercury has a thin atmosphere</a:t>
            </a:r>
            <a:endParaRPr/>
          </a:p>
          <a:p>
            <a:pPr marL="457200" lvl="0" indent="-317500" algn="l" rtl="0">
              <a:spcBef>
                <a:spcPts val="0"/>
              </a:spcBef>
              <a:spcAft>
                <a:spcPts val="0"/>
              </a:spcAft>
              <a:buSzPts val="1400"/>
              <a:buAutoNum type="arabicPeriod"/>
            </a:pPr>
            <a:r>
              <a:rPr lang="en"/>
              <a:t>Mercury takes 59 Earth days</a:t>
            </a:r>
            <a:endParaRPr/>
          </a:p>
        </p:txBody>
      </p:sp>
      <p:sp>
        <p:nvSpPr>
          <p:cNvPr id="870" name="Google Shape;870;p49"/>
          <p:cNvSpPr/>
          <p:nvPr/>
        </p:nvSpPr>
        <p:spPr>
          <a:xfrm>
            <a:off x="4745263" y="162187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71" name="Google Shape;871;p49"/>
          <p:cNvCxnSpPr>
            <a:stCxn id="872" idx="3"/>
            <a:endCxn id="873" idx="3"/>
          </p:cNvCxnSpPr>
          <p:nvPr/>
        </p:nvCxnSpPr>
        <p:spPr>
          <a:xfrm>
            <a:off x="7133913" y="1980075"/>
            <a:ext cx="600" cy="1936500"/>
          </a:xfrm>
          <a:prstGeom prst="bentConnector3">
            <a:avLst>
              <a:gd name="adj1" fmla="val 81947917"/>
            </a:avLst>
          </a:prstGeom>
          <a:noFill/>
          <a:ln w="19050" cap="flat" cmpd="sng">
            <a:solidFill>
              <a:schemeClr val="lt2"/>
            </a:solidFill>
            <a:prstDash val="solid"/>
            <a:round/>
            <a:headEnd type="none" w="med" len="med"/>
            <a:tailEnd type="oval" w="med" len="med"/>
          </a:ln>
        </p:spPr>
      </p:cxnSp>
      <p:cxnSp>
        <p:nvCxnSpPr>
          <p:cNvPr id="874" name="Google Shape;874;p49"/>
          <p:cNvCxnSpPr>
            <a:stCxn id="873" idx="1"/>
            <a:endCxn id="875" idx="3"/>
          </p:cNvCxnSpPr>
          <p:nvPr/>
        </p:nvCxnSpPr>
        <p:spPr>
          <a:xfrm flipH="1">
            <a:off x="5461713" y="3916450"/>
            <a:ext cx="955800" cy="600"/>
          </a:xfrm>
          <a:prstGeom prst="bentConnector3">
            <a:avLst>
              <a:gd name="adj1" fmla="val 50003"/>
            </a:avLst>
          </a:prstGeom>
          <a:noFill/>
          <a:ln w="19050" cap="flat" cmpd="sng">
            <a:solidFill>
              <a:schemeClr val="lt2"/>
            </a:solidFill>
            <a:prstDash val="solid"/>
            <a:round/>
            <a:headEnd type="none" w="med" len="med"/>
            <a:tailEnd type="oval" w="med" len="med"/>
          </a:ln>
        </p:spPr>
      </p:cxnSp>
      <p:sp>
        <p:nvSpPr>
          <p:cNvPr id="873" name="Google Shape;873;p49"/>
          <p:cNvSpPr/>
          <p:nvPr/>
        </p:nvSpPr>
        <p:spPr>
          <a:xfrm>
            <a:off x="6417513" y="355825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75" name="Google Shape;875;p49"/>
          <p:cNvSpPr/>
          <p:nvPr/>
        </p:nvSpPr>
        <p:spPr>
          <a:xfrm>
            <a:off x="4745263" y="355825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72" name="Google Shape;872;p49"/>
          <p:cNvSpPr/>
          <p:nvPr/>
        </p:nvSpPr>
        <p:spPr>
          <a:xfrm>
            <a:off x="6417513" y="162187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76" name="Google Shape;876;p49"/>
          <p:cNvCxnSpPr>
            <a:stCxn id="870" idx="3"/>
            <a:endCxn id="872" idx="1"/>
          </p:cNvCxnSpPr>
          <p:nvPr/>
        </p:nvCxnSpPr>
        <p:spPr>
          <a:xfrm>
            <a:off x="5461663" y="1980075"/>
            <a:ext cx="955800" cy="600"/>
          </a:xfrm>
          <a:prstGeom prst="bentConnector3">
            <a:avLst>
              <a:gd name="adj1" fmla="val 50003"/>
            </a:avLst>
          </a:prstGeom>
          <a:noFill/>
          <a:ln w="19050" cap="flat" cmpd="sng">
            <a:solidFill>
              <a:schemeClr val="lt2"/>
            </a:solidFill>
            <a:prstDash val="solid"/>
            <a:round/>
            <a:headEnd type="none" w="med" len="med"/>
            <a:tailEnd type="oval" w="med" len="med"/>
          </a:ln>
        </p:spPr>
      </p:cxnSp>
      <p:grpSp>
        <p:nvGrpSpPr>
          <p:cNvPr id="877" name="Google Shape;877;p49"/>
          <p:cNvGrpSpPr/>
          <p:nvPr/>
        </p:nvGrpSpPr>
        <p:grpSpPr>
          <a:xfrm>
            <a:off x="4955208" y="1730202"/>
            <a:ext cx="337199" cy="500353"/>
            <a:chOff x="4003063" y="4027752"/>
            <a:chExt cx="337199" cy="500353"/>
          </a:xfrm>
        </p:grpSpPr>
        <p:sp>
          <p:nvSpPr>
            <p:cNvPr id="878" name="Google Shape;878;p49"/>
            <p:cNvSpPr/>
            <p:nvPr/>
          </p:nvSpPr>
          <p:spPr>
            <a:xfrm>
              <a:off x="4091081" y="4351250"/>
              <a:ext cx="88046" cy="176855"/>
            </a:xfrm>
            <a:custGeom>
              <a:avLst/>
              <a:gdLst/>
              <a:ahLst/>
              <a:cxnLst/>
              <a:rect l="l" t="t" r="r" b="b"/>
              <a:pathLst>
                <a:path w="3226" h="6480" extrusionOk="0">
                  <a:moveTo>
                    <a:pt x="2149" y="1610"/>
                  </a:moveTo>
                  <a:lnTo>
                    <a:pt x="2149" y="2686"/>
                  </a:lnTo>
                  <a:lnTo>
                    <a:pt x="1073" y="2686"/>
                  </a:lnTo>
                  <a:lnTo>
                    <a:pt x="1073" y="1610"/>
                  </a:lnTo>
                  <a:close/>
                  <a:moveTo>
                    <a:pt x="2149" y="3759"/>
                  </a:moveTo>
                  <a:lnTo>
                    <a:pt x="2149" y="4835"/>
                  </a:lnTo>
                  <a:lnTo>
                    <a:pt x="1073" y="4835"/>
                  </a:lnTo>
                  <a:lnTo>
                    <a:pt x="1073" y="3759"/>
                  </a:lnTo>
                  <a:close/>
                  <a:moveTo>
                    <a:pt x="0" y="0"/>
                  </a:moveTo>
                  <a:lnTo>
                    <a:pt x="0" y="6479"/>
                  </a:lnTo>
                  <a:lnTo>
                    <a:pt x="3226" y="6479"/>
                  </a:lnTo>
                  <a:lnTo>
                    <a:pt x="32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4003145" y="4086404"/>
              <a:ext cx="43941" cy="58679"/>
            </a:xfrm>
            <a:custGeom>
              <a:avLst/>
              <a:gdLst/>
              <a:ahLst/>
              <a:cxnLst/>
              <a:rect l="l" t="t" r="r" b="b"/>
              <a:pathLst>
                <a:path w="1610" h="2150" extrusionOk="0">
                  <a:moveTo>
                    <a:pt x="1" y="1"/>
                  </a:moveTo>
                  <a:lnTo>
                    <a:pt x="1" y="2149"/>
                  </a:lnTo>
                  <a:lnTo>
                    <a:pt x="1610" y="2149"/>
                  </a:lnTo>
                  <a:lnTo>
                    <a:pt x="16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9"/>
            <p:cNvSpPr/>
            <p:nvPr/>
          </p:nvSpPr>
          <p:spPr>
            <a:xfrm>
              <a:off x="4076343" y="4057037"/>
              <a:ext cx="43941" cy="58570"/>
            </a:xfrm>
            <a:custGeom>
              <a:avLst/>
              <a:gdLst/>
              <a:ahLst/>
              <a:cxnLst/>
              <a:rect l="l" t="t" r="r" b="b"/>
              <a:pathLst>
                <a:path w="1610" h="2146" extrusionOk="0">
                  <a:moveTo>
                    <a:pt x="0" y="0"/>
                  </a:moveTo>
                  <a:lnTo>
                    <a:pt x="0" y="2146"/>
                  </a:lnTo>
                  <a:lnTo>
                    <a:pt x="1610" y="2146"/>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9"/>
            <p:cNvSpPr/>
            <p:nvPr/>
          </p:nvSpPr>
          <p:spPr>
            <a:xfrm>
              <a:off x="4149733" y="4027752"/>
              <a:ext cx="43941" cy="58679"/>
            </a:xfrm>
            <a:custGeom>
              <a:avLst/>
              <a:gdLst/>
              <a:ahLst/>
              <a:cxnLst/>
              <a:rect l="l" t="t" r="r" b="b"/>
              <a:pathLst>
                <a:path w="1610" h="2150" extrusionOk="0">
                  <a:moveTo>
                    <a:pt x="0" y="1"/>
                  </a:moveTo>
                  <a:lnTo>
                    <a:pt x="0" y="2150"/>
                  </a:lnTo>
                  <a:lnTo>
                    <a:pt x="1609" y="2150"/>
                  </a:lnTo>
                  <a:lnTo>
                    <a:pt x="1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4223013" y="4057037"/>
              <a:ext cx="43941" cy="58570"/>
            </a:xfrm>
            <a:custGeom>
              <a:avLst/>
              <a:gdLst/>
              <a:ahLst/>
              <a:cxnLst/>
              <a:rect l="l" t="t" r="r" b="b"/>
              <a:pathLst>
                <a:path w="1610" h="2146" extrusionOk="0">
                  <a:moveTo>
                    <a:pt x="1" y="0"/>
                  </a:moveTo>
                  <a:lnTo>
                    <a:pt x="1" y="2146"/>
                  </a:lnTo>
                  <a:lnTo>
                    <a:pt x="1610" y="2146"/>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4003145" y="4174340"/>
              <a:ext cx="44050" cy="61381"/>
            </a:xfrm>
            <a:custGeom>
              <a:avLst/>
              <a:gdLst/>
              <a:ahLst/>
              <a:cxnLst/>
              <a:rect l="l" t="t" r="r" b="b"/>
              <a:pathLst>
                <a:path w="1614" h="2249" extrusionOk="0">
                  <a:moveTo>
                    <a:pt x="1" y="0"/>
                  </a:moveTo>
                  <a:lnTo>
                    <a:pt x="1" y="2248"/>
                  </a:lnTo>
                  <a:cubicBezTo>
                    <a:pt x="442" y="1796"/>
                    <a:pt x="996" y="1472"/>
                    <a:pt x="1613" y="1285"/>
                  </a:cubicBezTo>
                  <a:lnTo>
                    <a:pt x="16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9"/>
            <p:cNvSpPr/>
            <p:nvPr/>
          </p:nvSpPr>
          <p:spPr>
            <a:xfrm>
              <a:off x="4076343" y="4145055"/>
              <a:ext cx="43941" cy="59552"/>
            </a:xfrm>
            <a:custGeom>
              <a:avLst/>
              <a:gdLst/>
              <a:ahLst/>
              <a:cxnLst/>
              <a:rect l="l" t="t" r="r" b="b"/>
              <a:pathLst>
                <a:path w="1610" h="2182" extrusionOk="0">
                  <a:moveTo>
                    <a:pt x="0" y="0"/>
                  </a:moveTo>
                  <a:lnTo>
                    <a:pt x="0" y="2181"/>
                  </a:lnTo>
                  <a:lnTo>
                    <a:pt x="1610" y="2181"/>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4149733" y="4115579"/>
              <a:ext cx="43941" cy="89028"/>
            </a:xfrm>
            <a:custGeom>
              <a:avLst/>
              <a:gdLst/>
              <a:ahLst/>
              <a:cxnLst/>
              <a:rect l="l" t="t" r="r" b="b"/>
              <a:pathLst>
                <a:path w="1610" h="3262" extrusionOk="0">
                  <a:moveTo>
                    <a:pt x="0" y="1"/>
                  </a:moveTo>
                  <a:lnTo>
                    <a:pt x="0" y="3261"/>
                  </a:lnTo>
                  <a:lnTo>
                    <a:pt x="1609" y="3261"/>
                  </a:lnTo>
                  <a:lnTo>
                    <a:pt x="1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4223013" y="4144946"/>
              <a:ext cx="43941" cy="91048"/>
            </a:xfrm>
            <a:custGeom>
              <a:avLst/>
              <a:gdLst/>
              <a:ahLst/>
              <a:cxnLst/>
              <a:rect l="l" t="t" r="r" b="b"/>
              <a:pathLst>
                <a:path w="1610" h="3336" extrusionOk="0">
                  <a:moveTo>
                    <a:pt x="1" y="1"/>
                  </a:moveTo>
                  <a:lnTo>
                    <a:pt x="1" y="2358"/>
                  </a:lnTo>
                  <a:cubicBezTo>
                    <a:pt x="622" y="2542"/>
                    <a:pt x="1169" y="2884"/>
                    <a:pt x="1610" y="3336"/>
                  </a:cubicBezTo>
                  <a:lnTo>
                    <a:pt x="16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4296321" y="4204580"/>
              <a:ext cx="43941" cy="88046"/>
            </a:xfrm>
            <a:custGeom>
              <a:avLst/>
              <a:gdLst/>
              <a:ahLst/>
              <a:cxnLst/>
              <a:rect l="l" t="t" r="r" b="b"/>
              <a:pathLst>
                <a:path w="1610" h="3226" extrusionOk="0">
                  <a:moveTo>
                    <a:pt x="0" y="0"/>
                  </a:moveTo>
                  <a:lnTo>
                    <a:pt x="0" y="3225"/>
                  </a:lnTo>
                  <a:lnTo>
                    <a:pt x="1609" y="3225"/>
                  </a:lnTo>
                  <a:lnTo>
                    <a:pt x="16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9"/>
            <p:cNvSpPr/>
            <p:nvPr/>
          </p:nvSpPr>
          <p:spPr>
            <a:xfrm>
              <a:off x="4003063" y="4233838"/>
              <a:ext cx="337199" cy="258433"/>
            </a:xfrm>
            <a:custGeom>
              <a:avLst/>
              <a:gdLst/>
              <a:ahLst/>
              <a:cxnLst/>
              <a:rect l="l" t="t" r="r" b="b"/>
              <a:pathLst>
                <a:path w="12355" h="9469" extrusionOk="0">
                  <a:moveTo>
                    <a:pt x="2685" y="1"/>
                  </a:moveTo>
                  <a:cubicBezTo>
                    <a:pt x="1203" y="1"/>
                    <a:pt x="0" y="1204"/>
                    <a:pt x="0" y="2686"/>
                  </a:cubicBezTo>
                  <a:lnTo>
                    <a:pt x="0" y="8392"/>
                  </a:lnTo>
                  <a:lnTo>
                    <a:pt x="2149" y="9469"/>
                  </a:lnTo>
                  <a:lnTo>
                    <a:pt x="2149" y="3226"/>
                  </a:lnTo>
                  <a:lnTo>
                    <a:pt x="7520" y="3226"/>
                  </a:lnTo>
                  <a:lnTo>
                    <a:pt x="7520" y="9469"/>
                  </a:lnTo>
                  <a:lnTo>
                    <a:pt x="9669" y="8392"/>
                  </a:lnTo>
                  <a:lnTo>
                    <a:pt x="9669" y="6444"/>
                  </a:lnTo>
                  <a:lnTo>
                    <a:pt x="10745" y="6444"/>
                  </a:lnTo>
                  <a:cubicBezTo>
                    <a:pt x="11631" y="6444"/>
                    <a:pt x="12354" y="5721"/>
                    <a:pt x="12354" y="4835"/>
                  </a:cubicBezTo>
                  <a:lnTo>
                    <a:pt x="12354" y="3226"/>
                  </a:lnTo>
                  <a:lnTo>
                    <a:pt x="9669" y="3226"/>
                  </a:lnTo>
                  <a:lnTo>
                    <a:pt x="9669" y="2686"/>
                  </a:lnTo>
                  <a:cubicBezTo>
                    <a:pt x="9669" y="1204"/>
                    <a:pt x="8465" y="1"/>
                    <a:pt x="6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9"/>
          <p:cNvGrpSpPr/>
          <p:nvPr/>
        </p:nvGrpSpPr>
        <p:grpSpPr>
          <a:xfrm>
            <a:off x="6525547" y="3666229"/>
            <a:ext cx="500353" cy="500435"/>
            <a:chOff x="7791235" y="1480816"/>
            <a:chExt cx="500353" cy="500435"/>
          </a:xfrm>
        </p:grpSpPr>
        <p:sp>
          <p:nvSpPr>
            <p:cNvPr id="890" name="Google Shape;890;p49"/>
            <p:cNvSpPr/>
            <p:nvPr/>
          </p:nvSpPr>
          <p:spPr>
            <a:xfrm>
              <a:off x="8203515" y="1598010"/>
              <a:ext cx="88073" cy="89028"/>
            </a:xfrm>
            <a:custGeom>
              <a:avLst/>
              <a:gdLst/>
              <a:ahLst/>
              <a:cxnLst/>
              <a:rect l="l" t="t" r="r" b="b"/>
              <a:pathLst>
                <a:path w="3227" h="3262" extrusionOk="0">
                  <a:moveTo>
                    <a:pt x="1" y="1"/>
                  </a:moveTo>
                  <a:lnTo>
                    <a:pt x="1" y="1077"/>
                  </a:lnTo>
                  <a:lnTo>
                    <a:pt x="2150" y="1077"/>
                  </a:lnTo>
                  <a:lnTo>
                    <a:pt x="2150"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8203515" y="1892223"/>
              <a:ext cx="88073" cy="89028"/>
            </a:xfrm>
            <a:custGeom>
              <a:avLst/>
              <a:gdLst/>
              <a:ahLst/>
              <a:cxnLst/>
              <a:rect l="l" t="t" r="r" b="b"/>
              <a:pathLst>
                <a:path w="3227" h="3262" extrusionOk="0">
                  <a:moveTo>
                    <a:pt x="2150" y="1"/>
                  </a:moveTo>
                  <a:lnTo>
                    <a:pt x="2150" y="2185"/>
                  </a:lnTo>
                  <a:lnTo>
                    <a:pt x="1" y="2185"/>
                  </a:lnTo>
                  <a:lnTo>
                    <a:pt x="1"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7791235" y="1598010"/>
              <a:ext cx="88046" cy="89028"/>
            </a:xfrm>
            <a:custGeom>
              <a:avLst/>
              <a:gdLst/>
              <a:ahLst/>
              <a:cxnLst/>
              <a:rect l="l" t="t" r="r" b="b"/>
              <a:pathLst>
                <a:path w="3226" h="3262" extrusionOk="0">
                  <a:moveTo>
                    <a:pt x="0" y="1"/>
                  </a:moveTo>
                  <a:lnTo>
                    <a:pt x="0" y="3261"/>
                  </a:lnTo>
                  <a:lnTo>
                    <a:pt x="1077" y="3261"/>
                  </a:lnTo>
                  <a:lnTo>
                    <a:pt x="1077" y="1077"/>
                  </a:lnTo>
                  <a:lnTo>
                    <a:pt x="3226" y="1077"/>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7791235" y="1892223"/>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7791316" y="1539550"/>
              <a:ext cx="309770" cy="224535"/>
            </a:xfrm>
            <a:custGeom>
              <a:avLst/>
              <a:gdLst/>
              <a:ahLst/>
              <a:cxnLst/>
              <a:rect l="l" t="t" r="r" b="b"/>
              <a:pathLst>
                <a:path w="11350" h="8227" extrusionOk="0">
                  <a:moveTo>
                    <a:pt x="1" y="1"/>
                  </a:moveTo>
                  <a:lnTo>
                    <a:pt x="1" y="1077"/>
                  </a:lnTo>
                  <a:lnTo>
                    <a:pt x="4553" y="1077"/>
                  </a:lnTo>
                  <a:lnTo>
                    <a:pt x="6758" y="4348"/>
                  </a:lnTo>
                  <a:cubicBezTo>
                    <a:pt x="4645" y="4447"/>
                    <a:pt x="2827" y="5894"/>
                    <a:pt x="2298" y="7958"/>
                  </a:cubicBezTo>
                  <a:lnTo>
                    <a:pt x="3339" y="8226"/>
                  </a:lnTo>
                  <a:cubicBezTo>
                    <a:pt x="3770" y="6568"/>
                    <a:pt x="5262" y="5407"/>
                    <a:pt x="6984" y="5407"/>
                  </a:cubicBezTo>
                  <a:lnTo>
                    <a:pt x="11349" y="5407"/>
                  </a:lnTo>
                  <a:lnTo>
                    <a:pt x="11349" y="4330"/>
                  </a:lnTo>
                  <a:lnTo>
                    <a:pt x="8046" y="4330"/>
                  </a:lnTo>
                  <a:lnTo>
                    <a:pt x="51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9"/>
            <p:cNvSpPr/>
            <p:nvPr/>
          </p:nvSpPr>
          <p:spPr>
            <a:xfrm>
              <a:off x="7791235"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9"/>
            <p:cNvSpPr/>
            <p:nvPr/>
          </p:nvSpPr>
          <p:spPr>
            <a:xfrm>
              <a:off x="7849886"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9"/>
            <p:cNvSpPr/>
            <p:nvPr/>
          </p:nvSpPr>
          <p:spPr>
            <a:xfrm>
              <a:off x="7908429"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9"/>
            <p:cNvSpPr/>
            <p:nvPr/>
          </p:nvSpPr>
          <p:spPr>
            <a:xfrm>
              <a:off x="8174257" y="1480816"/>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9"/>
            <p:cNvSpPr/>
            <p:nvPr/>
          </p:nvSpPr>
          <p:spPr>
            <a:xfrm>
              <a:off x="8174257" y="1539468"/>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9"/>
            <p:cNvSpPr/>
            <p:nvPr/>
          </p:nvSpPr>
          <p:spPr>
            <a:xfrm>
              <a:off x="8232909" y="1480816"/>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9"/>
            <p:cNvSpPr/>
            <p:nvPr/>
          </p:nvSpPr>
          <p:spPr>
            <a:xfrm>
              <a:off x="8232909" y="1539468"/>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9"/>
            <p:cNvSpPr/>
            <p:nvPr/>
          </p:nvSpPr>
          <p:spPr>
            <a:xfrm>
              <a:off x="8101059" y="1661956"/>
              <a:ext cx="131959" cy="259661"/>
            </a:xfrm>
            <a:custGeom>
              <a:avLst/>
              <a:gdLst/>
              <a:ahLst/>
              <a:cxnLst/>
              <a:rect l="l" t="t" r="r" b="b"/>
              <a:pathLst>
                <a:path w="4835" h="9514" extrusionOk="0">
                  <a:moveTo>
                    <a:pt x="1211" y="1"/>
                  </a:moveTo>
                  <a:lnTo>
                    <a:pt x="942" y="1038"/>
                  </a:lnTo>
                  <a:cubicBezTo>
                    <a:pt x="2601" y="1465"/>
                    <a:pt x="3758" y="2961"/>
                    <a:pt x="3758" y="4680"/>
                  </a:cubicBezTo>
                  <a:cubicBezTo>
                    <a:pt x="3758" y="6755"/>
                    <a:pt x="2075" y="8438"/>
                    <a:pt x="0" y="8438"/>
                  </a:cubicBezTo>
                  <a:lnTo>
                    <a:pt x="0" y="9514"/>
                  </a:lnTo>
                  <a:cubicBezTo>
                    <a:pt x="2664" y="9514"/>
                    <a:pt x="4835" y="7344"/>
                    <a:pt x="4835" y="4680"/>
                  </a:cubicBezTo>
                  <a:cubicBezTo>
                    <a:pt x="4835" y="2474"/>
                    <a:pt x="3346" y="548"/>
                    <a:pt x="1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9"/>
            <p:cNvSpPr/>
            <p:nvPr/>
          </p:nvSpPr>
          <p:spPr>
            <a:xfrm>
              <a:off x="7849886" y="1789658"/>
              <a:ext cx="221833" cy="131959"/>
            </a:xfrm>
            <a:custGeom>
              <a:avLst/>
              <a:gdLst/>
              <a:ahLst/>
              <a:cxnLst/>
              <a:rect l="l" t="t" r="r" b="b"/>
              <a:pathLst>
                <a:path w="8128" h="4835" extrusionOk="0">
                  <a:moveTo>
                    <a:pt x="0" y="1"/>
                  </a:moveTo>
                  <a:cubicBezTo>
                    <a:pt x="0" y="2665"/>
                    <a:pt x="2171" y="4835"/>
                    <a:pt x="4835" y="4835"/>
                  </a:cubicBezTo>
                  <a:lnTo>
                    <a:pt x="8127" y="4835"/>
                  </a:lnTo>
                  <a:lnTo>
                    <a:pt x="8127" y="3759"/>
                  </a:lnTo>
                  <a:lnTo>
                    <a:pt x="4835" y="3759"/>
                  </a:lnTo>
                  <a:cubicBezTo>
                    <a:pt x="2760" y="3759"/>
                    <a:pt x="1077" y="2076"/>
                    <a:pt x="1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9"/>
            <p:cNvSpPr/>
            <p:nvPr/>
          </p:nvSpPr>
          <p:spPr>
            <a:xfrm>
              <a:off x="7908429" y="1716378"/>
              <a:ext cx="265856" cy="146697"/>
            </a:xfrm>
            <a:custGeom>
              <a:avLst/>
              <a:gdLst/>
              <a:ahLst/>
              <a:cxnLst/>
              <a:rect l="l" t="t" r="r" b="b"/>
              <a:pathLst>
                <a:path w="9741" h="5375" extrusionOk="0">
                  <a:moveTo>
                    <a:pt x="2690" y="0"/>
                  </a:moveTo>
                  <a:cubicBezTo>
                    <a:pt x="1208" y="0"/>
                    <a:pt x="1" y="1204"/>
                    <a:pt x="1" y="2686"/>
                  </a:cubicBezTo>
                  <a:cubicBezTo>
                    <a:pt x="1" y="4168"/>
                    <a:pt x="1208" y="5375"/>
                    <a:pt x="2690" y="5375"/>
                  </a:cubicBezTo>
                  <a:lnTo>
                    <a:pt x="2690" y="4298"/>
                  </a:lnTo>
                  <a:cubicBezTo>
                    <a:pt x="1800" y="4298"/>
                    <a:pt x="1077" y="3575"/>
                    <a:pt x="1077" y="2686"/>
                  </a:cubicBezTo>
                  <a:cubicBezTo>
                    <a:pt x="1077" y="1800"/>
                    <a:pt x="1800" y="1077"/>
                    <a:pt x="2690" y="1077"/>
                  </a:cubicBezTo>
                  <a:lnTo>
                    <a:pt x="7055" y="1077"/>
                  </a:lnTo>
                  <a:cubicBezTo>
                    <a:pt x="7940" y="1077"/>
                    <a:pt x="8664" y="1800"/>
                    <a:pt x="8664" y="2686"/>
                  </a:cubicBezTo>
                  <a:cubicBezTo>
                    <a:pt x="8664" y="3571"/>
                    <a:pt x="7940" y="4298"/>
                    <a:pt x="7055" y="4298"/>
                  </a:cubicBezTo>
                  <a:lnTo>
                    <a:pt x="3759" y="4298"/>
                  </a:lnTo>
                  <a:lnTo>
                    <a:pt x="3759" y="5375"/>
                  </a:lnTo>
                  <a:lnTo>
                    <a:pt x="7055" y="5375"/>
                  </a:lnTo>
                  <a:cubicBezTo>
                    <a:pt x="8537" y="5375"/>
                    <a:pt x="9740" y="4168"/>
                    <a:pt x="9740" y="2686"/>
                  </a:cubicBezTo>
                  <a:cubicBezTo>
                    <a:pt x="9740" y="1204"/>
                    <a:pt x="8537" y="0"/>
                    <a:pt x="70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9"/>
            <p:cNvSpPr/>
            <p:nvPr/>
          </p:nvSpPr>
          <p:spPr>
            <a:xfrm>
              <a:off x="7981736" y="1775029"/>
              <a:ext cx="119241" cy="29394"/>
            </a:xfrm>
            <a:custGeom>
              <a:avLst/>
              <a:gdLst/>
              <a:ahLst/>
              <a:cxnLst/>
              <a:rect l="l" t="t" r="r" b="b"/>
              <a:pathLst>
                <a:path w="4369" h="1077" extrusionOk="0">
                  <a:moveTo>
                    <a:pt x="0" y="0"/>
                  </a:moveTo>
                  <a:lnTo>
                    <a:pt x="0" y="1077"/>
                  </a:lnTo>
                  <a:lnTo>
                    <a:pt x="4369" y="1077"/>
                  </a:lnTo>
                  <a:lnTo>
                    <a:pt x="43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49"/>
          <p:cNvGrpSpPr/>
          <p:nvPr/>
        </p:nvGrpSpPr>
        <p:grpSpPr>
          <a:xfrm>
            <a:off x="6525501" y="1730140"/>
            <a:ext cx="500326" cy="500463"/>
            <a:chOff x="4697439" y="2734715"/>
            <a:chExt cx="500326" cy="500463"/>
          </a:xfrm>
        </p:grpSpPr>
        <p:sp>
          <p:nvSpPr>
            <p:cNvPr id="907" name="Google Shape;907;p49"/>
            <p:cNvSpPr/>
            <p:nvPr/>
          </p:nvSpPr>
          <p:spPr>
            <a:xfrm>
              <a:off x="4844982" y="2734825"/>
              <a:ext cx="29394" cy="29394"/>
            </a:xfrm>
            <a:custGeom>
              <a:avLst/>
              <a:gdLst/>
              <a:ahLst/>
              <a:cxnLst/>
              <a:rect l="l" t="t" r="r" b="b"/>
              <a:pathLst>
                <a:path w="1077" h="1077" extrusionOk="0">
                  <a:moveTo>
                    <a:pt x="0" y="0"/>
                  </a:moveTo>
                  <a:lnTo>
                    <a:pt x="0" y="1077"/>
                  </a:lnTo>
                  <a:lnTo>
                    <a:pt x="1077" y="1077"/>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9"/>
            <p:cNvSpPr/>
            <p:nvPr/>
          </p:nvSpPr>
          <p:spPr>
            <a:xfrm>
              <a:off x="5020937" y="2734825"/>
              <a:ext cx="29394" cy="29394"/>
            </a:xfrm>
            <a:custGeom>
              <a:avLst/>
              <a:gdLst/>
              <a:ahLst/>
              <a:cxnLst/>
              <a:rect l="l" t="t" r="r" b="b"/>
              <a:pathLst>
                <a:path w="1077" h="1077" extrusionOk="0">
                  <a:moveTo>
                    <a:pt x="0" y="0"/>
                  </a:moveTo>
                  <a:lnTo>
                    <a:pt x="0" y="1077"/>
                  </a:lnTo>
                  <a:lnTo>
                    <a:pt x="1077" y="1077"/>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9"/>
            <p:cNvSpPr/>
            <p:nvPr/>
          </p:nvSpPr>
          <p:spPr>
            <a:xfrm>
              <a:off x="4727761" y="2734715"/>
              <a:ext cx="439982" cy="412608"/>
            </a:xfrm>
            <a:custGeom>
              <a:avLst/>
              <a:gdLst/>
              <a:ahLst/>
              <a:cxnLst/>
              <a:rect l="l" t="t" r="r" b="b"/>
              <a:pathLst>
                <a:path w="16121" h="15118" extrusionOk="0">
                  <a:moveTo>
                    <a:pt x="8057" y="8099"/>
                  </a:moveTo>
                  <a:cubicBezTo>
                    <a:pt x="9684" y="8099"/>
                    <a:pt x="11028" y="9924"/>
                    <a:pt x="11727" y="10785"/>
                  </a:cubicBezTo>
                  <a:cubicBezTo>
                    <a:pt x="10845" y="11872"/>
                    <a:pt x="9634" y="13470"/>
                    <a:pt x="8057" y="13470"/>
                  </a:cubicBezTo>
                  <a:cubicBezTo>
                    <a:pt x="6427" y="13470"/>
                    <a:pt x="5082" y="11646"/>
                    <a:pt x="4387" y="10785"/>
                  </a:cubicBezTo>
                  <a:cubicBezTo>
                    <a:pt x="5269" y="9694"/>
                    <a:pt x="6476" y="8099"/>
                    <a:pt x="8057" y="8099"/>
                  </a:cubicBezTo>
                  <a:close/>
                  <a:moveTo>
                    <a:pt x="12891" y="1"/>
                  </a:moveTo>
                  <a:lnTo>
                    <a:pt x="12891" y="3230"/>
                  </a:lnTo>
                  <a:lnTo>
                    <a:pt x="13968" y="3230"/>
                  </a:lnTo>
                  <a:lnTo>
                    <a:pt x="13968" y="4306"/>
                  </a:lnTo>
                  <a:lnTo>
                    <a:pt x="11819" y="4306"/>
                  </a:lnTo>
                  <a:lnTo>
                    <a:pt x="11819" y="2157"/>
                  </a:lnTo>
                  <a:lnTo>
                    <a:pt x="10742" y="2157"/>
                  </a:lnTo>
                  <a:lnTo>
                    <a:pt x="10742" y="6455"/>
                  </a:lnTo>
                  <a:lnTo>
                    <a:pt x="8593" y="6455"/>
                  </a:lnTo>
                  <a:lnTo>
                    <a:pt x="8593" y="4306"/>
                  </a:lnTo>
                  <a:lnTo>
                    <a:pt x="9670" y="4306"/>
                  </a:lnTo>
                  <a:lnTo>
                    <a:pt x="9670" y="1081"/>
                  </a:lnTo>
                  <a:lnTo>
                    <a:pt x="6444" y="1081"/>
                  </a:lnTo>
                  <a:lnTo>
                    <a:pt x="6444" y="4306"/>
                  </a:lnTo>
                  <a:lnTo>
                    <a:pt x="7521" y="4306"/>
                  </a:lnTo>
                  <a:lnTo>
                    <a:pt x="7521" y="6455"/>
                  </a:lnTo>
                  <a:lnTo>
                    <a:pt x="5375" y="6455"/>
                  </a:lnTo>
                  <a:lnTo>
                    <a:pt x="5375" y="2157"/>
                  </a:lnTo>
                  <a:lnTo>
                    <a:pt x="4299" y="2157"/>
                  </a:lnTo>
                  <a:lnTo>
                    <a:pt x="4299" y="4306"/>
                  </a:lnTo>
                  <a:lnTo>
                    <a:pt x="2150" y="4306"/>
                  </a:lnTo>
                  <a:lnTo>
                    <a:pt x="2150" y="3230"/>
                  </a:lnTo>
                  <a:lnTo>
                    <a:pt x="3226" y="3230"/>
                  </a:lnTo>
                  <a:lnTo>
                    <a:pt x="3226" y="4"/>
                  </a:lnTo>
                  <a:lnTo>
                    <a:pt x="1" y="4"/>
                  </a:lnTo>
                  <a:lnTo>
                    <a:pt x="1" y="3230"/>
                  </a:lnTo>
                  <a:lnTo>
                    <a:pt x="1077" y="3230"/>
                  </a:lnTo>
                  <a:lnTo>
                    <a:pt x="1077" y="5379"/>
                  </a:lnTo>
                  <a:lnTo>
                    <a:pt x="4302" y="5379"/>
                  </a:lnTo>
                  <a:lnTo>
                    <a:pt x="4302" y="6455"/>
                  </a:lnTo>
                  <a:lnTo>
                    <a:pt x="1077" y="6455"/>
                  </a:lnTo>
                  <a:lnTo>
                    <a:pt x="1077" y="15118"/>
                  </a:lnTo>
                  <a:lnTo>
                    <a:pt x="15044" y="15118"/>
                  </a:lnTo>
                  <a:lnTo>
                    <a:pt x="15044" y="6448"/>
                  </a:lnTo>
                  <a:lnTo>
                    <a:pt x="11819" y="6448"/>
                  </a:lnTo>
                  <a:lnTo>
                    <a:pt x="11819" y="5372"/>
                  </a:lnTo>
                  <a:lnTo>
                    <a:pt x="15044" y="5372"/>
                  </a:lnTo>
                  <a:lnTo>
                    <a:pt x="15044" y="3223"/>
                  </a:lnTo>
                  <a:lnTo>
                    <a:pt x="16120" y="3223"/>
                  </a:lnTo>
                  <a:lnTo>
                    <a:pt x="161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9"/>
            <p:cNvSpPr/>
            <p:nvPr/>
          </p:nvSpPr>
          <p:spPr>
            <a:xfrm>
              <a:off x="4697439" y="3176499"/>
              <a:ext cx="500326" cy="58679"/>
            </a:xfrm>
            <a:custGeom>
              <a:avLst/>
              <a:gdLst/>
              <a:ahLst/>
              <a:cxnLst/>
              <a:rect l="l" t="t" r="r" b="b"/>
              <a:pathLst>
                <a:path w="18332" h="2150" extrusionOk="0">
                  <a:moveTo>
                    <a:pt x="0" y="0"/>
                  </a:moveTo>
                  <a:lnTo>
                    <a:pt x="0" y="540"/>
                  </a:lnTo>
                  <a:cubicBezTo>
                    <a:pt x="0" y="1429"/>
                    <a:pt x="724" y="2149"/>
                    <a:pt x="1609" y="2149"/>
                  </a:cubicBezTo>
                  <a:lnTo>
                    <a:pt x="16723" y="2149"/>
                  </a:lnTo>
                  <a:cubicBezTo>
                    <a:pt x="17612" y="2149"/>
                    <a:pt x="18332" y="1426"/>
                    <a:pt x="18332" y="540"/>
                  </a:cubicBezTo>
                  <a:lnTo>
                    <a:pt x="18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9"/>
            <p:cNvSpPr/>
            <p:nvPr/>
          </p:nvSpPr>
          <p:spPr>
            <a:xfrm>
              <a:off x="4884365" y="2985042"/>
              <a:ext cx="126473" cy="87855"/>
            </a:xfrm>
            <a:custGeom>
              <a:avLst/>
              <a:gdLst/>
              <a:ahLst/>
              <a:cxnLst/>
              <a:rect l="l" t="t" r="r" b="b"/>
              <a:pathLst>
                <a:path w="4634" h="3219" extrusionOk="0">
                  <a:moveTo>
                    <a:pt x="2855" y="1069"/>
                  </a:moveTo>
                  <a:lnTo>
                    <a:pt x="2855" y="2146"/>
                  </a:lnTo>
                  <a:lnTo>
                    <a:pt x="1779" y="2146"/>
                  </a:lnTo>
                  <a:lnTo>
                    <a:pt x="1779" y="1069"/>
                  </a:lnTo>
                  <a:close/>
                  <a:moveTo>
                    <a:pt x="2319" y="0"/>
                  </a:moveTo>
                  <a:cubicBezTo>
                    <a:pt x="1585" y="0"/>
                    <a:pt x="685" y="783"/>
                    <a:pt x="1" y="1609"/>
                  </a:cubicBezTo>
                  <a:cubicBezTo>
                    <a:pt x="685" y="2438"/>
                    <a:pt x="1585" y="3218"/>
                    <a:pt x="2319" y="3218"/>
                  </a:cubicBezTo>
                  <a:cubicBezTo>
                    <a:pt x="3049" y="3218"/>
                    <a:pt x="3949" y="2435"/>
                    <a:pt x="4634" y="1609"/>
                  </a:cubicBezTo>
                  <a:cubicBezTo>
                    <a:pt x="3949" y="783"/>
                    <a:pt x="3049" y="0"/>
                    <a:pt x="2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9"/>
          <p:cNvGrpSpPr/>
          <p:nvPr/>
        </p:nvGrpSpPr>
        <p:grpSpPr>
          <a:xfrm>
            <a:off x="4877544" y="3666759"/>
            <a:ext cx="452592" cy="499398"/>
            <a:chOff x="744557" y="4028134"/>
            <a:chExt cx="452592" cy="499398"/>
          </a:xfrm>
        </p:grpSpPr>
        <p:sp>
          <p:nvSpPr>
            <p:cNvPr id="913" name="Google Shape;913;p49"/>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9"/>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9"/>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9"/>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9"/>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18" name="Google Shape;918;p49"/>
          <p:cNvCxnSpPr>
            <a:stCxn id="870" idx="1"/>
            <a:endCxn id="875" idx="1"/>
          </p:cNvCxnSpPr>
          <p:nvPr/>
        </p:nvCxnSpPr>
        <p:spPr>
          <a:xfrm>
            <a:off x="4745263" y="1980075"/>
            <a:ext cx="600" cy="1936500"/>
          </a:xfrm>
          <a:prstGeom prst="bentConnector3">
            <a:avLst>
              <a:gd name="adj1" fmla="val -85543750"/>
            </a:avLst>
          </a:prstGeom>
          <a:noFill/>
          <a:ln w="19050" cap="flat" cmpd="sng">
            <a:solidFill>
              <a:schemeClr val="lt2"/>
            </a:solidFill>
            <a:prstDash val="solid"/>
            <a:round/>
            <a:headEnd type="oval" w="med" len="med"/>
            <a:tailEnd type="none" w="med" len="med"/>
          </a:ln>
        </p:spPr>
      </p:cxn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KWL (brainstorming)</a:t>
            </a:r>
            <a:endParaRPr/>
          </a:p>
        </p:txBody>
      </p:sp>
      <p:graphicFrame>
        <p:nvGraphicFramePr>
          <p:cNvPr id="924" name="Google Shape;924;p50"/>
          <p:cNvGraphicFramePr/>
          <p:nvPr/>
        </p:nvGraphicFramePr>
        <p:xfrm>
          <a:off x="720000" y="1708750"/>
          <a:ext cx="3000000" cy="3000000"/>
        </p:xfrm>
        <a:graphic>
          <a:graphicData uri="http://schemas.openxmlformats.org/drawingml/2006/table">
            <a:tbl>
              <a:tblPr>
                <a:noFill/>
                <a:tableStyleId>{2B04FC89-C7D2-4B08-A21A-1146A7122143}</a:tableStyleId>
              </a:tblPr>
              <a:tblGrid>
                <a:gridCol w="3015475">
                  <a:extLst>
                    <a:ext uri="{9D8B030D-6E8A-4147-A177-3AD203B41FA5}">
                      <a16:colId xmlns:a16="http://schemas.microsoft.com/office/drawing/2014/main" val="20000"/>
                    </a:ext>
                  </a:extLst>
                </a:gridCol>
                <a:gridCol w="4688525">
                  <a:extLst>
                    <a:ext uri="{9D8B030D-6E8A-4147-A177-3AD203B41FA5}">
                      <a16:colId xmlns:a16="http://schemas.microsoft.com/office/drawing/2014/main" val="20001"/>
                    </a:ext>
                  </a:extLst>
                </a:gridCol>
              </a:tblGrid>
              <a:tr h="342625">
                <a:tc rowSpan="2">
                  <a:txBody>
                    <a:bodyPr/>
                    <a:lstStyle/>
                    <a:p>
                      <a:pPr marL="0" lvl="0" indent="0" algn="l" rtl="0">
                        <a:lnSpc>
                          <a:spcPct val="115000"/>
                        </a:lnSpc>
                        <a:spcBef>
                          <a:spcPts val="0"/>
                        </a:spcBef>
                        <a:spcAft>
                          <a:spcPts val="0"/>
                        </a:spcAft>
                        <a:buNone/>
                      </a:pPr>
                      <a:r>
                        <a:rPr lang="en" sz="2000" b="1">
                          <a:solidFill>
                            <a:schemeClr val="accent5"/>
                          </a:solidFill>
                          <a:latin typeface="Sora"/>
                          <a:ea typeface="Sora"/>
                          <a:cs typeface="Sora"/>
                          <a:sym typeface="Sora"/>
                        </a:rPr>
                        <a:t>What I know</a:t>
                      </a:r>
                      <a:endParaRPr sz="2000" b="1">
                        <a:solidFill>
                          <a:schemeClr val="accent5"/>
                        </a:solidFill>
                        <a:latin typeface="Sora"/>
                        <a:ea typeface="Sora"/>
                        <a:cs typeface="Sora"/>
                        <a:sym typeface="So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42625">
                <a:tc vMerge="1">
                  <a:txBody>
                    <a:bodyPr/>
                    <a:lstStyle/>
                    <a:p>
                      <a:endParaRPr lang="en-US"/>
                    </a:p>
                  </a:txBody>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Despite being red, Mars is a very cold planet</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42625">
                <a:tc rowSpan="2">
                  <a:txBody>
                    <a:bodyPr/>
                    <a:lstStyle/>
                    <a:p>
                      <a:pPr marL="0" lvl="0" indent="0" algn="l" rtl="0">
                        <a:lnSpc>
                          <a:spcPct val="115000"/>
                        </a:lnSpc>
                        <a:spcBef>
                          <a:spcPts val="0"/>
                        </a:spcBef>
                        <a:spcAft>
                          <a:spcPts val="0"/>
                        </a:spcAft>
                        <a:buNone/>
                      </a:pPr>
                      <a:r>
                        <a:rPr lang="en" sz="2000" b="1">
                          <a:solidFill>
                            <a:schemeClr val="accent5"/>
                          </a:solidFill>
                          <a:latin typeface="Sora"/>
                          <a:ea typeface="Sora"/>
                          <a:cs typeface="Sora"/>
                          <a:sym typeface="Sora"/>
                        </a:rPr>
                        <a:t>What I want to know</a:t>
                      </a:r>
                      <a:endParaRPr sz="2000" b="1">
                        <a:solidFill>
                          <a:schemeClr val="accent5"/>
                        </a:solidFill>
                        <a:latin typeface="Sora"/>
                        <a:ea typeface="Sora"/>
                        <a:cs typeface="Sora"/>
                        <a:sym typeface="So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42625">
                <a:tc vMerge="1">
                  <a:txBody>
                    <a:bodyPr/>
                    <a:lstStyle/>
                    <a:p>
                      <a:endParaRPr lang="en-US"/>
                    </a:p>
                  </a:txBody>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42625">
                <a:tc rowSpan="2">
                  <a:txBody>
                    <a:bodyPr/>
                    <a:lstStyle/>
                    <a:p>
                      <a:pPr marL="0" lvl="0" indent="0" algn="l" rtl="0">
                        <a:lnSpc>
                          <a:spcPct val="115000"/>
                        </a:lnSpc>
                        <a:spcBef>
                          <a:spcPts val="0"/>
                        </a:spcBef>
                        <a:spcAft>
                          <a:spcPts val="0"/>
                        </a:spcAft>
                        <a:buNone/>
                      </a:pPr>
                      <a:r>
                        <a:rPr lang="en" sz="2000" b="1">
                          <a:solidFill>
                            <a:schemeClr val="accent5"/>
                          </a:solidFill>
                          <a:latin typeface="Sora"/>
                          <a:ea typeface="Sora"/>
                          <a:cs typeface="Sora"/>
                          <a:sym typeface="Sora"/>
                        </a:rPr>
                        <a:t>What I learned</a:t>
                      </a:r>
                      <a:endParaRPr sz="2000" b="1">
                        <a:solidFill>
                          <a:schemeClr val="accent5"/>
                        </a:solidFill>
                        <a:latin typeface="Sora"/>
                        <a:ea typeface="Sora"/>
                        <a:cs typeface="Sora"/>
                        <a:sym typeface="So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Saturn is composed of hydrogen and helium</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42625">
                <a:tc vMerge="1">
                  <a:txBody>
                    <a:bodyPr/>
                    <a:lstStyle/>
                    <a:p>
                      <a:endParaRPr lang="en-US"/>
                    </a:p>
                  </a:txBody>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Neptune is the farthest planet from the Sun</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Advanced threat detection</a:t>
            </a:r>
            <a:endParaRPr/>
          </a:p>
        </p:txBody>
      </p:sp>
      <p:sp>
        <p:nvSpPr>
          <p:cNvPr id="930" name="Google Shape;930;p51"/>
          <p:cNvSpPr/>
          <p:nvPr/>
        </p:nvSpPr>
        <p:spPr>
          <a:xfrm>
            <a:off x="720000" y="2557675"/>
            <a:ext cx="1489200" cy="873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5"/>
                </a:solidFill>
                <a:latin typeface="Sora"/>
                <a:ea typeface="Sora"/>
                <a:cs typeface="Sora"/>
                <a:sym typeface="Sora"/>
              </a:rPr>
              <a:t>Threat detection</a:t>
            </a:r>
            <a:endParaRPr sz="2000" b="1">
              <a:solidFill>
                <a:schemeClr val="accent5"/>
              </a:solidFill>
              <a:latin typeface="Sora"/>
              <a:ea typeface="Sora"/>
              <a:cs typeface="Sora"/>
              <a:sym typeface="Sora"/>
            </a:endParaRPr>
          </a:p>
        </p:txBody>
      </p:sp>
      <p:sp>
        <p:nvSpPr>
          <p:cNvPr id="931" name="Google Shape;931;p51"/>
          <p:cNvSpPr/>
          <p:nvPr/>
        </p:nvSpPr>
        <p:spPr>
          <a:xfrm>
            <a:off x="4837600" y="2705575"/>
            <a:ext cx="3586500" cy="57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Despite being red, Mars is actually a cold place. It’s full of iron oxide dust</a:t>
            </a:r>
            <a:endParaRPr>
              <a:solidFill>
                <a:schemeClr val="dk1"/>
              </a:solidFill>
              <a:latin typeface="Lato"/>
              <a:ea typeface="Lato"/>
              <a:cs typeface="Lato"/>
              <a:sym typeface="Lato"/>
            </a:endParaRPr>
          </a:p>
        </p:txBody>
      </p:sp>
      <p:sp>
        <p:nvSpPr>
          <p:cNvPr id="932" name="Google Shape;932;p51"/>
          <p:cNvSpPr/>
          <p:nvPr/>
        </p:nvSpPr>
        <p:spPr>
          <a:xfrm>
            <a:off x="4837600" y="1581450"/>
            <a:ext cx="3586500" cy="57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 and the smallest one in the Solar System</a:t>
            </a:r>
            <a:endParaRPr>
              <a:solidFill>
                <a:schemeClr val="dk1"/>
              </a:solidFill>
              <a:latin typeface="Lato"/>
              <a:ea typeface="Lato"/>
              <a:cs typeface="Lato"/>
              <a:sym typeface="Lato"/>
            </a:endParaRPr>
          </a:p>
        </p:txBody>
      </p:sp>
      <p:sp>
        <p:nvSpPr>
          <p:cNvPr id="933" name="Google Shape;933;p51"/>
          <p:cNvSpPr/>
          <p:nvPr/>
        </p:nvSpPr>
        <p:spPr>
          <a:xfrm>
            <a:off x="4837600" y="3829700"/>
            <a:ext cx="3586500" cy="57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has a very beautiful name and is the second planet from the Sun</a:t>
            </a:r>
            <a:endParaRPr>
              <a:solidFill>
                <a:schemeClr val="dk1"/>
              </a:solidFill>
              <a:latin typeface="Lato"/>
              <a:ea typeface="Lato"/>
              <a:cs typeface="Lato"/>
              <a:sym typeface="Lato"/>
            </a:endParaRPr>
          </a:p>
        </p:txBody>
      </p:sp>
      <p:cxnSp>
        <p:nvCxnSpPr>
          <p:cNvPr id="934" name="Google Shape;934;p51"/>
          <p:cNvCxnSpPr>
            <a:stCxn id="930" idx="3"/>
            <a:endCxn id="935" idx="1"/>
          </p:cNvCxnSpPr>
          <p:nvPr/>
        </p:nvCxnSpPr>
        <p:spPr>
          <a:xfrm rot="10800000" flipH="1">
            <a:off x="2209200" y="1867825"/>
            <a:ext cx="686400" cy="1126500"/>
          </a:xfrm>
          <a:prstGeom prst="bentConnector3">
            <a:avLst>
              <a:gd name="adj1" fmla="val 50009"/>
            </a:avLst>
          </a:prstGeom>
          <a:noFill/>
          <a:ln w="19050" cap="flat" cmpd="sng">
            <a:solidFill>
              <a:schemeClr val="lt2"/>
            </a:solidFill>
            <a:prstDash val="solid"/>
            <a:round/>
            <a:headEnd type="none" w="med" len="med"/>
            <a:tailEnd type="oval" w="med" len="med"/>
          </a:ln>
        </p:spPr>
      </p:cxnSp>
      <p:cxnSp>
        <p:nvCxnSpPr>
          <p:cNvPr id="936" name="Google Shape;936;p51"/>
          <p:cNvCxnSpPr>
            <a:stCxn id="930" idx="3"/>
            <a:endCxn id="937" idx="1"/>
          </p:cNvCxnSpPr>
          <p:nvPr/>
        </p:nvCxnSpPr>
        <p:spPr>
          <a:xfrm>
            <a:off x="2209200" y="2994325"/>
            <a:ext cx="686400" cy="600"/>
          </a:xfrm>
          <a:prstGeom prst="bentConnector3">
            <a:avLst>
              <a:gd name="adj1" fmla="val 50009"/>
            </a:avLst>
          </a:prstGeom>
          <a:noFill/>
          <a:ln w="19050" cap="flat" cmpd="sng">
            <a:solidFill>
              <a:schemeClr val="lt2"/>
            </a:solidFill>
            <a:prstDash val="solid"/>
            <a:round/>
            <a:headEnd type="none" w="med" len="med"/>
            <a:tailEnd type="oval" w="med" len="med"/>
          </a:ln>
        </p:spPr>
      </p:cxnSp>
      <p:cxnSp>
        <p:nvCxnSpPr>
          <p:cNvPr id="938" name="Google Shape;938;p51"/>
          <p:cNvCxnSpPr>
            <a:stCxn id="930" idx="3"/>
            <a:endCxn id="939" idx="1"/>
          </p:cNvCxnSpPr>
          <p:nvPr/>
        </p:nvCxnSpPr>
        <p:spPr>
          <a:xfrm>
            <a:off x="2209200" y="2994325"/>
            <a:ext cx="686400" cy="1126500"/>
          </a:xfrm>
          <a:prstGeom prst="bentConnector3">
            <a:avLst>
              <a:gd name="adj1" fmla="val 50009"/>
            </a:avLst>
          </a:prstGeom>
          <a:noFill/>
          <a:ln w="19050" cap="flat" cmpd="sng">
            <a:solidFill>
              <a:schemeClr val="lt2"/>
            </a:solidFill>
            <a:prstDash val="solid"/>
            <a:round/>
            <a:headEnd type="none" w="med" len="med"/>
            <a:tailEnd type="oval" w="med" len="med"/>
          </a:ln>
        </p:spPr>
      </p:cxnSp>
      <p:sp>
        <p:nvSpPr>
          <p:cNvPr id="935" name="Google Shape;935;p51"/>
          <p:cNvSpPr txBox="1"/>
          <p:nvPr/>
        </p:nvSpPr>
        <p:spPr>
          <a:xfrm>
            <a:off x="2895725" y="1581450"/>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5"/>
                </a:solidFill>
                <a:latin typeface="Sora"/>
                <a:ea typeface="Sora"/>
                <a:cs typeface="Sora"/>
                <a:sym typeface="Sora"/>
              </a:rPr>
              <a:t>Risk</a:t>
            </a:r>
            <a:endParaRPr sz="2000" b="1">
              <a:solidFill>
                <a:schemeClr val="accent5"/>
              </a:solidFill>
              <a:latin typeface="Sora"/>
              <a:ea typeface="Sora"/>
              <a:cs typeface="Sora"/>
              <a:sym typeface="Sora"/>
            </a:endParaRPr>
          </a:p>
        </p:txBody>
      </p:sp>
      <p:sp>
        <p:nvSpPr>
          <p:cNvPr id="937" name="Google Shape;937;p51"/>
          <p:cNvSpPr txBox="1"/>
          <p:nvPr/>
        </p:nvSpPr>
        <p:spPr>
          <a:xfrm>
            <a:off x="2895725" y="2707978"/>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5"/>
                </a:solidFill>
                <a:latin typeface="Sora"/>
                <a:ea typeface="Sora"/>
                <a:cs typeface="Sora"/>
                <a:sym typeface="Sora"/>
              </a:rPr>
              <a:t>Anomaly</a:t>
            </a:r>
            <a:endParaRPr sz="2000" b="1">
              <a:solidFill>
                <a:schemeClr val="accent5"/>
              </a:solidFill>
              <a:latin typeface="Sora"/>
              <a:ea typeface="Sora"/>
              <a:cs typeface="Sora"/>
              <a:sym typeface="Sora"/>
            </a:endParaRPr>
          </a:p>
        </p:txBody>
      </p:sp>
      <p:sp>
        <p:nvSpPr>
          <p:cNvPr id="939" name="Google Shape;939;p51"/>
          <p:cNvSpPr txBox="1"/>
          <p:nvPr/>
        </p:nvSpPr>
        <p:spPr>
          <a:xfrm>
            <a:off x="2895725" y="3834475"/>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5"/>
                </a:solidFill>
                <a:latin typeface="Sora"/>
                <a:ea typeface="Sora"/>
                <a:cs typeface="Sora"/>
                <a:sym typeface="Sora"/>
              </a:rPr>
              <a:t>Troubles</a:t>
            </a:r>
            <a:endParaRPr sz="2000" b="1">
              <a:solidFill>
                <a:schemeClr val="accent5"/>
              </a:solidFill>
              <a:latin typeface="Sora"/>
              <a:ea typeface="Sora"/>
              <a:cs typeface="Sora"/>
              <a:sym typeface="Sora"/>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4" name="Google Shape;944;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 and transportation</a:t>
            </a:r>
            <a:endParaRPr/>
          </a:p>
        </p:txBody>
      </p:sp>
      <p:sp>
        <p:nvSpPr>
          <p:cNvPr id="945" name="Google Shape;945;p52"/>
          <p:cNvSpPr/>
          <p:nvPr/>
        </p:nvSpPr>
        <p:spPr>
          <a:xfrm>
            <a:off x="4188850" y="1339442"/>
            <a:ext cx="796800" cy="796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txBox="1"/>
          <p:nvPr/>
        </p:nvSpPr>
        <p:spPr>
          <a:xfrm>
            <a:off x="5971350" y="2001854"/>
            <a:ext cx="24648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Neptune is the farthest planet from the Sun</a:t>
            </a:r>
            <a:endParaRPr>
              <a:solidFill>
                <a:schemeClr val="dk1"/>
              </a:solidFill>
              <a:latin typeface="Lato"/>
              <a:ea typeface="Lato"/>
              <a:cs typeface="Lato"/>
              <a:sym typeface="Lato"/>
            </a:endParaRPr>
          </a:p>
        </p:txBody>
      </p:sp>
      <p:sp>
        <p:nvSpPr>
          <p:cNvPr id="947" name="Google Shape;947;p52"/>
          <p:cNvSpPr txBox="1"/>
          <p:nvPr/>
        </p:nvSpPr>
        <p:spPr>
          <a:xfrm>
            <a:off x="733525" y="2001855"/>
            <a:ext cx="24648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Despite being red, Mars is actually a very cold place</a:t>
            </a:r>
            <a:endParaRPr>
              <a:solidFill>
                <a:schemeClr val="dk1"/>
              </a:solidFill>
              <a:latin typeface="Lato"/>
              <a:ea typeface="Lato"/>
              <a:cs typeface="Lato"/>
              <a:sym typeface="Lato"/>
            </a:endParaRPr>
          </a:p>
        </p:txBody>
      </p:sp>
      <p:sp>
        <p:nvSpPr>
          <p:cNvPr id="948" name="Google Shape;948;p52"/>
          <p:cNvSpPr txBox="1"/>
          <p:nvPr/>
        </p:nvSpPr>
        <p:spPr>
          <a:xfrm>
            <a:off x="733525" y="3960425"/>
            <a:ext cx="24648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949" name="Google Shape;949;p52"/>
          <p:cNvSpPr txBox="1"/>
          <p:nvPr/>
        </p:nvSpPr>
        <p:spPr>
          <a:xfrm>
            <a:off x="3352438" y="3960425"/>
            <a:ext cx="24648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Saturn is a gas giant and has several rings</a:t>
            </a:r>
            <a:endParaRPr>
              <a:solidFill>
                <a:schemeClr val="dk1"/>
              </a:solidFill>
              <a:latin typeface="Lato"/>
              <a:ea typeface="Lato"/>
              <a:cs typeface="Lato"/>
              <a:sym typeface="Lato"/>
            </a:endParaRPr>
          </a:p>
        </p:txBody>
      </p:sp>
      <p:sp>
        <p:nvSpPr>
          <p:cNvPr id="950" name="Google Shape;950;p52"/>
          <p:cNvSpPr txBox="1"/>
          <p:nvPr/>
        </p:nvSpPr>
        <p:spPr>
          <a:xfrm>
            <a:off x="5971350" y="3960425"/>
            <a:ext cx="24648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sp>
        <p:nvSpPr>
          <p:cNvPr id="951" name="Google Shape;951;p52"/>
          <p:cNvSpPr txBox="1"/>
          <p:nvPr/>
        </p:nvSpPr>
        <p:spPr>
          <a:xfrm>
            <a:off x="738365" y="1509254"/>
            <a:ext cx="24549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Monitoring</a:t>
            </a:r>
            <a:endParaRPr sz="2000" b="1">
              <a:solidFill>
                <a:schemeClr val="accent5"/>
              </a:solidFill>
              <a:latin typeface="Sora"/>
              <a:ea typeface="Sora"/>
              <a:cs typeface="Sora"/>
              <a:sym typeface="Sora"/>
            </a:endParaRPr>
          </a:p>
        </p:txBody>
      </p:sp>
      <p:sp>
        <p:nvSpPr>
          <p:cNvPr id="952" name="Google Shape;952;p52"/>
          <p:cNvSpPr txBox="1"/>
          <p:nvPr/>
        </p:nvSpPr>
        <p:spPr>
          <a:xfrm>
            <a:off x="5976190" y="1509254"/>
            <a:ext cx="24552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Predictive</a:t>
            </a:r>
            <a:endParaRPr sz="2000" b="1">
              <a:solidFill>
                <a:schemeClr val="accent5"/>
              </a:solidFill>
              <a:latin typeface="Sora"/>
              <a:ea typeface="Sora"/>
              <a:cs typeface="Sora"/>
              <a:sym typeface="Sora"/>
            </a:endParaRPr>
          </a:p>
        </p:txBody>
      </p:sp>
      <p:sp>
        <p:nvSpPr>
          <p:cNvPr id="953" name="Google Shape;953;p52"/>
          <p:cNvSpPr txBox="1"/>
          <p:nvPr/>
        </p:nvSpPr>
        <p:spPr>
          <a:xfrm>
            <a:off x="738375" y="3467800"/>
            <a:ext cx="2464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Reduce waste</a:t>
            </a:r>
            <a:endParaRPr sz="2000" b="1">
              <a:solidFill>
                <a:schemeClr val="accent5"/>
              </a:solidFill>
              <a:latin typeface="Sora"/>
              <a:ea typeface="Sora"/>
              <a:cs typeface="Sora"/>
              <a:sym typeface="Sora"/>
            </a:endParaRPr>
          </a:p>
        </p:txBody>
      </p:sp>
      <p:sp>
        <p:nvSpPr>
          <p:cNvPr id="954" name="Google Shape;954;p52"/>
          <p:cNvSpPr txBox="1"/>
          <p:nvPr/>
        </p:nvSpPr>
        <p:spPr>
          <a:xfrm>
            <a:off x="3357266" y="3467800"/>
            <a:ext cx="24552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Advantages</a:t>
            </a:r>
            <a:endParaRPr sz="2000" b="1">
              <a:solidFill>
                <a:schemeClr val="accent5"/>
              </a:solidFill>
              <a:latin typeface="Sora"/>
              <a:ea typeface="Sora"/>
              <a:cs typeface="Sora"/>
              <a:sym typeface="Sora"/>
            </a:endParaRPr>
          </a:p>
        </p:txBody>
      </p:sp>
      <p:sp>
        <p:nvSpPr>
          <p:cNvPr id="955" name="Google Shape;955;p52"/>
          <p:cNvSpPr txBox="1"/>
          <p:nvPr/>
        </p:nvSpPr>
        <p:spPr>
          <a:xfrm>
            <a:off x="5976190" y="3467800"/>
            <a:ext cx="24552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Future</a:t>
            </a:r>
            <a:endParaRPr sz="2000" b="1">
              <a:solidFill>
                <a:schemeClr val="accent5"/>
              </a:solidFill>
              <a:latin typeface="Sora"/>
              <a:ea typeface="Sora"/>
              <a:cs typeface="Sora"/>
              <a:sym typeface="Sora"/>
            </a:endParaRPr>
          </a:p>
        </p:txBody>
      </p:sp>
      <p:cxnSp>
        <p:nvCxnSpPr>
          <p:cNvPr id="956" name="Google Shape;956;p52"/>
          <p:cNvCxnSpPr>
            <a:stCxn id="945" idx="1"/>
            <a:endCxn id="951" idx="3"/>
          </p:cNvCxnSpPr>
          <p:nvPr/>
        </p:nvCxnSpPr>
        <p:spPr>
          <a:xfrm rot="10800000">
            <a:off x="3193150" y="1737842"/>
            <a:ext cx="995700" cy="0"/>
          </a:xfrm>
          <a:prstGeom prst="straightConnector1">
            <a:avLst/>
          </a:prstGeom>
          <a:noFill/>
          <a:ln w="19050" cap="flat" cmpd="sng">
            <a:solidFill>
              <a:schemeClr val="lt2"/>
            </a:solidFill>
            <a:prstDash val="solid"/>
            <a:round/>
            <a:headEnd type="none" w="med" len="med"/>
            <a:tailEnd type="oval" w="med" len="med"/>
          </a:ln>
        </p:spPr>
      </p:cxnSp>
      <p:cxnSp>
        <p:nvCxnSpPr>
          <p:cNvPr id="957" name="Google Shape;957;p52"/>
          <p:cNvCxnSpPr>
            <a:stCxn id="945" idx="3"/>
            <a:endCxn id="952" idx="1"/>
          </p:cNvCxnSpPr>
          <p:nvPr/>
        </p:nvCxnSpPr>
        <p:spPr>
          <a:xfrm>
            <a:off x="4985650" y="1737842"/>
            <a:ext cx="990600" cy="0"/>
          </a:xfrm>
          <a:prstGeom prst="straightConnector1">
            <a:avLst/>
          </a:prstGeom>
          <a:noFill/>
          <a:ln w="19050" cap="flat" cmpd="sng">
            <a:solidFill>
              <a:schemeClr val="lt2"/>
            </a:solidFill>
            <a:prstDash val="solid"/>
            <a:round/>
            <a:headEnd type="none" w="med" len="med"/>
            <a:tailEnd type="oval" w="med" len="med"/>
          </a:ln>
        </p:spPr>
      </p:cxnSp>
      <p:cxnSp>
        <p:nvCxnSpPr>
          <p:cNvPr id="958" name="Google Shape;958;p52"/>
          <p:cNvCxnSpPr>
            <a:stCxn id="945" idx="2"/>
            <a:endCxn id="954" idx="0"/>
          </p:cNvCxnSpPr>
          <p:nvPr/>
        </p:nvCxnSpPr>
        <p:spPr>
          <a:xfrm rot="5400000">
            <a:off x="3920200" y="2800892"/>
            <a:ext cx="1331700" cy="2400"/>
          </a:xfrm>
          <a:prstGeom prst="bentConnector3">
            <a:avLst>
              <a:gd name="adj1" fmla="val 49995"/>
            </a:avLst>
          </a:prstGeom>
          <a:noFill/>
          <a:ln w="19050" cap="flat" cmpd="sng">
            <a:solidFill>
              <a:schemeClr val="lt2"/>
            </a:solidFill>
            <a:prstDash val="solid"/>
            <a:round/>
            <a:headEnd type="none" w="med" len="med"/>
            <a:tailEnd type="oval" w="med" len="med"/>
          </a:ln>
        </p:spPr>
      </p:cxnSp>
      <p:cxnSp>
        <p:nvCxnSpPr>
          <p:cNvPr id="959" name="Google Shape;959;p52"/>
          <p:cNvCxnSpPr>
            <a:stCxn id="945" idx="2"/>
            <a:endCxn id="955" idx="0"/>
          </p:cNvCxnSpPr>
          <p:nvPr/>
        </p:nvCxnSpPr>
        <p:spPr>
          <a:xfrm rot="-5400000" flipH="1">
            <a:off x="5229700" y="1493792"/>
            <a:ext cx="1331700" cy="2616600"/>
          </a:xfrm>
          <a:prstGeom prst="bentConnector3">
            <a:avLst>
              <a:gd name="adj1" fmla="val 49995"/>
            </a:avLst>
          </a:prstGeom>
          <a:noFill/>
          <a:ln w="19050" cap="flat" cmpd="sng">
            <a:solidFill>
              <a:schemeClr val="lt2"/>
            </a:solidFill>
            <a:prstDash val="solid"/>
            <a:round/>
            <a:headEnd type="none" w="med" len="med"/>
            <a:tailEnd type="oval" w="med" len="med"/>
          </a:ln>
        </p:spPr>
      </p:cxnSp>
      <p:cxnSp>
        <p:nvCxnSpPr>
          <p:cNvPr id="960" name="Google Shape;960;p52"/>
          <p:cNvCxnSpPr>
            <a:stCxn id="945" idx="2"/>
            <a:endCxn id="953" idx="0"/>
          </p:cNvCxnSpPr>
          <p:nvPr/>
        </p:nvCxnSpPr>
        <p:spPr>
          <a:xfrm rot="5400000">
            <a:off x="2613100" y="1493792"/>
            <a:ext cx="1331700" cy="2616600"/>
          </a:xfrm>
          <a:prstGeom prst="bentConnector3">
            <a:avLst>
              <a:gd name="adj1" fmla="val 49995"/>
            </a:avLst>
          </a:prstGeom>
          <a:noFill/>
          <a:ln w="19050" cap="flat" cmpd="sng">
            <a:solidFill>
              <a:schemeClr val="lt2"/>
            </a:solidFill>
            <a:prstDash val="solid"/>
            <a:round/>
            <a:headEnd type="none" w="med" len="med"/>
            <a:tailEnd type="oval" w="med" len="med"/>
          </a:ln>
        </p:spPr>
      </p:cxnSp>
      <p:grpSp>
        <p:nvGrpSpPr>
          <p:cNvPr id="961" name="Google Shape;961;p52"/>
          <p:cNvGrpSpPr/>
          <p:nvPr/>
        </p:nvGrpSpPr>
        <p:grpSpPr>
          <a:xfrm>
            <a:off x="4337068" y="1504371"/>
            <a:ext cx="500353" cy="466947"/>
            <a:chOff x="4721893" y="4044291"/>
            <a:chExt cx="500353" cy="466947"/>
          </a:xfrm>
        </p:grpSpPr>
        <p:sp>
          <p:nvSpPr>
            <p:cNvPr id="962" name="Google Shape;962;p52"/>
            <p:cNvSpPr/>
            <p:nvPr/>
          </p:nvSpPr>
          <p:spPr>
            <a:xfrm>
              <a:off x="4751068" y="4306954"/>
              <a:ext cx="441811" cy="145633"/>
            </a:xfrm>
            <a:custGeom>
              <a:avLst/>
              <a:gdLst/>
              <a:ahLst/>
              <a:cxnLst/>
              <a:rect l="l" t="t" r="r" b="b"/>
              <a:pathLst>
                <a:path w="16188" h="5336" extrusionOk="0">
                  <a:moveTo>
                    <a:pt x="9708" y="2110"/>
                  </a:moveTo>
                  <a:lnTo>
                    <a:pt x="9708" y="3190"/>
                  </a:lnTo>
                  <a:lnTo>
                    <a:pt x="6483" y="3190"/>
                  </a:lnTo>
                  <a:lnTo>
                    <a:pt x="6483" y="2110"/>
                  </a:lnTo>
                  <a:close/>
                  <a:moveTo>
                    <a:pt x="4334" y="0"/>
                  </a:moveTo>
                  <a:lnTo>
                    <a:pt x="4334" y="501"/>
                  </a:lnTo>
                  <a:cubicBezTo>
                    <a:pt x="4334" y="1983"/>
                    <a:pt x="3131" y="3190"/>
                    <a:pt x="1649" y="3190"/>
                  </a:cubicBezTo>
                  <a:lnTo>
                    <a:pt x="1" y="3190"/>
                  </a:lnTo>
                  <a:lnTo>
                    <a:pt x="1" y="5336"/>
                  </a:lnTo>
                  <a:lnTo>
                    <a:pt x="16187" y="5336"/>
                  </a:lnTo>
                  <a:lnTo>
                    <a:pt x="16187" y="3190"/>
                  </a:lnTo>
                  <a:lnTo>
                    <a:pt x="14543" y="3190"/>
                  </a:lnTo>
                  <a:cubicBezTo>
                    <a:pt x="13061" y="3190"/>
                    <a:pt x="11854" y="1983"/>
                    <a:pt x="11854" y="501"/>
                  </a:cubicBezTo>
                  <a:lnTo>
                    <a:pt x="11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4869436" y="4044291"/>
              <a:ext cx="206522" cy="59197"/>
            </a:xfrm>
            <a:custGeom>
              <a:avLst/>
              <a:gdLst/>
              <a:ahLst/>
              <a:cxnLst/>
              <a:rect l="l" t="t" r="r" b="b"/>
              <a:pathLst>
                <a:path w="7567" h="2169" extrusionOk="0">
                  <a:moveTo>
                    <a:pt x="3756" y="0"/>
                  </a:moveTo>
                  <a:cubicBezTo>
                    <a:pt x="2406" y="0"/>
                    <a:pt x="1057" y="435"/>
                    <a:pt x="1" y="1304"/>
                  </a:cubicBezTo>
                  <a:lnTo>
                    <a:pt x="685" y="2133"/>
                  </a:lnTo>
                  <a:cubicBezTo>
                    <a:pt x="1549" y="1421"/>
                    <a:pt x="2651" y="1067"/>
                    <a:pt x="3754" y="1067"/>
                  </a:cubicBezTo>
                  <a:cubicBezTo>
                    <a:pt x="4877" y="1067"/>
                    <a:pt x="6000" y="1435"/>
                    <a:pt x="6871" y="2168"/>
                  </a:cubicBezTo>
                  <a:lnTo>
                    <a:pt x="7566" y="1349"/>
                  </a:lnTo>
                  <a:cubicBezTo>
                    <a:pt x="6503" y="450"/>
                    <a:pt x="5130" y="0"/>
                    <a:pt x="37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4907673" y="4102424"/>
              <a:ext cx="131304" cy="46506"/>
            </a:xfrm>
            <a:custGeom>
              <a:avLst/>
              <a:gdLst/>
              <a:ahLst/>
              <a:cxnLst/>
              <a:rect l="l" t="t" r="r" b="b"/>
              <a:pathLst>
                <a:path w="4811" h="1704" extrusionOk="0">
                  <a:moveTo>
                    <a:pt x="2354" y="0"/>
                  </a:moveTo>
                  <a:cubicBezTo>
                    <a:pt x="1509" y="0"/>
                    <a:pt x="665" y="269"/>
                    <a:pt x="0" y="807"/>
                  </a:cubicBezTo>
                  <a:lnTo>
                    <a:pt x="674" y="1644"/>
                  </a:lnTo>
                  <a:cubicBezTo>
                    <a:pt x="1148" y="1259"/>
                    <a:pt x="1749" y="1068"/>
                    <a:pt x="2351" y="1068"/>
                  </a:cubicBezTo>
                  <a:cubicBezTo>
                    <a:pt x="2987" y="1068"/>
                    <a:pt x="3624" y="1281"/>
                    <a:pt x="4111" y="1704"/>
                  </a:cubicBezTo>
                  <a:lnTo>
                    <a:pt x="4810" y="885"/>
                  </a:lnTo>
                  <a:cubicBezTo>
                    <a:pt x="4129" y="296"/>
                    <a:pt x="3241" y="0"/>
                    <a:pt x="2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4780544" y="4481845"/>
              <a:ext cx="88919" cy="29394"/>
            </a:xfrm>
            <a:custGeom>
              <a:avLst/>
              <a:gdLst/>
              <a:ahLst/>
              <a:cxnLst/>
              <a:rect l="l" t="t" r="r" b="b"/>
              <a:pathLst>
                <a:path w="3258" h="1077" extrusionOk="0">
                  <a:moveTo>
                    <a:pt x="1" y="0"/>
                  </a:moveTo>
                  <a:lnTo>
                    <a:pt x="1" y="1077"/>
                  </a:lnTo>
                  <a:lnTo>
                    <a:pt x="3258" y="1077"/>
                  </a:lnTo>
                  <a:lnTo>
                    <a:pt x="32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5074566" y="4481845"/>
              <a:ext cx="89028" cy="29394"/>
            </a:xfrm>
            <a:custGeom>
              <a:avLst/>
              <a:gdLst/>
              <a:ahLst/>
              <a:cxnLst/>
              <a:rect l="l" t="t" r="r" b="b"/>
              <a:pathLst>
                <a:path w="3262" h="1077" extrusionOk="0">
                  <a:moveTo>
                    <a:pt x="1" y="0"/>
                  </a:moveTo>
                  <a:lnTo>
                    <a:pt x="1" y="1077"/>
                  </a:lnTo>
                  <a:lnTo>
                    <a:pt x="3261" y="1077"/>
                  </a:lnTo>
                  <a:lnTo>
                    <a:pt x="32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4806636" y="4189651"/>
              <a:ext cx="330867" cy="88046"/>
            </a:xfrm>
            <a:custGeom>
              <a:avLst/>
              <a:gdLst/>
              <a:ahLst/>
              <a:cxnLst/>
              <a:rect l="l" t="t" r="r" b="b"/>
              <a:pathLst>
                <a:path w="12123" h="3226" extrusionOk="0">
                  <a:moveTo>
                    <a:pt x="805" y="0"/>
                  </a:moveTo>
                  <a:lnTo>
                    <a:pt x="1" y="3226"/>
                  </a:lnTo>
                  <a:lnTo>
                    <a:pt x="12122" y="3226"/>
                  </a:lnTo>
                  <a:lnTo>
                    <a:pt x="11314" y="0"/>
                  </a:lnTo>
                  <a:lnTo>
                    <a:pt x="7573" y="0"/>
                  </a:lnTo>
                  <a:cubicBezTo>
                    <a:pt x="7355" y="625"/>
                    <a:pt x="6762" y="1077"/>
                    <a:pt x="6060" y="1077"/>
                  </a:cubicBezTo>
                  <a:cubicBezTo>
                    <a:pt x="5361" y="1077"/>
                    <a:pt x="4772" y="628"/>
                    <a:pt x="4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4957372" y="4160285"/>
              <a:ext cx="29394" cy="29394"/>
            </a:xfrm>
            <a:custGeom>
              <a:avLst/>
              <a:gdLst/>
              <a:ahLst/>
              <a:cxnLst/>
              <a:rect l="l" t="t" r="r" b="b"/>
              <a:pathLst>
                <a:path w="1077" h="1077" extrusionOk="0">
                  <a:moveTo>
                    <a:pt x="537" y="0"/>
                  </a:moveTo>
                  <a:cubicBezTo>
                    <a:pt x="244" y="0"/>
                    <a:pt x="0" y="244"/>
                    <a:pt x="0" y="540"/>
                  </a:cubicBezTo>
                  <a:cubicBezTo>
                    <a:pt x="0" y="833"/>
                    <a:pt x="244" y="1076"/>
                    <a:pt x="537" y="1076"/>
                  </a:cubicBezTo>
                  <a:cubicBezTo>
                    <a:pt x="833" y="1076"/>
                    <a:pt x="1077" y="833"/>
                    <a:pt x="1077" y="540"/>
                  </a:cubicBezTo>
                  <a:cubicBezTo>
                    <a:pt x="1077" y="244"/>
                    <a:pt x="833" y="7"/>
                    <a:pt x="5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4721893" y="4306954"/>
              <a:ext cx="118204" cy="57696"/>
            </a:xfrm>
            <a:custGeom>
              <a:avLst/>
              <a:gdLst/>
              <a:ahLst/>
              <a:cxnLst/>
              <a:rect l="l" t="t" r="r" b="b"/>
              <a:pathLst>
                <a:path w="4331" h="2114" extrusionOk="0">
                  <a:moveTo>
                    <a:pt x="1" y="0"/>
                  </a:moveTo>
                  <a:lnTo>
                    <a:pt x="1" y="1077"/>
                  </a:lnTo>
                  <a:lnTo>
                    <a:pt x="1077" y="1077"/>
                  </a:lnTo>
                  <a:lnTo>
                    <a:pt x="1077" y="2114"/>
                  </a:lnTo>
                  <a:lnTo>
                    <a:pt x="2721" y="2114"/>
                  </a:lnTo>
                  <a:cubicBezTo>
                    <a:pt x="3607" y="2114"/>
                    <a:pt x="4330" y="1391"/>
                    <a:pt x="4330" y="501"/>
                  </a:cubicBezTo>
                  <a:lnTo>
                    <a:pt x="4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5103960" y="4306954"/>
              <a:ext cx="118286" cy="57696"/>
            </a:xfrm>
            <a:custGeom>
              <a:avLst/>
              <a:gdLst/>
              <a:ahLst/>
              <a:cxnLst/>
              <a:rect l="l" t="t" r="r" b="b"/>
              <a:pathLst>
                <a:path w="4334" h="2114" extrusionOk="0">
                  <a:moveTo>
                    <a:pt x="0" y="0"/>
                  </a:moveTo>
                  <a:lnTo>
                    <a:pt x="0" y="501"/>
                  </a:lnTo>
                  <a:cubicBezTo>
                    <a:pt x="0" y="1391"/>
                    <a:pt x="723" y="2114"/>
                    <a:pt x="1613" y="2114"/>
                  </a:cubicBezTo>
                  <a:lnTo>
                    <a:pt x="3257" y="2114"/>
                  </a:lnTo>
                  <a:lnTo>
                    <a:pt x="3257" y="1077"/>
                  </a:lnTo>
                  <a:lnTo>
                    <a:pt x="4333" y="1077"/>
                  </a:lnTo>
                  <a:lnTo>
                    <a:pt x="4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4E88178-948E-7FAE-3B3D-AE6635EAEF74}"/>
              </a:ext>
            </a:extLst>
          </p:cNvPr>
          <p:cNvSpPr>
            <a:spLocks noGrp="1"/>
          </p:cNvSpPr>
          <p:nvPr>
            <p:ph type="title"/>
          </p:nvPr>
        </p:nvSpPr>
        <p:spPr>
          <a:xfrm>
            <a:off x="329682" y="0"/>
            <a:ext cx="7704000" cy="572700"/>
          </a:xfrm>
        </p:spPr>
        <p:txBody>
          <a:bodyPr/>
          <a:lstStyle/>
          <a:p>
            <a:r>
              <a:rPr lang="en-US" dirty="0"/>
              <a:t>1. </a:t>
            </a:r>
            <a:r>
              <a:rPr lang="en-US" dirty="0" err="1"/>
              <a:t>Giới</a:t>
            </a:r>
            <a:r>
              <a:rPr lang="en-US" dirty="0"/>
              <a:t> </a:t>
            </a:r>
            <a:r>
              <a:rPr lang="en-US" dirty="0" err="1"/>
              <a:t>thiệu</a:t>
            </a: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569605"/>
            <a:ext cx="6470612" cy="414900"/>
          </a:xfrm>
        </p:spPr>
        <p:txBody>
          <a:bodyPr/>
          <a:lstStyle/>
          <a:p>
            <a:r>
              <a:rPr lang="en-US" dirty="0">
                <a:solidFill>
                  <a:schemeClr val="accent1">
                    <a:lumMod val="50000"/>
                  </a:schemeClr>
                </a:solidFill>
              </a:rPr>
              <a:t>1.1 LLM </a:t>
            </a:r>
            <a:r>
              <a:rPr lang="en-US" dirty="0" err="1">
                <a:solidFill>
                  <a:schemeClr val="accent1">
                    <a:lumMod val="50000"/>
                  </a:schemeClr>
                </a:solidFill>
              </a:rPr>
              <a:t>và</a:t>
            </a:r>
            <a:r>
              <a:rPr lang="en-US" dirty="0">
                <a:solidFill>
                  <a:schemeClr val="accent1">
                    <a:lumMod val="50000"/>
                  </a:schemeClr>
                </a:solidFill>
              </a:rPr>
              <a:t> Agent</a:t>
            </a:r>
          </a:p>
        </p:txBody>
      </p:sp>
      <p:sp>
        <p:nvSpPr>
          <p:cNvPr id="6" name="TextBox 5">
            <a:extLst>
              <a:ext uri="{FF2B5EF4-FFF2-40B4-BE49-F238E27FC236}">
                <a16:creationId xmlns:a16="http://schemas.microsoft.com/office/drawing/2014/main" id="{2AA73876-8025-BEDF-29E7-9383070CB0E5}"/>
              </a:ext>
            </a:extLst>
          </p:cNvPr>
          <p:cNvSpPr txBox="1"/>
          <p:nvPr/>
        </p:nvSpPr>
        <p:spPr>
          <a:xfrm>
            <a:off x="880187" y="934980"/>
            <a:ext cx="7430278" cy="4185761"/>
          </a:xfrm>
          <a:prstGeom prst="rect">
            <a:avLst/>
          </a:prstGeom>
          <a:noFill/>
        </p:spPr>
        <p:txBody>
          <a:bodyPr wrap="square">
            <a:spAutoFit/>
          </a:bodyPr>
          <a:lstStyle/>
          <a:p>
            <a:pPr marL="285750" lvl="0" indent="-285750" algn="l" rtl="0">
              <a:spcBef>
                <a:spcPts val="0"/>
              </a:spcBef>
              <a:spcAft>
                <a:spcPts val="0"/>
              </a:spcAft>
              <a:buFont typeface="Wingdings" panose="05000000000000000000" pitchFamily="2" charset="2"/>
              <a:buChar char="v"/>
            </a:pPr>
            <a:r>
              <a:rPr lang="en-US" sz="1400" dirty="0" err="1"/>
              <a:t>C</a:t>
            </a:r>
            <a:r>
              <a:rPr lang="en-US" dirty="0" err="1"/>
              <a:t>ơ</a:t>
            </a:r>
            <a:r>
              <a:rPr lang="en-US" dirty="0"/>
              <a:t> </a:t>
            </a:r>
            <a:r>
              <a:rPr lang="en-US" dirty="0" err="1"/>
              <a:t>chế</a:t>
            </a:r>
            <a:endParaRPr lang="en-US" dirty="0"/>
          </a:p>
          <a:p>
            <a:r>
              <a:rPr lang="en-US" dirty="0"/>
              <a:t>1. </a:t>
            </a:r>
            <a:r>
              <a:rPr lang="en-US" dirty="0" err="1"/>
              <a:t>Các</a:t>
            </a:r>
            <a:r>
              <a:rPr lang="en-US" dirty="0"/>
              <a:t> </a:t>
            </a:r>
            <a:r>
              <a:rPr lang="en-US" dirty="0" err="1"/>
              <a:t>từ</a:t>
            </a:r>
            <a:r>
              <a:rPr lang="en-US" dirty="0"/>
              <a:t> </a:t>
            </a:r>
            <a:r>
              <a:rPr lang="en-US" dirty="0" err="1"/>
              <a:t>được</a:t>
            </a:r>
            <a:r>
              <a:rPr lang="en-US" dirty="0"/>
              <a:t> </a:t>
            </a:r>
            <a:r>
              <a:rPr lang="en-US" dirty="0" err="1"/>
              <a:t>chuyển</a:t>
            </a:r>
            <a:r>
              <a:rPr lang="en-US" dirty="0"/>
              <a:t> </a:t>
            </a:r>
            <a:r>
              <a:rPr lang="en-US" dirty="0" err="1"/>
              <a:t>thành</a:t>
            </a:r>
            <a:r>
              <a:rPr lang="en-US" dirty="0"/>
              <a:t> </a:t>
            </a:r>
            <a:r>
              <a:rPr lang="en-US" dirty="0" err="1"/>
              <a:t>các</a:t>
            </a:r>
            <a:r>
              <a:rPr lang="en-US" dirty="0"/>
              <a:t> token </a:t>
            </a:r>
            <a:r>
              <a:rPr lang="en-US" dirty="0" err="1"/>
              <a:t>cụ</a:t>
            </a:r>
            <a:r>
              <a:rPr lang="en-US" dirty="0"/>
              <a:t> </a:t>
            </a:r>
            <a:r>
              <a:rPr lang="en-US" dirty="0" err="1"/>
              <a:t>thể</a:t>
            </a:r>
            <a:r>
              <a:rPr lang="en-US" dirty="0"/>
              <a:t> </a:t>
            </a:r>
            <a:r>
              <a:rPr lang="en-US" dirty="0" err="1"/>
              <a:t>là</a:t>
            </a:r>
            <a:r>
              <a:rPr lang="en-US" dirty="0"/>
              <a:t> </a:t>
            </a:r>
            <a:r>
              <a:rPr lang="en-US" dirty="0" err="1"/>
              <a:t>số</a:t>
            </a:r>
            <a:r>
              <a:rPr lang="en-US" dirty="0"/>
              <a:t> ID </a:t>
            </a:r>
            <a:r>
              <a:rPr lang="en-US" dirty="0" err="1"/>
              <a:t>trong</a:t>
            </a:r>
            <a:r>
              <a:rPr lang="en-US" dirty="0"/>
              <a:t> </a:t>
            </a:r>
            <a:r>
              <a:rPr lang="en-US" dirty="0" err="1"/>
              <a:t>từ</a:t>
            </a:r>
            <a:r>
              <a:rPr lang="en-US" dirty="0"/>
              <a:t> </a:t>
            </a:r>
            <a:r>
              <a:rPr lang="en-US" dirty="0" err="1"/>
              <a:t>điển</a:t>
            </a:r>
            <a:endParaRPr lang="en-US" dirty="0"/>
          </a:p>
          <a:p>
            <a:r>
              <a:rPr lang="en-US" dirty="0"/>
              <a:t>	cat → </a:t>
            </a:r>
            <a:r>
              <a:rPr lang="en-US" dirty="0">
                <a:solidFill>
                  <a:srgbClr val="FF0000"/>
                </a:solidFill>
              </a:rPr>
              <a:t>502</a:t>
            </a:r>
            <a:r>
              <a:rPr lang="en-US" dirty="0"/>
              <a:t>,  sat → </a:t>
            </a:r>
            <a:r>
              <a:rPr lang="en-US" dirty="0">
                <a:solidFill>
                  <a:srgbClr val="FF0000"/>
                </a:solidFill>
              </a:rPr>
              <a:t>1830</a:t>
            </a:r>
            <a:r>
              <a:rPr lang="en-US" dirty="0"/>
              <a:t>,  on → </a:t>
            </a:r>
            <a:r>
              <a:rPr lang="en-US" dirty="0">
                <a:solidFill>
                  <a:srgbClr val="FF0000"/>
                </a:solidFill>
              </a:rPr>
              <a:t>77</a:t>
            </a:r>
            <a:r>
              <a:rPr lang="en-US" dirty="0"/>
              <a:t>,  a → </a:t>
            </a:r>
            <a:r>
              <a:rPr lang="en-US" dirty="0">
                <a:solidFill>
                  <a:srgbClr val="FF0000"/>
                </a:solidFill>
              </a:rPr>
              <a:t>12</a:t>
            </a:r>
          </a:p>
          <a:p>
            <a:endParaRPr lang="en-US" dirty="0">
              <a:solidFill>
                <a:srgbClr val="FF0000"/>
              </a:solidFill>
            </a:endParaRPr>
          </a:p>
          <a:p>
            <a:pPr lvl="0" algn="l" rtl="0">
              <a:spcBef>
                <a:spcPts val="0"/>
              </a:spcBef>
              <a:spcAft>
                <a:spcPts val="0"/>
              </a:spcAft>
            </a:pPr>
            <a:r>
              <a:rPr lang="en-US" dirty="0"/>
              <a:t>2.</a:t>
            </a:r>
            <a:r>
              <a:rPr lang="en-US" sz="1400" dirty="0"/>
              <a:t>Token </a:t>
            </a:r>
            <a:r>
              <a:rPr lang="en-US" dirty="0" err="1"/>
              <a:t>được</a:t>
            </a:r>
            <a:r>
              <a:rPr lang="en-US" dirty="0"/>
              <a:t> </a:t>
            </a:r>
            <a:r>
              <a:rPr lang="en-US" dirty="0" err="1"/>
              <a:t>ánh</a:t>
            </a:r>
            <a:r>
              <a:rPr lang="en-US" dirty="0"/>
              <a:t> </a:t>
            </a:r>
            <a:r>
              <a:rPr lang="en-US" dirty="0" err="1"/>
              <a:t>xạ</a:t>
            </a:r>
            <a:r>
              <a:rPr lang="en-US" dirty="0"/>
              <a:t> </a:t>
            </a:r>
            <a:r>
              <a:rPr lang="en-US" dirty="0" err="1"/>
              <a:t>trong</a:t>
            </a:r>
            <a:r>
              <a:rPr lang="en-US" dirty="0"/>
              <a:t> </a:t>
            </a:r>
            <a:r>
              <a:rPr lang="en-US" dirty="0" err="1"/>
              <a:t>không</a:t>
            </a:r>
            <a:r>
              <a:rPr lang="en-US" dirty="0"/>
              <a:t> </a:t>
            </a:r>
            <a:r>
              <a:rPr lang="en-US" dirty="0" err="1"/>
              <a:t>gian</a:t>
            </a:r>
            <a:r>
              <a:rPr lang="en-US" dirty="0"/>
              <a:t> </a:t>
            </a:r>
            <a:r>
              <a:rPr lang="en-US" dirty="0" err="1"/>
              <a:t>nhiều</a:t>
            </a:r>
            <a:r>
              <a:rPr lang="en-US" dirty="0"/>
              <a:t> </a:t>
            </a:r>
            <a:r>
              <a:rPr lang="en-US" dirty="0" err="1"/>
              <a:t>chiều</a:t>
            </a:r>
            <a:r>
              <a:rPr lang="en-US" dirty="0"/>
              <a:t> (embedding). </a:t>
            </a:r>
            <a:r>
              <a:rPr lang="en-US" dirty="0" err="1"/>
              <a:t>Ví</a:t>
            </a:r>
            <a:r>
              <a:rPr lang="en-US" dirty="0"/>
              <a:t> </a:t>
            </a:r>
            <a:r>
              <a:rPr lang="en-US" dirty="0" err="1"/>
              <a:t>dụ</a:t>
            </a:r>
            <a:endParaRPr lang="en-US" dirty="0"/>
          </a:p>
          <a:p>
            <a:pPr lvl="1"/>
            <a:r>
              <a:rPr lang="en-US" dirty="0"/>
              <a:t>		</a:t>
            </a:r>
            <a:r>
              <a:rPr lang="en-US" dirty="0">
                <a:solidFill>
                  <a:srgbClr val="FF0000"/>
                </a:solidFill>
              </a:rPr>
              <a:t>cat</a:t>
            </a:r>
            <a:r>
              <a:rPr lang="en-US" dirty="0"/>
              <a:t> → [0.2, 0.5, -0.1, 0.7]  </a:t>
            </a:r>
          </a:p>
          <a:p>
            <a:pPr lvl="1"/>
            <a:r>
              <a:rPr lang="en-US" dirty="0"/>
              <a:t>		</a:t>
            </a:r>
            <a:r>
              <a:rPr lang="en-US" dirty="0">
                <a:solidFill>
                  <a:srgbClr val="FF0000"/>
                </a:solidFill>
              </a:rPr>
              <a:t>sat</a:t>
            </a:r>
            <a:r>
              <a:rPr lang="en-US" dirty="0"/>
              <a:t> → [0.6, -0.3, 0.4, 0.2] </a:t>
            </a:r>
          </a:p>
          <a:p>
            <a:pPr lvl="1"/>
            <a:r>
              <a:rPr lang="en-US" dirty="0"/>
              <a:t>		…</a:t>
            </a:r>
          </a:p>
          <a:p>
            <a:pPr marL="285750" lvl="1" indent="-285750">
              <a:buFont typeface="Arial" panose="020B0604020202020204" pitchFamily="34" charset="0"/>
              <a:buChar char="•"/>
            </a:pPr>
            <a:r>
              <a:rPr lang="vi-VN" dirty="0"/>
              <a:t>Để mô hình học được ý nghĩa, ta dùng một </a:t>
            </a:r>
            <a:r>
              <a:rPr lang="vi-VN" b="1" dirty="0"/>
              <a:t>Embedding matrix</a:t>
            </a:r>
            <a:r>
              <a:rPr lang="vi-VN" dirty="0"/>
              <a:t> </a:t>
            </a:r>
            <a:r>
              <a:rPr lang="en-US" dirty="0"/>
              <a:t>W</a:t>
            </a:r>
            <a:r>
              <a:rPr lang="vi-VN" dirty="0"/>
              <a:t> để ánh xạ từ ID → vector thực.</a:t>
            </a:r>
            <a:endParaRPr lang="en-US" dirty="0"/>
          </a:p>
          <a:p>
            <a:pPr marL="285750" lvl="1" indent="-285750">
              <a:buFont typeface="Arial" panose="020B0604020202020204" pitchFamily="34" charset="0"/>
              <a:buChar char="•"/>
            </a:pPr>
            <a:r>
              <a:rPr lang="en-US" dirty="0" err="1"/>
              <a:t>Giả</a:t>
            </a:r>
            <a:r>
              <a:rPr lang="en-US" dirty="0"/>
              <a:t> </a:t>
            </a:r>
            <a:r>
              <a:rPr lang="en-US" dirty="0" err="1"/>
              <a:t>sử</a:t>
            </a:r>
            <a:r>
              <a:rPr lang="en-US" dirty="0"/>
              <a:t>: Vocab size (</a:t>
            </a:r>
            <a:r>
              <a:rPr lang="en-US" dirty="0" err="1"/>
              <a:t>số</a:t>
            </a:r>
            <a:r>
              <a:rPr lang="en-US" dirty="0"/>
              <a:t> </a:t>
            </a:r>
            <a:r>
              <a:rPr lang="en-US" dirty="0" err="1"/>
              <a:t>từ</a:t>
            </a:r>
            <a:r>
              <a:rPr lang="en-US" dirty="0"/>
              <a:t> </a:t>
            </a:r>
            <a:r>
              <a:rPr lang="en-US" dirty="0" err="1"/>
              <a:t>trong</a:t>
            </a:r>
            <a:r>
              <a:rPr lang="en-US" dirty="0"/>
              <a:t> </a:t>
            </a:r>
            <a:r>
              <a:rPr lang="en-US" dirty="0" err="1"/>
              <a:t>từ</a:t>
            </a:r>
            <a:r>
              <a:rPr lang="en-US" dirty="0"/>
              <a:t> </a:t>
            </a:r>
            <a:r>
              <a:rPr lang="en-US" dirty="0" err="1"/>
              <a:t>điển</a:t>
            </a:r>
            <a:r>
              <a:rPr lang="en-US" dirty="0"/>
              <a:t>) = 50,000. Embedding dimension (</a:t>
            </a:r>
            <a:r>
              <a:rPr lang="en-US" dirty="0" err="1"/>
              <a:t>chiều</a:t>
            </a:r>
            <a:r>
              <a:rPr lang="en-US" dirty="0"/>
              <a:t> vector) = 4. </a:t>
            </a:r>
            <a:r>
              <a:rPr lang="en-US" dirty="0" err="1"/>
              <a:t>Thì</a:t>
            </a:r>
            <a:r>
              <a:rPr lang="en-US" dirty="0"/>
              <a:t> embedding matrix </a:t>
            </a:r>
            <a:r>
              <a:rPr lang="en-US" dirty="0" err="1"/>
              <a:t>là</a:t>
            </a:r>
            <a:r>
              <a:rPr lang="en-US" dirty="0"/>
              <a:t> </a:t>
            </a:r>
            <a:r>
              <a:rPr lang="en-US" dirty="0" err="1"/>
              <a:t>một</a:t>
            </a:r>
            <a:r>
              <a:rPr lang="en-US" dirty="0"/>
              <a:t> ma </a:t>
            </a:r>
            <a:r>
              <a:rPr lang="en-US" dirty="0" err="1"/>
              <a:t>trận</a:t>
            </a:r>
            <a:r>
              <a:rPr lang="en-US" dirty="0"/>
              <a:t> 50,000×4.</a:t>
            </a:r>
          </a:p>
          <a:p>
            <a:pPr marL="285750" lvl="1" indent="-285750">
              <a:buFont typeface="Arial" panose="020B0604020202020204" pitchFamily="34" charset="0"/>
              <a:buChar char="•"/>
            </a:pPr>
            <a:r>
              <a:rPr lang="en-US" dirty="0"/>
              <a:t>Ban </a:t>
            </a:r>
            <a:r>
              <a:rPr lang="en-US" dirty="0" err="1"/>
              <a:t>đầu</a:t>
            </a:r>
            <a:r>
              <a:rPr lang="en-US" dirty="0"/>
              <a:t> </a:t>
            </a:r>
            <a:r>
              <a:rPr lang="en-US" dirty="0" err="1"/>
              <a:t>các</a:t>
            </a:r>
            <a:r>
              <a:rPr lang="en-US" dirty="0"/>
              <a:t> </a:t>
            </a:r>
            <a:r>
              <a:rPr lang="en-US" dirty="0" err="1"/>
              <a:t>số</a:t>
            </a:r>
            <a:r>
              <a:rPr lang="en-US" dirty="0"/>
              <a:t> </a:t>
            </a:r>
            <a:r>
              <a:rPr lang="en-US" dirty="0" err="1"/>
              <a:t>này</a:t>
            </a:r>
            <a:r>
              <a:rPr lang="en-US" dirty="0"/>
              <a:t> </a:t>
            </a:r>
            <a:r>
              <a:rPr lang="en-US" dirty="0" err="1"/>
              <a:t>được</a:t>
            </a:r>
            <a:r>
              <a:rPr lang="en-US" dirty="0"/>
              <a:t> </a:t>
            </a:r>
            <a:r>
              <a:rPr lang="en-US" dirty="0" err="1"/>
              <a:t>khởi</a:t>
            </a:r>
            <a:r>
              <a:rPr lang="en-US" dirty="0"/>
              <a:t> </a:t>
            </a:r>
            <a:r>
              <a:rPr lang="en-US" dirty="0" err="1"/>
              <a:t>tạo</a:t>
            </a:r>
            <a:r>
              <a:rPr lang="en-US" dirty="0"/>
              <a:t> </a:t>
            </a:r>
            <a:r>
              <a:rPr lang="en-US" dirty="0" err="1"/>
              <a:t>ngẫu</a:t>
            </a:r>
            <a:r>
              <a:rPr lang="en-US" dirty="0"/>
              <a:t> </a:t>
            </a:r>
            <a:r>
              <a:rPr lang="en-US" dirty="0" err="1"/>
              <a:t>nhiên</a:t>
            </a:r>
            <a:r>
              <a:rPr lang="en-US" dirty="0"/>
              <a:t>.</a:t>
            </a:r>
          </a:p>
          <a:p>
            <a:pPr marL="285750" lvl="1" indent="-285750">
              <a:buFont typeface="Arial" panose="020B0604020202020204" pitchFamily="34" charset="0"/>
              <a:buChar char="•"/>
            </a:pPr>
            <a:r>
              <a:rPr lang="en-US" dirty="0"/>
              <a:t>Trong </a:t>
            </a:r>
            <a:r>
              <a:rPr lang="en-US" dirty="0" err="1"/>
              <a:t>quá</a:t>
            </a:r>
            <a:r>
              <a:rPr lang="en-US" dirty="0"/>
              <a:t> </a:t>
            </a:r>
            <a:r>
              <a:rPr lang="en-US" dirty="0" err="1"/>
              <a:t>trình</a:t>
            </a:r>
            <a:r>
              <a:rPr lang="en-US" dirty="0"/>
              <a:t> </a:t>
            </a:r>
            <a:r>
              <a:rPr lang="en-US" dirty="0" err="1"/>
              <a:t>huấn</a:t>
            </a:r>
            <a:r>
              <a:rPr lang="en-US" dirty="0"/>
              <a:t> </a:t>
            </a:r>
            <a:r>
              <a:rPr lang="en-US" dirty="0" err="1"/>
              <a:t>luyện</a:t>
            </a:r>
            <a:r>
              <a:rPr lang="en-US" dirty="0"/>
              <a:t> </a:t>
            </a:r>
            <a:r>
              <a:rPr lang="en-US" dirty="0" err="1"/>
              <a:t>mô</a:t>
            </a:r>
            <a:r>
              <a:rPr lang="en-US" dirty="0"/>
              <a:t> </a:t>
            </a:r>
            <a:r>
              <a:rPr lang="en-US" dirty="0" err="1"/>
              <a:t>hình</a:t>
            </a:r>
            <a:r>
              <a:rPr lang="en-US" dirty="0"/>
              <a:t> </a:t>
            </a:r>
            <a:r>
              <a:rPr lang="en-US" dirty="0" err="1"/>
              <a:t>cập</a:t>
            </a:r>
            <a:r>
              <a:rPr lang="en-US" dirty="0"/>
              <a:t> </a:t>
            </a:r>
            <a:r>
              <a:rPr lang="en-US" dirty="0" err="1"/>
              <a:t>nhật</a:t>
            </a:r>
            <a:r>
              <a:rPr lang="en-US" dirty="0"/>
              <a:t> </a:t>
            </a:r>
            <a:r>
              <a:rPr lang="en-US" dirty="0" err="1"/>
              <a:t>chúng</a:t>
            </a:r>
            <a:r>
              <a:rPr lang="en-US" dirty="0"/>
              <a:t> </a:t>
            </a:r>
            <a:r>
              <a:rPr lang="en-US" dirty="0" err="1"/>
              <a:t>bằng</a:t>
            </a:r>
            <a:r>
              <a:rPr lang="en-US" dirty="0"/>
              <a:t> gradient descent. Sao </a:t>
            </a:r>
            <a:r>
              <a:rPr lang="en-US" dirty="0" err="1"/>
              <a:t>cho</a:t>
            </a:r>
            <a:r>
              <a:rPr lang="en-US" dirty="0"/>
              <a:t> </a:t>
            </a:r>
            <a:r>
              <a:rPr lang="en-US" dirty="0" err="1"/>
              <a:t>các</a:t>
            </a:r>
            <a:r>
              <a:rPr lang="en-US" dirty="0"/>
              <a:t> </a:t>
            </a:r>
            <a:r>
              <a:rPr lang="en-US" dirty="0" err="1"/>
              <a:t>từ</a:t>
            </a:r>
            <a:r>
              <a:rPr lang="en-US" dirty="0"/>
              <a:t> </a:t>
            </a:r>
            <a:r>
              <a:rPr lang="en-US" dirty="0" err="1"/>
              <a:t>có</a:t>
            </a:r>
            <a:r>
              <a:rPr lang="en-US" dirty="0"/>
              <a:t> </a:t>
            </a:r>
            <a:r>
              <a:rPr lang="en-US" dirty="0" err="1"/>
              <a:t>nghĩa</a:t>
            </a:r>
            <a:r>
              <a:rPr lang="en-US" dirty="0"/>
              <a:t> </a:t>
            </a:r>
            <a:r>
              <a:rPr lang="en-US" dirty="0" err="1"/>
              <a:t>và</a:t>
            </a:r>
            <a:r>
              <a:rPr lang="en-US" dirty="0"/>
              <a:t> </a:t>
            </a:r>
            <a:r>
              <a:rPr lang="en-US" dirty="0" err="1"/>
              <a:t>quan</a:t>
            </a:r>
            <a:r>
              <a:rPr lang="en-US" dirty="0"/>
              <a:t> </a:t>
            </a:r>
            <a:r>
              <a:rPr lang="en-US" dirty="0" err="1"/>
              <a:t>hệ</a:t>
            </a:r>
            <a:r>
              <a:rPr lang="en-US" dirty="0"/>
              <a:t> </a:t>
            </a:r>
            <a:r>
              <a:rPr lang="en-US" dirty="0" err="1"/>
              <a:t>giống</a:t>
            </a:r>
            <a:r>
              <a:rPr lang="en-US" dirty="0"/>
              <a:t> </a:t>
            </a:r>
            <a:r>
              <a:rPr lang="en-US" dirty="0" err="1"/>
              <a:t>nhau</a:t>
            </a:r>
            <a:r>
              <a:rPr lang="en-US" dirty="0"/>
              <a:t> </a:t>
            </a:r>
            <a:r>
              <a:rPr lang="en-US" dirty="0" err="1"/>
              <a:t>thì</a:t>
            </a:r>
            <a:r>
              <a:rPr lang="en-US" dirty="0"/>
              <a:t> </a:t>
            </a:r>
            <a:r>
              <a:rPr lang="en-US" dirty="0" err="1"/>
              <a:t>sẽ</a:t>
            </a:r>
            <a:r>
              <a:rPr lang="en-US" dirty="0"/>
              <a:t> ở </a:t>
            </a:r>
            <a:r>
              <a:rPr lang="en-US" dirty="0" err="1"/>
              <a:t>gần</a:t>
            </a:r>
            <a:r>
              <a:rPr lang="en-US" dirty="0"/>
              <a:t> </a:t>
            </a:r>
            <a:r>
              <a:rPr lang="en-US" dirty="0" err="1"/>
              <a:t>nhau</a:t>
            </a:r>
            <a:r>
              <a:rPr lang="en-US" dirty="0"/>
              <a:t>.</a:t>
            </a:r>
          </a:p>
          <a:p>
            <a:pPr marL="285750" lvl="1" indent="-285750">
              <a:buFont typeface="Arial" panose="020B0604020202020204" pitchFamily="34" charset="0"/>
              <a:buChar char="•"/>
            </a:pPr>
            <a:r>
              <a:rPr lang="en-US" dirty="0" err="1"/>
              <a:t>Như</a:t>
            </a:r>
            <a:r>
              <a:rPr lang="en-US" dirty="0"/>
              <a:t> “cat” </a:t>
            </a:r>
            <a:r>
              <a:rPr lang="en-US" dirty="0" err="1"/>
              <a:t>thì</a:t>
            </a:r>
            <a:r>
              <a:rPr lang="en-US" dirty="0"/>
              <a:t> </a:t>
            </a:r>
            <a:r>
              <a:rPr lang="en-US" dirty="0" err="1"/>
              <a:t>gần</a:t>
            </a:r>
            <a:r>
              <a:rPr lang="en-US" dirty="0"/>
              <a:t> “dog” </a:t>
            </a:r>
            <a:r>
              <a:rPr lang="en-US" dirty="0" err="1"/>
              <a:t>hơn</a:t>
            </a:r>
            <a:r>
              <a:rPr lang="en-US" dirty="0"/>
              <a:t> </a:t>
            </a:r>
            <a:r>
              <a:rPr lang="en-US" dirty="0" err="1"/>
              <a:t>là</a:t>
            </a:r>
            <a:r>
              <a:rPr lang="en-US" dirty="0"/>
              <a:t> “car”</a:t>
            </a:r>
          </a:p>
          <a:p>
            <a:pPr lvl="1"/>
            <a:r>
              <a:rPr lang="en-US" dirty="0"/>
              <a:t>		</a:t>
            </a:r>
            <a:r>
              <a:rPr lang="en-US" dirty="0">
                <a:solidFill>
                  <a:srgbClr val="FF0000"/>
                </a:solidFill>
              </a:rPr>
              <a:t>cat</a:t>
            </a:r>
            <a:r>
              <a:rPr lang="en-US" dirty="0"/>
              <a:t>  → [0.2, 0.5, -0.1, 0.7]  </a:t>
            </a:r>
          </a:p>
          <a:p>
            <a:pPr lvl="1"/>
            <a:r>
              <a:rPr lang="en-US" dirty="0"/>
              <a:t>		</a:t>
            </a:r>
            <a:r>
              <a:rPr lang="en-US" dirty="0">
                <a:solidFill>
                  <a:srgbClr val="FF0000"/>
                </a:solidFill>
              </a:rPr>
              <a:t>dog</a:t>
            </a:r>
            <a:r>
              <a:rPr lang="en-US" dirty="0"/>
              <a:t>  → [0.25, 0.55, -0.05, 0.65]  (</a:t>
            </a:r>
            <a:r>
              <a:rPr lang="en-US" u="sng" dirty="0" err="1"/>
              <a:t>gần</a:t>
            </a:r>
            <a:r>
              <a:rPr lang="en-US" u="sng" dirty="0"/>
              <a:t> cat</a:t>
            </a:r>
            <a:r>
              <a:rPr lang="en-US" dirty="0"/>
              <a:t>)  </a:t>
            </a:r>
          </a:p>
          <a:p>
            <a:pPr lvl="1"/>
            <a:r>
              <a:rPr lang="en-US" dirty="0"/>
              <a:t>		</a:t>
            </a:r>
            <a:r>
              <a:rPr lang="en-US" dirty="0">
                <a:solidFill>
                  <a:srgbClr val="FF0000"/>
                </a:solidFill>
              </a:rPr>
              <a:t>car</a:t>
            </a:r>
            <a:r>
              <a:rPr lang="en-US" dirty="0"/>
              <a:t>  → [-0.8, 0.1, 0.6, -0.3]     (</a:t>
            </a:r>
            <a:r>
              <a:rPr lang="en-US" u="sng" dirty="0" err="1"/>
              <a:t>khá</a:t>
            </a:r>
            <a:r>
              <a:rPr lang="en-US" u="sng" dirty="0"/>
              <a:t> xa cat</a:t>
            </a:r>
            <a:r>
              <a:rPr lang="en-US" dirty="0"/>
              <a:t>)</a:t>
            </a:r>
          </a:p>
        </p:txBody>
      </p:sp>
    </p:spTree>
    <p:extLst>
      <p:ext uri="{BB962C8B-B14F-4D97-AF65-F5344CB8AC3E}">
        <p14:creationId xmlns:p14="http://schemas.microsoft.com/office/powerpoint/2010/main" val="101944842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74"/>
        <p:cNvGrpSpPr/>
        <p:nvPr/>
      </p:nvGrpSpPr>
      <p:grpSpPr>
        <a:xfrm>
          <a:off x="0" y="0"/>
          <a:ext cx="0" cy="0"/>
          <a:chOff x="0" y="0"/>
          <a:chExt cx="0" cy="0"/>
        </a:xfrm>
      </p:grpSpPr>
      <p:sp>
        <p:nvSpPr>
          <p:cNvPr id="975" name="Google Shape;975;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Steps to apply AI in schools</a:t>
            </a:r>
            <a:endParaRPr/>
          </a:p>
        </p:txBody>
      </p:sp>
      <p:sp>
        <p:nvSpPr>
          <p:cNvPr id="976" name="Google Shape;976;p53"/>
          <p:cNvSpPr txBox="1"/>
          <p:nvPr/>
        </p:nvSpPr>
        <p:spPr>
          <a:xfrm>
            <a:off x="720000" y="1873325"/>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977" name="Google Shape;977;p53"/>
          <p:cNvSpPr txBox="1"/>
          <p:nvPr/>
        </p:nvSpPr>
        <p:spPr>
          <a:xfrm>
            <a:off x="720000" y="1412400"/>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Identify</a:t>
            </a:r>
            <a:endParaRPr sz="2000" b="1">
              <a:solidFill>
                <a:schemeClr val="accent5"/>
              </a:solidFill>
              <a:latin typeface="Sora"/>
              <a:ea typeface="Sora"/>
              <a:cs typeface="Sora"/>
              <a:sym typeface="Sora"/>
            </a:endParaRPr>
          </a:p>
        </p:txBody>
      </p:sp>
      <p:sp>
        <p:nvSpPr>
          <p:cNvPr id="978" name="Google Shape;978;p53"/>
          <p:cNvSpPr txBox="1"/>
          <p:nvPr/>
        </p:nvSpPr>
        <p:spPr>
          <a:xfrm>
            <a:off x="3402600" y="1873325"/>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979" name="Google Shape;979;p53"/>
          <p:cNvSpPr txBox="1"/>
          <p:nvPr/>
        </p:nvSpPr>
        <p:spPr>
          <a:xfrm>
            <a:off x="3402600" y="1412400"/>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Collect data</a:t>
            </a:r>
            <a:endParaRPr sz="2000" b="1">
              <a:solidFill>
                <a:schemeClr val="accent5"/>
              </a:solidFill>
              <a:latin typeface="Sora"/>
              <a:ea typeface="Sora"/>
              <a:cs typeface="Sora"/>
              <a:sym typeface="Sora"/>
            </a:endParaRPr>
          </a:p>
        </p:txBody>
      </p:sp>
      <p:sp>
        <p:nvSpPr>
          <p:cNvPr id="980" name="Google Shape;980;p53"/>
          <p:cNvSpPr txBox="1"/>
          <p:nvPr/>
        </p:nvSpPr>
        <p:spPr>
          <a:xfrm>
            <a:off x="6085200" y="1873325"/>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Despite being red, Mars is actually a cold place</a:t>
            </a:r>
            <a:endParaRPr>
              <a:solidFill>
                <a:schemeClr val="dk1"/>
              </a:solidFill>
              <a:latin typeface="Lato"/>
              <a:ea typeface="Lato"/>
              <a:cs typeface="Lato"/>
              <a:sym typeface="Lato"/>
            </a:endParaRPr>
          </a:p>
        </p:txBody>
      </p:sp>
      <p:sp>
        <p:nvSpPr>
          <p:cNvPr id="981" name="Google Shape;981;p53"/>
          <p:cNvSpPr txBox="1"/>
          <p:nvPr/>
        </p:nvSpPr>
        <p:spPr>
          <a:xfrm>
            <a:off x="6085200" y="1412400"/>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Choose AI tool</a:t>
            </a:r>
            <a:endParaRPr sz="2000" b="1">
              <a:solidFill>
                <a:schemeClr val="accent5"/>
              </a:solidFill>
              <a:latin typeface="Sora"/>
              <a:ea typeface="Sora"/>
              <a:cs typeface="Sora"/>
              <a:sym typeface="Sora"/>
            </a:endParaRPr>
          </a:p>
        </p:txBody>
      </p:sp>
      <p:sp>
        <p:nvSpPr>
          <p:cNvPr id="982" name="Google Shape;982;p53"/>
          <p:cNvSpPr txBox="1"/>
          <p:nvPr/>
        </p:nvSpPr>
        <p:spPr>
          <a:xfrm>
            <a:off x="720000" y="3704473"/>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sp>
        <p:nvSpPr>
          <p:cNvPr id="983" name="Google Shape;983;p53"/>
          <p:cNvSpPr txBox="1"/>
          <p:nvPr/>
        </p:nvSpPr>
        <p:spPr>
          <a:xfrm>
            <a:off x="720000" y="3243543"/>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Train the tool</a:t>
            </a:r>
            <a:endParaRPr sz="2000" b="1">
              <a:solidFill>
                <a:schemeClr val="accent5"/>
              </a:solidFill>
              <a:latin typeface="Sora"/>
              <a:ea typeface="Sora"/>
              <a:cs typeface="Sora"/>
              <a:sym typeface="Sora"/>
            </a:endParaRPr>
          </a:p>
        </p:txBody>
      </p:sp>
      <p:sp>
        <p:nvSpPr>
          <p:cNvPr id="984" name="Google Shape;984;p53"/>
          <p:cNvSpPr txBox="1"/>
          <p:nvPr/>
        </p:nvSpPr>
        <p:spPr>
          <a:xfrm>
            <a:off x="3402600" y="3704473"/>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Saturn is composed of hydrogen and helium</a:t>
            </a:r>
            <a:endParaRPr>
              <a:solidFill>
                <a:schemeClr val="dk1"/>
              </a:solidFill>
              <a:latin typeface="Lato"/>
              <a:ea typeface="Lato"/>
              <a:cs typeface="Lato"/>
              <a:sym typeface="Lato"/>
            </a:endParaRPr>
          </a:p>
        </p:txBody>
      </p:sp>
      <p:sp>
        <p:nvSpPr>
          <p:cNvPr id="985" name="Google Shape;985;p53"/>
          <p:cNvSpPr txBox="1"/>
          <p:nvPr/>
        </p:nvSpPr>
        <p:spPr>
          <a:xfrm>
            <a:off x="3402600" y="3243543"/>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Evaluate</a:t>
            </a:r>
            <a:endParaRPr sz="2000" b="1">
              <a:solidFill>
                <a:schemeClr val="accent5"/>
              </a:solidFill>
              <a:latin typeface="Sora"/>
              <a:ea typeface="Sora"/>
              <a:cs typeface="Sora"/>
              <a:sym typeface="Sora"/>
            </a:endParaRPr>
          </a:p>
        </p:txBody>
      </p:sp>
      <p:sp>
        <p:nvSpPr>
          <p:cNvPr id="986" name="Google Shape;986;p53"/>
          <p:cNvSpPr txBox="1"/>
          <p:nvPr/>
        </p:nvSpPr>
        <p:spPr>
          <a:xfrm>
            <a:off x="6085200" y="3704473"/>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Neptune is the farthest planet from the Sun</a:t>
            </a:r>
            <a:endParaRPr>
              <a:solidFill>
                <a:schemeClr val="dk1"/>
              </a:solidFill>
              <a:latin typeface="Lato"/>
              <a:ea typeface="Lato"/>
              <a:cs typeface="Lato"/>
              <a:sym typeface="Lato"/>
            </a:endParaRPr>
          </a:p>
        </p:txBody>
      </p:sp>
      <p:sp>
        <p:nvSpPr>
          <p:cNvPr id="987" name="Google Shape;987;p53"/>
          <p:cNvSpPr txBox="1"/>
          <p:nvPr/>
        </p:nvSpPr>
        <p:spPr>
          <a:xfrm>
            <a:off x="6085200" y="3243543"/>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Refine</a:t>
            </a:r>
            <a:endParaRPr sz="2000" b="1">
              <a:solidFill>
                <a:schemeClr val="accent5"/>
              </a:solidFill>
              <a:latin typeface="Sora"/>
              <a:ea typeface="Sora"/>
              <a:cs typeface="Sora"/>
              <a:sym typeface="Sora"/>
            </a:endParaRPr>
          </a:p>
        </p:txBody>
      </p:sp>
      <p:cxnSp>
        <p:nvCxnSpPr>
          <p:cNvPr id="988" name="Google Shape;988;p53"/>
          <p:cNvCxnSpPr>
            <a:stCxn id="977" idx="3"/>
            <a:endCxn id="979" idx="1"/>
          </p:cNvCxnSpPr>
          <p:nvPr/>
        </p:nvCxnSpPr>
        <p:spPr>
          <a:xfrm>
            <a:off x="3058800" y="1641000"/>
            <a:ext cx="343800" cy="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989" name="Google Shape;989;p53"/>
          <p:cNvCxnSpPr>
            <a:stCxn id="979" idx="3"/>
            <a:endCxn id="981" idx="1"/>
          </p:cNvCxnSpPr>
          <p:nvPr/>
        </p:nvCxnSpPr>
        <p:spPr>
          <a:xfrm>
            <a:off x="5741400" y="1641000"/>
            <a:ext cx="343800" cy="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990" name="Google Shape;990;p53"/>
          <p:cNvCxnSpPr>
            <a:stCxn id="980" idx="2"/>
            <a:endCxn id="983" idx="0"/>
          </p:cNvCxnSpPr>
          <p:nvPr/>
        </p:nvCxnSpPr>
        <p:spPr>
          <a:xfrm rot="5400000">
            <a:off x="4217400" y="206225"/>
            <a:ext cx="709200" cy="5365200"/>
          </a:xfrm>
          <a:prstGeom prst="bentConnector3">
            <a:avLst>
              <a:gd name="adj1" fmla="val 50008"/>
            </a:avLst>
          </a:prstGeom>
          <a:noFill/>
          <a:ln w="19050" cap="flat" cmpd="sng">
            <a:solidFill>
              <a:schemeClr val="lt2"/>
            </a:solidFill>
            <a:prstDash val="solid"/>
            <a:round/>
            <a:headEnd type="none" w="med" len="med"/>
            <a:tailEnd type="oval" w="med" len="med"/>
          </a:ln>
        </p:spPr>
      </p:cxnSp>
      <p:cxnSp>
        <p:nvCxnSpPr>
          <p:cNvPr id="991" name="Google Shape;991;p53"/>
          <p:cNvCxnSpPr>
            <a:stCxn id="983" idx="3"/>
            <a:endCxn id="985" idx="1"/>
          </p:cNvCxnSpPr>
          <p:nvPr/>
        </p:nvCxnSpPr>
        <p:spPr>
          <a:xfrm>
            <a:off x="3058800" y="3472143"/>
            <a:ext cx="343800" cy="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992" name="Google Shape;992;p53"/>
          <p:cNvCxnSpPr>
            <a:stCxn id="985" idx="3"/>
            <a:endCxn id="987" idx="1"/>
          </p:cNvCxnSpPr>
          <p:nvPr/>
        </p:nvCxnSpPr>
        <p:spPr>
          <a:xfrm>
            <a:off x="5741400" y="3472143"/>
            <a:ext cx="343800" cy="600"/>
          </a:xfrm>
          <a:prstGeom prst="bentConnector3">
            <a:avLst>
              <a:gd name="adj1" fmla="val 50000"/>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Classification of AI</a:t>
            </a:r>
            <a:endParaRPr/>
          </a:p>
        </p:txBody>
      </p:sp>
      <p:graphicFrame>
        <p:nvGraphicFramePr>
          <p:cNvPr id="998" name="Google Shape;998;p54"/>
          <p:cNvGraphicFramePr/>
          <p:nvPr>
            <p:extLst>
              <p:ext uri="{D42A27DB-BD31-4B8C-83A1-F6EECF244321}">
                <p14:modId xmlns:p14="http://schemas.microsoft.com/office/powerpoint/2010/main" val="1425044136"/>
              </p:ext>
            </p:extLst>
          </p:nvPr>
        </p:nvGraphicFramePr>
        <p:xfrm>
          <a:off x="497931" y="1092360"/>
          <a:ext cx="7704000" cy="3085011"/>
        </p:xfrm>
        <a:graphic>
          <a:graphicData uri="http://schemas.openxmlformats.org/drawingml/2006/table">
            <a:tbl>
              <a:tblPr>
                <a:noFill/>
                <a:tableStyleId>{2B04FC89-C7D2-4B08-A21A-1146A7122143}</a:tableStyleId>
              </a:tblPr>
              <a:tblGrid>
                <a:gridCol w="416469">
                  <a:extLst>
                    <a:ext uri="{9D8B030D-6E8A-4147-A177-3AD203B41FA5}">
                      <a16:colId xmlns:a16="http://schemas.microsoft.com/office/drawing/2014/main" val="20000"/>
                    </a:ext>
                  </a:extLst>
                </a:gridCol>
                <a:gridCol w="1711234">
                  <a:extLst>
                    <a:ext uri="{9D8B030D-6E8A-4147-A177-3AD203B41FA5}">
                      <a16:colId xmlns:a16="http://schemas.microsoft.com/office/drawing/2014/main" val="2993337378"/>
                    </a:ext>
                  </a:extLst>
                </a:gridCol>
                <a:gridCol w="1201783">
                  <a:extLst>
                    <a:ext uri="{9D8B030D-6E8A-4147-A177-3AD203B41FA5}">
                      <a16:colId xmlns:a16="http://schemas.microsoft.com/office/drawing/2014/main" val="3963112788"/>
                    </a:ext>
                  </a:extLst>
                </a:gridCol>
                <a:gridCol w="1162594">
                  <a:extLst>
                    <a:ext uri="{9D8B030D-6E8A-4147-A177-3AD203B41FA5}">
                      <a16:colId xmlns:a16="http://schemas.microsoft.com/office/drawing/2014/main" val="20001"/>
                    </a:ext>
                  </a:extLst>
                </a:gridCol>
                <a:gridCol w="940526">
                  <a:extLst>
                    <a:ext uri="{9D8B030D-6E8A-4147-A177-3AD203B41FA5}">
                      <a16:colId xmlns:a16="http://schemas.microsoft.com/office/drawing/2014/main" val="20002"/>
                    </a:ext>
                  </a:extLst>
                </a:gridCol>
                <a:gridCol w="1182189">
                  <a:extLst>
                    <a:ext uri="{9D8B030D-6E8A-4147-A177-3AD203B41FA5}">
                      <a16:colId xmlns:a16="http://schemas.microsoft.com/office/drawing/2014/main" val="20003"/>
                    </a:ext>
                  </a:extLst>
                </a:gridCol>
                <a:gridCol w="1089205">
                  <a:extLst>
                    <a:ext uri="{9D8B030D-6E8A-4147-A177-3AD203B41FA5}">
                      <a16:colId xmlns:a16="http://schemas.microsoft.com/office/drawing/2014/main" val="4042510522"/>
                    </a:ext>
                  </a:extLst>
                </a:gridCol>
              </a:tblGrid>
              <a:tr h="416400">
                <a:tc>
                  <a:txBody>
                    <a:bodyPr/>
                    <a:lstStyle/>
                    <a:p>
                      <a:pPr algn="ctr"/>
                      <a:r>
                        <a:rPr lang="en-US" b="1" dirty="0"/>
                        <a:t>TT</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err="1"/>
                        <a:t>Họ</a:t>
                      </a:r>
                      <a:r>
                        <a:rPr lang="en-US" b="1" dirty="0"/>
                        <a:t> </a:t>
                      </a:r>
                      <a:r>
                        <a:rPr lang="en-US" b="1" dirty="0" err="1"/>
                        <a:t>và</a:t>
                      </a:r>
                      <a:r>
                        <a:rPr lang="en-US" b="1" dirty="0"/>
                        <a:t> </a:t>
                      </a:r>
                      <a:r>
                        <a:rPr lang="en-US" b="1" dirty="0" err="1"/>
                        <a:t>tên</a:t>
                      </a:r>
                      <a:endParaRPr lang="en-US" b="1"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tc>
                  <a:txBody>
                    <a:bodyPr/>
                    <a:lstStyle/>
                    <a:p>
                      <a:pPr algn="ctr"/>
                      <a:r>
                        <a:rPr lang="en-US" b="1" dirty="0"/>
                        <a:t>MSSV</a:t>
                      </a:r>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tc>
                  <a:txBody>
                    <a:bodyPr/>
                    <a:lstStyle/>
                    <a:p>
                      <a:pPr algn="ctr"/>
                      <a:r>
                        <a:rPr lang="en-US" b="1" dirty="0" err="1"/>
                        <a:t>Lớp</a:t>
                      </a:r>
                      <a:r>
                        <a:rPr lang="en-US" b="1" dirty="0"/>
                        <a:t> / Khoa</a:t>
                      </a:r>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err="1"/>
                        <a:t>Học</a:t>
                      </a:r>
                      <a:r>
                        <a:rPr lang="en-US" b="1" dirty="0"/>
                        <a:t> </a:t>
                      </a:r>
                      <a:r>
                        <a:rPr lang="en-US" b="1" dirty="0" err="1"/>
                        <a:t>Lực</a:t>
                      </a:r>
                      <a:endParaRPr lang="en-US" b="1" dirty="0"/>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err="1"/>
                        <a:t>Điện</a:t>
                      </a:r>
                      <a:r>
                        <a:rPr lang="en-US" b="1" dirty="0"/>
                        <a:t> </a:t>
                      </a:r>
                      <a:r>
                        <a:rPr lang="en-US" b="1" dirty="0" err="1"/>
                        <a:t>thoại</a:t>
                      </a:r>
                      <a:endParaRPr lang="en-US" b="1" dirty="0"/>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bg1">
                        <a:lumMod val="75000"/>
                      </a:schemeClr>
                    </a:solidFill>
                  </a:tcPr>
                </a:tc>
                <a:tc>
                  <a:txBody>
                    <a:bodyPr/>
                    <a:lstStyle/>
                    <a:p>
                      <a:pPr algn="ctr"/>
                      <a:r>
                        <a:rPr lang="en-US" b="1" dirty="0" err="1"/>
                        <a:t>Chức</a:t>
                      </a:r>
                      <a:r>
                        <a:rPr lang="en-US" b="1" dirty="0"/>
                        <a:t> </a:t>
                      </a:r>
                      <a:r>
                        <a:rPr lang="en-US" b="1" dirty="0" err="1"/>
                        <a:t>danh</a:t>
                      </a:r>
                      <a:endParaRPr lang="en-US" b="1" dirty="0"/>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bg1">
                        <a:lumMod val="75000"/>
                      </a:schemeClr>
                    </a:solidFill>
                  </a:tcPr>
                </a:tc>
                <a:extLst>
                  <a:ext uri="{0D108BD9-81ED-4DB2-BD59-A6C34878D82A}">
                    <a16:rowId xmlns:a16="http://schemas.microsoft.com/office/drawing/2014/main" val="10000"/>
                  </a:ext>
                </a:extLst>
              </a:tr>
              <a:tr h="502920">
                <a:tc>
                  <a:txBody>
                    <a:bodyPr/>
                    <a:lstStyle/>
                    <a:p>
                      <a:pPr algn="ctr"/>
                      <a:r>
                        <a:rPr lang="en-US" b="0" dirty="0"/>
                        <a:t>1</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err="1"/>
                        <a:t>Phạm</a:t>
                      </a:r>
                      <a:r>
                        <a:rPr lang="en-US" dirty="0"/>
                        <a:t> Chí Khanh</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2211110142 </a:t>
                      </a:r>
                      <a:endParaRPr lang="en-US" b="0" dirty="0"/>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CN-KT</a:t>
                      </a:r>
                      <a:endParaRPr lang="en-US" b="0" dirty="0"/>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err="1"/>
                        <a:t>Giỏi</a:t>
                      </a:r>
                      <a:endParaRPr lang="en-US" b="0" dirty="0"/>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a:t>0385763613</a:t>
                      </a:r>
                      <a:endParaRPr lang="en-US" b="0" dirty="0"/>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err="1"/>
                        <a:t>Chủ</a:t>
                      </a:r>
                      <a:r>
                        <a:rPr lang="en-US" dirty="0"/>
                        <a:t> </a:t>
                      </a:r>
                      <a:r>
                        <a:rPr lang="en-US" dirty="0" err="1"/>
                        <a:t>nhiệm</a:t>
                      </a:r>
                      <a:endParaRPr lang="en-US" b="0" dirty="0"/>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96389">
                <a:tc>
                  <a:txBody>
                    <a:bodyPr/>
                    <a:lstStyle/>
                    <a:p>
                      <a:pPr algn="ctr"/>
                      <a:r>
                        <a:rPr lang="en-US" b="0" dirty="0"/>
                        <a:t>2</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err="1"/>
                        <a:t>Huỳnh</a:t>
                      </a:r>
                      <a:r>
                        <a:rPr lang="en-US" dirty="0"/>
                        <a:t> </a:t>
                      </a:r>
                      <a:r>
                        <a:rPr lang="en-US" dirty="0" err="1"/>
                        <a:t>Thạnh</a:t>
                      </a:r>
                      <a:r>
                        <a:rPr lang="en-US" dirty="0"/>
                        <a:t> </a:t>
                      </a:r>
                      <a:r>
                        <a:rPr lang="en-US" dirty="0" err="1"/>
                        <a:t>Phú</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2111110213</a:t>
                      </a:r>
                      <a:endParaRPr lang="en-US" b="0" dirty="0"/>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CN-KT</a:t>
                      </a:r>
                      <a:endParaRPr lang="en-US" b="0" dirty="0"/>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err="1"/>
                        <a:t>Khá</a:t>
                      </a:r>
                      <a:endParaRPr lang="en-US" b="0" dirty="0"/>
                    </a:p>
                  </a:txBody>
                  <a:tcPr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0375948026</a:t>
                      </a:r>
                      <a:endParaRPr lang="en-US" b="0" dirty="0"/>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Thành </a:t>
                      </a:r>
                      <a:r>
                        <a:rPr lang="en-US" dirty="0" err="1"/>
                        <a:t>viên</a:t>
                      </a:r>
                      <a:endParaRPr lang="en-US" b="0" dirty="0"/>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96388">
                <a:tc>
                  <a:txBody>
                    <a:bodyPr/>
                    <a:lstStyle/>
                    <a:p>
                      <a:pPr algn="ctr"/>
                      <a:r>
                        <a:rPr lang="en-US" b="0" dirty="0"/>
                        <a:t>3</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vi-VN" dirty="0"/>
                        <a:t>Bùi Hồ Chí Cường</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2311110071</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CN-KT</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err="1"/>
                        <a:t>Khá</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0397591943</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Thành </a:t>
                      </a:r>
                      <a:r>
                        <a:rPr lang="en-US" dirty="0" err="1"/>
                        <a:t>viên</a:t>
                      </a:r>
                      <a:endParaRPr lang="en-US" b="0" dirty="0"/>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505448286"/>
                  </a:ext>
                </a:extLst>
              </a:tr>
              <a:tr h="542109">
                <a:tc>
                  <a:txBody>
                    <a:bodyPr/>
                    <a:lstStyle/>
                    <a:p>
                      <a:pPr algn="ctr"/>
                      <a:r>
                        <a:rPr lang="en-US" b="0" dirty="0"/>
                        <a:t>4</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Lê </a:t>
                      </a:r>
                      <a:r>
                        <a:rPr lang="en-US" dirty="0" err="1"/>
                        <a:t>Hiếu</a:t>
                      </a:r>
                      <a:r>
                        <a:rPr lang="en-US" dirty="0"/>
                        <a:t> Nghiêm</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2311110011</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CN-KT</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err="1"/>
                        <a:t>Xuất</a:t>
                      </a:r>
                      <a:r>
                        <a:rPr lang="en-US" dirty="0"/>
                        <a:t> </a:t>
                      </a:r>
                      <a:r>
                        <a:rPr lang="en-US" dirty="0" err="1"/>
                        <a:t>sắc</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0767552364</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Thành </a:t>
                      </a:r>
                      <a:r>
                        <a:rPr lang="en-US" dirty="0" err="1"/>
                        <a:t>viên</a:t>
                      </a:r>
                      <a:endParaRPr lang="en-US" b="0" dirty="0"/>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204342290"/>
                  </a:ext>
                </a:extLst>
              </a:tr>
              <a:tr h="529045">
                <a:tc>
                  <a:txBody>
                    <a:bodyPr/>
                    <a:lstStyle/>
                    <a:p>
                      <a:pPr algn="ctr"/>
                      <a:r>
                        <a:rPr lang="en-US" b="0" dirty="0"/>
                        <a:t>5</a:t>
                      </a:r>
                    </a:p>
                  </a:txBody>
                  <a:tcPr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err="1"/>
                        <a:t>Nguyễn</a:t>
                      </a:r>
                      <a:r>
                        <a:rPr lang="en-US" dirty="0"/>
                        <a:t> Minh Vũ</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2211110063</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algn="ctr"/>
                      <a:r>
                        <a:rPr lang="en-US" dirty="0"/>
                        <a:t>CN-KT</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err="1"/>
                        <a:t>Giỏi</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algn="ctr"/>
                      <a:r>
                        <a:rPr lang="en-US" dirty="0"/>
                        <a:t>0912284821</a:t>
                      </a:r>
                      <a:endParaRPr lang="en-US" b="0" dirty="0"/>
                    </a:p>
                  </a:txBody>
                  <a:tcPr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Thành </a:t>
                      </a:r>
                      <a:r>
                        <a:rPr lang="en-US" dirty="0" err="1"/>
                        <a:t>viên</a:t>
                      </a:r>
                      <a:endParaRPr lang="en-US" b="0" dirty="0"/>
                    </a:p>
                  </a:txBody>
                  <a:tcPr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620297431"/>
                  </a:ext>
                </a:extLst>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Cause and effect </a:t>
            </a:r>
            <a:endParaRPr/>
          </a:p>
        </p:txBody>
      </p:sp>
      <p:cxnSp>
        <p:nvCxnSpPr>
          <p:cNvPr id="1004" name="Google Shape;1004;p55"/>
          <p:cNvCxnSpPr>
            <a:stCxn id="1005" idx="1"/>
            <a:endCxn id="1006" idx="1"/>
          </p:cNvCxnSpPr>
          <p:nvPr/>
        </p:nvCxnSpPr>
        <p:spPr>
          <a:xfrm rot="10800000" flipH="1">
            <a:off x="2125049" y="1514400"/>
            <a:ext cx="947700" cy="1365900"/>
          </a:xfrm>
          <a:prstGeom prst="bentConnector3">
            <a:avLst>
              <a:gd name="adj1" fmla="val 50005"/>
            </a:avLst>
          </a:prstGeom>
          <a:noFill/>
          <a:ln w="19050" cap="flat" cmpd="sng">
            <a:solidFill>
              <a:schemeClr val="lt2"/>
            </a:solidFill>
            <a:prstDash val="solid"/>
            <a:round/>
            <a:headEnd type="none" w="med" len="med"/>
            <a:tailEnd type="oval" w="med" len="med"/>
          </a:ln>
        </p:spPr>
      </p:cxnSp>
      <p:cxnSp>
        <p:nvCxnSpPr>
          <p:cNvPr id="1007" name="Google Shape;1007;p55"/>
          <p:cNvCxnSpPr>
            <a:stCxn id="1005" idx="1"/>
            <a:endCxn id="1008" idx="1"/>
          </p:cNvCxnSpPr>
          <p:nvPr/>
        </p:nvCxnSpPr>
        <p:spPr>
          <a:xfrm>
            <a:off x="2125049" y="2880300"/>
            <a:ext cx="947700" cy="1365900"/>
          </a:xfrm>
          <a:prstGeom prst="bentConnector3">
            <a:avLst>
              <a:gd name="adj1" fmla="val 50005"/>
            </a:avLst>
          </a:prstGeom>
          <a:noFill/>
          <a:ln w="19050" cap="flat" cmpd="sng">
            <a:solidFill>
              <a:schemeClr val="lt2"/>
            </a:solidFill>
            <a:prstDash val="solid"/>
            <a:round/>
            <a:headEnd type="none" w="med" len="med"/>
            <a:tailEnd type="oval" w="med" len="med"/>
          </a:ln>
        </p:spPr>
      </p:cxnSp>
      <p:sp>
        <p:nvSpPr>
          <p:cNvPr id="1005" name="Google Shape;1005;p55"/>
          <p:cNvSpPr/>
          <p:nvPr/>
        </p:nvSpPr>
        <p:spPr>
          <a:xfrm flipH="1">
            <a:off x="720149" y="2515950"/>
            <a:ext cx="1404900" cy="728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Problem or goal</a:t>
            </a:r>
            <a:endParaRPr sz="1600" b="1">
              <a:solidFill>
                <a:schemeClr val="accent5"/>
              </a:solidFill>
              <a:latin typeface="Sora"/>
              <a:ea typeface="Sora"/>
              <a:cs typeface="Sora"/>
              <a:sym typeface="Sora"/>
            </a:endParaRPr>
          </a:p>
        </p:txBody>
      </p:sp>
      <p:sp>
        <p:nvSpPr>
          <p:cNvPr id="1006" name="Google Shape;1006;p55"/>
          <p:cNvSpPr txBox="1"/>
          <p:nvPr/>
        </p:nvSpPr>
        <p:spPr>
          <a:xfrm>
            <a:off x="3072836" y="1277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Environment</a:t>
            </a:r>
            <a:endParaRPr sz="1600" b="1">
              <a:solidFill>
                <a:schemeClr val="accent5"/>
              </a:solidFill>
              <a:latin typeface="Sora"/>
              <a:ea typeface="Sora"/>
              <a:cs typeface="Sora"/>
              <a:sym typeface="Sora"/>
            </a:endParaRPr>
          </a:p>
        </p:txBody>
      </p:sp>
      <p:sp>
        <p:nvSpPr>
          <p:cNvPr id="1008" name="Google Shape;1008;p55"/>
          <p:cNvSpPr txBox="1"/>
          <p:nvPr/>
        </p:nvSpPr>
        <p:spPr>
          <a:xfrm>
            <a:off x="3072836" y="4009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Materials</a:t>
            </a:r>
            <a:endParaRPr sz="1600" b="1">
              <a:solidFill>
                <a:schemeClr val="accent5"/>
              </a:solidFill>
              <a:latin typeface="Sora"/>
              <a:ea typeface="Sora"/>
              <a:cs typeface="Sora"/>
              <a:sym typeface="Sora"/>
            </a:endParaRPr>
          </a:p>
        </p:txBody>
      </p:sp>
      <p:sp>
        <p:nvSpPr>
          <p:cNvPr id="1009" name="Google Shape;1009;p55"/>
          <p:cNvSpPr txBox="1"/>
          <p:nvPr/>
        </p:nvSpPr>
        <p:spPr>
          <a:xfrm>
            <a:off x="3072825" y="1810400"/>
            <a:ext cx="1634100" cy="79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1010" name="Google Shape;1010;p55"/>
          <p:cNvSpPr txBox="1"/>
          <p:nvPr/>
        </p:nvSpPr>
        <p:spPr>
          <a:xfrm>
            <a:off x="3072675" y="3155950"/>
            <a:ext cx="1634100" cy="794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1011" name="Google Shape;1011;p55"/>
          <p:cNvSpPr txBox="1"/>
          <p:nvPr/>
        </p:nvSpPr>
        <p:spPr>
          <a:xfrm>
            <a:off x="4753075" y="1277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People</a:t>
            </a:r>
            <a:endParaRPr sz="1600" b="1">
              <a:solidFill>
                <a:schemeClr val="accent5"/>
              </a:solidFill>
              <a:latin typeface="Sora"/>
              <a:ea typeface="Sora"/>
              <a:cs typeface="Sora"/>
              <a:sym typeface="Sora"/>
            </a:endParaRPr>
          </a:p>
        </p:txBody>
      </p:sp>
      <p:sp>
        <p:nvSpPr>
          <p:cNvPr id="1012" name="Google Shape;1012;p55"/>
          <p:cNvSpPr txBox="1"/>
          <p:nvPr/>
        </p:nvSpPr>
        <p:spPr>
          <a:xfrm>
            <a:off x="4753086" y="4009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Methods</a:t>
            </a:r>
            <a:endParaRPr sz="1600" b="1">
              <a:solidFill>
                <a:schemeClr val="accent5"/>
              </a:solidFill>
              <a:latin typeface="Sora"/>
              <a:ea typeface="Sora"/>
              <a:cs typeface="Sora"/>
              <a:sym typeface="Sora"/>
            </a:endParaRPr>
          </a:p>
        </p:txBody>
      </p:sp>
      <p:sp>
        <p:nvSpPr>
          <p:cNvPr id="1013" name="Google Shape;1013;p55"/>
          <p:cNvSpPr txBox="1"/>
          <p:nvPr/>
        </p:nvSpPr>
        <p:spPr>
          <a:xfrm>
            <a:off x="4753075" y="1810400"/>
            <a:ext cx="1634100" cy="79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Mars is actually a very cold place</a:t>
            </a:r>
            <a:endParaRPr>
              <a:solidFill>
                <a:schemeClr val="dk1"/>
              </a:solidFill>
              <a:latin typeface="Lato"/>
              <a:ea typeface="Lato"/>
              <a:cs typeface="Lato"/>
              <a:sym typeface="Lato"/>
            </a:endParaRPr>
          </a:p>
        </p:txBody>
      </p:sp>
      <p:sp>
        <p:nvSpPr>
          <p:cNvPr id="1014" name="Google Shape;1014;p55"/>
          <p:cNvSpPr txBox="1"/>
          <p:nvPr/>
        </p:nvSpPr>
        <p:spPr>
          <a:xfrm>
            <a:off x="4753075" y="3155950"/>
            <a:ext cx="1634100" cy="794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sp>
        <p:nvSpPr>
          <p:cNvPr id="1015" name="Google Shape;1015;p55"/>
          <p:cNvSpPr txBox="1"/>
          <p:nvPr/>
        </p:nvSpPr>
        <p:spPr>
          <a:xfrm>
            <a:off x="6433336" y="1277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Measurement</a:t>
            </a:r>
            <a:endParaRPr sz="1600" b="1">
              <a:solidFill>
                <a:schemeClr val="accent5"/>
              </a:solidFill>
              <a:latin typeface="Sora"/>
              <a:ea typeface="Sora"/>
              <a:cs typeface="Sora"/>
              <a:sym typeface="Sora"/>
            </a:endParaRPr>
          </a:p>
        </p:txBody>
      </p:sp>
      <p:sp>
        <p:nvSpPr>
          <p:cNvPr id="1016" name="Google Shape;1016;p55"/>
          <p:cNvSpPr txBox="1"/>
          <p:nvPr/>
        </p:nvSpPr>
        <p:spPr>
          <a:xfrm>
            <a:off x="6433336" y="4009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Machines</a:t>
            </a:r>
            <a:endParaRPr sz="1600" b="1">
              <a:solidFill>
                <a:schemeClr val="accent5"/>
              </a:solidFill>
              <a:latin typeface="Sora"/>
              <a:ea typeface="Sora"/>
              <a:cs typeface="Sora"/>
              <a:sym typeface="Sora"/>
            </a:endParaRPr>
          </a:p>
        </p:txBody>
      </p:sp>
      <p:sp>
        <p:nvSpPr>
          <p:cNvPr id="1017" name="Google Shape;1017;p55"/>
          <p:cNvSpPr txBox="1"/>
          <p:nvPr/>
        </p:nvSpPr>
        <p:spPr>
          <a:xfrm>
            <a:off x="6433325" y="1810400"/>
            <a:ext cx="1634100" cy="79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Saturn is a gas giant and has several rings</a:t>
            </a:r>
            <a:endParaRPr>
              <a:solidFill>
                <a:schemeClr val="dk1"/>
              </a:solidFill>
              <a:latin typeface="Lato"/>
              <a:ea typeface="Lato"/>
              <a:cs typeface="Lato"/>
              <a:sym typeface="Lato"/>
            </a:endParaRPr>
          </a:p>
        </p:txBody>
      </p:sp>
      <p:sp>
        <p:nvSpPr>
          <p:cNvPr id="1018" name="Google Shape;1018;p55"/>
          <p:cNvSpPr txBox="1"/>
          <p:nvPr/>
        </p:nvSpPr>
        <p:spPr>
          <a:xfrm>
            <a:off x="6433325" y="3155950"/>
            <a:ext cx="1634100" cy="794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Neptune is the farthest planet from the Sun</a:t>
            </a:r>
            <a:endParaRPr>
              <a:solidFill>
                <a:schemeClr val="dk1"/>
              </a:solidFill>
              <a:latin typeface="Lato"/>
              <a:ea typeface="Lato"/>
              <a:cs typeface="Lato"/>
              <a:sym typeface="Lato"/>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22"/>
        <p:cNvGrpSpPr/>
        <p:nvPr/>
      </p:nvGrpSpPr>
      <p:grpSpPr>
        <a:xfrm>
          <a:off x="0" y="0"/>
          <a:ext cx="0" cy="0"/>
          <a:chOff x="0" y="0"/>
          <a:chExt cx="0" cy="0"/>
        </a:xfrm>
      </p:grpSpPr>
      <p:sp>
        <p:nvSpPr>
          <p:cNvPr id="1023" name="Google Shape;1023;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Theory of mind</a:t>
            </a:r>
            <a:endParaRPr/>
          </a:p>
        </p:txBody>
      </p:sp>
      <p:sp>
        <p:nvSpPr>
          <p:cNvPr id="1024" name="Google Shape;1024;p56"/>
          <p:cNvSpPr txBox="1">
            <a:spLocks noGrp="1"/>
          </p:cNvSpPr>
          <p:nvPr>
            <p:ph type="subTitle" idx="1"/>
          </p:nvPr>
        </p:nvSpPr>
        <p:spPr>
          <a:xfrm>
            <a:off x="2185575" y="2009825"/>
            <a:ext cx="52491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Mercury the closest planet to the Sun and the smallest one in the Solar System? Note that it’s a bit larger than the Moon</a:t>
            </a:r>
            <a:endParaRPr/>
          </a:p>
        </p:txBody>
      </p:sp>
      <p:sp>
        <p:nvSpPr>
          <p:cNvPr id="1025" name="Google Shape;1025;p56"/>
          <p:cNvSpPr txBox="1">
            <a:spLocks noGrp="1"/>
          </p:cNvSpPr>
          <p:nvPr>
            <p:ph type="subTitle" idx="2"/>
          </p:nvPr>
        </p:nvSpPr>
        <p:spPr>
          <a:xfrm>
            <a:off x="2185575" y="3459225"/>
            <a:ext cx="5249100" cy="64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1026" name="Google Shape;1026;p56"/>
          <p:cNvSpPr txBox="1">
            <a:spLocks noGrp="1"/>
          </p:cNvSpPr>
          <p:nvPr>
            <p:ph type="subTitle" idx="3"/>
          </p:nvPr>
        </p:nvSpPr>
        <p:spPr>
          <a:xfrm>
            <a:off x="2185575" y="1636925"/>
            <a:ext cx="5249100" cy="3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Why is important the theory of mind?</a:t>
            </a:r>
            <a:endParaRPr/>
          </a:p>
        </p:txBody>
      </p:sp>
      <p:sp>
        <p:nvSpPr>
          <p:cNvPr id="1027" name="Google Shape;1027;p56"/>
          <p:cNvSpPr/>
          <p:nvPr/>
        </p:nvSpPr>
        <p:spPr>
          <a:xfrm>
            <a:off x="1099413" y="148452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8" name="Google Shape;1028;p56"/>
          <p:cNvSpPr txBox="1">
            <a:spLocks noGrp="1"/>
          </p:cNvSpPr>
          <p:nvPr>
            <p:ph type="subTitle" idx="4"/>
          </p:nvPr>
        </p:nvSpPr>
        <p:spPr>
          <a:xfrm>
            <a:off x="2185575" y="3089325"/>
            <a:ext cx="5249100" cy="3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Understand the mind of humans</a:t>
            </a:r>
            <a:endParaRPr/>
          </a:p>
        </p:txBody>
      </p:sp>
      <p:sp>
        <p:nvSpPr>
          <p:cNvPr id="1029" name="Google Shape;1029;p56"/>
          <p:cNvSpPr/>
          <p:nvPr/>
        </p:nvSpPr>
        <p:spPr>
          <a:xfrm>
            <a:off x="1099713" y="293692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30" name="Google Shape;1030;p56"/>
          <p:cNvGrpSpPr/>
          <p:nvPr/>
        </p:nvGrpSpPr>
        <p:grpSpPr>
          <a:xfrm>
            <a:off x="1289325" y="1592852"/>
            <a:ext cx="337199" cy="500353"/>
            <a:chOff x="4003063" y="4027752"/>
            <a:chExt cx="337199" cy="500353"/>
          </a:xfrm>
        </p:grpSpPr>
        <p:sp>
          <p:nvSpPr>
            <p:cNvPr id="1031" name="Google Shape;1031;p56"/>
            <p:cNvSpPr/>
            <p:nvPr/>
          </p:nvSpPr>
          <p:spPr>
            <a:xfrm>
              <a:off x="4091081" y="4351250"/>
              <a:ext cx="88046" cy="176855"/>
            </a:xfrm>
            <a:custGeom>
              <a:avLst/>
              <a:gdLst/>
              <a:ahLst/>
              <a:cxnLst/>
              <a:rect l="l" t="t" r="r" b="b"/>
              <a:pathLst>
                <a:path w="3226" h="6480" extrusionOk="0">
                  <a:moveTo>
                    <a:pt x="2149" y="1610"/>
                  </a:moveTo>
                  <a:lnTo>
                    <a:pt x="2149" y="2686"/>
                  </a:lnTo>
                  <a:lnTo>
                    <a:pt x="1073" y="2686"/>
                  </a:lnTo>
                  <a:lnTo>
                    <a:pt x="1073" y="1610"/>
                  </a:lnTo>
                  <a:close/>
                  <a:moveTo>
                    <a:pt x="2149" y="3759"/>
                  </a:moveTo>
                  <a:lnTo>
                    <a:pt x="2149" y="4835"/>
                  </a:lnTo>
                  <a:lnTo>
                    <a:pt x="1073" y="4835"/>
                  </a:lnTo>
                  <a:lnTo>
                    <a:pt x="1073" y="3759"/>
                  </a:lnTo>
                  <a:close/>
                  <a:moveTo>
                    <a:pt x="0" y="0"/>
                  </a:moveTo>
                  <a:lnTo>
                    <a:pt x="0" y="6479"/>
                  </a:lnTo>
                  <a:lnTo>
                    <a:pt x="3226" y="6479"/>
                  </a:lnTo>
                  <a:lnTo>
                    <a:pt x="32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6"/>
            <p:cNvSpPr/>
            <p:nvPr/>
          </p:nvSpPr>
          <p:spPr>
            <a:xfrm>
              <a:off x="4003145" y="4086404"/>
              <a:ext cx="43941" cy="58679"/>
            </a:xfrm>
            <a:custGeom>
              <a:avLst/>
              <a:gdLst/>
              <a:ahLst/>
              <a:cxnLst/>
              <a:rect l="l" t="t" r="r" b="b"/>
              <a:pathLst>
                <a:path w="1610" h="2150" extrusionOk="0">
                  <a:moveTo>
                    <a:pt x="1" y="1"/>
                  </a:moveTo>
                  <a:lnTo>
                    <a:pt x="1" y="2149"/>
                  </a:lnTo>
                  <a:lnTo>
                    <a:pt x="1610" y="2149"/>
                  </a:lnTo>
                  <a:lnTo>
                    <a:pt x="16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6"/>
            <p:cNvSpPr/>
            <p:nvPr/>
          </p:nvSpPr>
          <p:spPr>
            <a:xfrm>
              <a:off x="4076343" y="4057037"/>
              <a:ext cx="43941" cy="58570"/>
            </a:xfrm>
            <a:custGeom>
              <a:avLst/>
              <a:gdLst/>
              <a:ahLst/>
              <a:cxnLst/>
              <a:rect l="l" t="t" r="r" b="b"/>
              <a:pathLst>
                <a:path w="1610" h="2146" extrusionOk="0">
                  <a:moveTo>
                    <a:pt x="0" y="0"/>
                  </a:moveTo>
                  <a:lnTo>
                    <a:pt x="0" y="2146"/>
                  </a:lnTo>
                  <a:lnTo>
                    <a:pt x="1610" y="2146"/>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6"/>
            <p:cNvSpPr/>
            <p:nvPr/>
          </p:nvSpPr>
          <p:spPr>
            <a:xfrm>
              <a:off x="4149733" y="4027752"/>
              <a:ext cx="43941" cy="58679"/>
            </a:xfrm>
            <a:custGeom>
              <a:avLst/>
              <a:gdLst/>
              <a:ahLst/>
              <a:cxnLst/>
              <a:rect l="l" t="t" r="r" b="b"/>
              <a:pathLst>
                <a:path w="1610" h="2150" extrusionOk="0">
                  <a:moveTo>
                    <a:pt x="0" y="1"/>
                  </a:moveTo>
                  <a:lnTo>
                    <a:pt x="0" y="2150"/>
                  </a:lnTo>
                  <a:lnTo>
                    <a:pt x="1609" y="2150"/>
                  </a:lnTo>
                  <a:lnTo>
                    <a:pt x="1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6"/>
            <p:cNvSpPr/>
            <p:nvPr/>
          </p:nvSpPr>
          <p:spPr>
            <a:xfrm>
              <a:off x="4223013" y="4057037"/>
              <a:ext cx="43941" cy="58570"/>
            </a:xfrm>
            <a:custGeom>
              <a:avLst/>
              <a:gdLst/>
              <a:ahLst/>
              <a:cxnLst/>
              <a:rect l="l" t="t" r="r" b="b"/>
              <a:pathLst>
                <a:path w="1610" h="2146" extrusionOk="0">
                  <a:moveTo>
                    <a:pt x="1" y="0"/>
                  </a:moveTo>
                  <a:lnTo>
                    <a:pt x="1" y="2146"/>
                  </a:lnTo>
                  <a:lnTo>
                    <a:pt x="1610" y="2146"/>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6"/>
            <p:cNvSpPr/>
            <p:nvPr/>
          </p:nvSpPr>
          <p:spPr>
            <a:xfrm>
              <a:off x="4003145" y="4174340"/>
              <a:ext cx="44050" cy="61381"/>
            </a:xfrm>
            <a:custGeom>
              <a:avLst/>
              <a:gdLst/>
              <a:ahLst/>
              <a:cxnLst/>
              <a:rect l="l" t="t" r="r" b="b"/>
              <a:pathLst>
                <a:path w="1614" h="2249" extrusionOk="0">
                  <a:moveTo>
                    <a:pt x="1" y="0"/>
                  </a:moveTo>
                  <a:lnTo>
                    <a:pt x="1" y="2248"/>
                  </a:lnTo>
                  <a:cubicBezTo>
                    <a:pt x="442" y="1796"/>
                    <a:pt x="996" y="1472"/>
                    <a:pt x="1613" y="1285"/>
                  </a:cubicBezTo>
                  <a:lnTo>
                    <a:pt x="16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6"/>
            <p:cNvSpPr/>
            <p:nvPr/>
          </p:nvSpPr>
          <p:spPr>
            <a:xfrm>
              <a:off x="4076343" y="4145055"/>
              <a:ext cx="43941" cy="59552"/>
            </a:xfrm>
            <a:custGeom>
              <a:avLst/>
              <a:gdLst/>
              <a:ahLst/>
              <a:cxnLst/>
              <a:rect l="l" t="t" r="r" b="b"/>
              <a:pathLst>
                <a:path w="1610" h="2182" extrusionOk="0">
                  <a:moveTo>
                    <a:pt x="0" y="0"/>
                  </a:moveTo>
                  <a:lnTo>
                    <a:pt x="0" y="2181"/>
                  </a:lnTo>
                  <a:lnTo>
                    <a:pt x="1610" y="2181"/>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6"/>
            <p:cNvSpPr/>
            <p:nvPr/>
          </p:nvSpPr>
          <p:spPr>
            <a:xfrm>
              <a:off x="4149733" y="4115579"/>
              <a:ext cx="43941" cy="89028"/>
            </a:xfrm>
            <a:custGeom>
              <a:avLst/>
              <a:gdLst/>
              <a:ahLst/>
              <a:cxnLst/>
              <a:rect l="l" t="t" r="r" b="b"/>
              <a:pathLst>
                <a:path w="1610" h="3262" extrusionOk="0">
                  <a:moveTo>
                    <a:pt x="0" y="1"/>
                  </a:moveTo>
                  <a:lnTo>
                    <a:pt x="0" y="3261"/>
                  </a:lnTo>
                  <a:lnTo>
                    <a:pt x="1609" y="3261"/>
                  </a:lnTo>
                  <a:lnTo>
                    <a:pt x="1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6"/>
            <p:cNvSpPr/>
            <p:nvPr/>
          </p:nvSpPr>
          <p:spPr>
            <a:xfrm>
              <a:off x="4223013" y="4144946"/>
              <a:ext cx="43941" cy="91048"/>
            </a:xfrm>
            <a:custGeom>
              <a:avLst/>
              <a:gdLst/>
              <a:ahLst/>
              <a:cxnLst/>
              <a:rect l="l" t="t" r="r" b="b"/>
              <a:pathLst>
                <a:path w="1610" h="3336" extrusionOk="0">
                  <a:moveTo>
                    <a:pt x="1" y="1"/>
                  </a:moveTo>
                  <a:lnTo>
                    <a:pt x="1" y="2358"/>
                  </a:lnTo>
                  <a:cubicBezTo>
                    <a:pt x="622" y="2542"/>
                    <a:pt x="1169" y="2884"/>
                    <a:pt x="1610" y="3336"/>
                  </a:cubicBezTo>
                  <a:lnTo>
                    <a:pt x="16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6"/>
            <p:cNvSpPr/>
            <p:nvPr/>
          </p:nvSpPr>
          <p:spPr>
            <a:xfrm>
              <a:off x="4296321" y="4204580"/>
              <a:ext cx="43941" cy="88046"/>
            </a:xfrm>
            <a:custGeom>
              <a:avLst/>
              <a:gdLst/>
              <a:ahLst/>
              <a:cxnLst/>
              <a:rect l="l" t="t" r="r" b="b"/>
              <a:pathLst>
                <a:path w="1610" h="3226" extrusionOk="0">
                  <a:moveTo>
                    <a:pt x="0" y="0"/>
                  </a:moveTo>
                  <a:lnTo>
                    <a:pt x="0" y="3225"/>
                  </a:lnTo>
                  <a:lnTo>
                    <a:pt x="1609" y="3225"/>
                  </a:lnTo>
                  <a:lnTo>
                    <a:pt x="16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6"/>
            <p:cNvSpPr/>
            <p:nvPr/>
          </p:nvSpPr>
          <p:spPr>
            <a:xfrm>
              <a:off x="4003063" y="4233838"/>
              <a:ext cx="337199" cy="258433"/>
            </a:xfrm>
            <a:custGeom>
              <a:avLst/>
              <a:gdLst/>
              <a:ahLst/>
              <a:cxnLst/>
              <a:rect l="l" t="t" r="r" b="b"/>
              <a:pathLst>
                <a:path w="12355" h="9469" extrusionOk="0">
                  <a:moveTo>
                    <a:pt x="2685" y="1"/>
                  </a:moveTo>
                  <a:cubicBezTo>
                    <a:pt x="1203" y="1"/>
                    <a:pt x="0" y="1204"/>
                    <a:pt x="0" y="2686"/>
                  </a:cubicBezTo>
                  <a:lnTo>
                    <a:pt x="0" y="8392"/>
                  </a:lnTo>
                  <a:lnTo>
                    <a:pt x="2149" y="9469"/>
                  </a:lnTo>
                  <a:lnTo>
                    <a:pt x="2149" y="3226"/>
                  </a:lnTo>
                  <a:lnTo>
                    <a:pt x="7520" y="3226"/>
                  </a:lnTo>
                  <a:lnTo>
                    <a:pt x="7520" y="9469"/>
                  </a:lnTo>
                  <a:lnTo>
                    <a:pt x="9669" y="8392"/>
                  </a:lnTo>
                  <a:lnTo>
                    <a:pt x="9669" y="6444"/>
                  </a:lnTo>
                  <a:lnTo>
                    <a:pt x="10745" y="6444"/>
                  </a:lnTo>
                  <a:cubicBezTo>
                    <a:pt x="11631" y="6444"/>
                    <a:pt x="12354" y="5721"/>
                    <a:pt x="12354" y="4835"/>
                  </a:cubicBezTo>
                  <a:lnTo>
                    <a:pt x="12354" y="3226"/>
                  </a:lnTo>
                  <a:lnTo>
                    <a:pt x="9669" y="3226"/>
                  </a:lnTo>
                  <a:lnTo>
                    <a:pt x="9669" y="2686"/>
                  </a:lnTo>
                  <a:cubicBezTo>
                    <a:pt x="9669" y="1204"/>
                    <a:pt x="8465" y="1"/>
                    <a:pt x="6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56"/>
          <p:cNvGrpSpPr/>
          <p:nvPr/>
        </p:nvGrpSpPr>
        <p:grpSpPr>
          <a:xfrm>
            <a:off x="1231994" y="3045434"/>
            <a:ext cx="452592" cy="499398"/>
            <a:chOff x="744557" y="4028134"/>
            <a:chExt cx="452592" cy="499398"/>
          </a:xfrm>
        </p:grpSpPr>
        <p:sp>
          <p:nvSpPr>
            <p:cNvPr id="1043" name="Google Shape;1043;p56"/>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6"/>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6"/>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6"/>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6"/>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2" name="Google Shape;1052;p57"/>
          <p:cNvSpPr/>
          <p:nvPr/>
        </p:nvSpPr>
        <p:spPr>
          <a:xfrm>
            <a:off x="1297338" y="20400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3" name="Google Shape;1053;p57"/>
          <p:cNvSpPr/>
          <p:nvPr/>
        </p:nvSpPr>
        <p:spPr>
          <a:xfrm>
            <a:off x="7097463" y="20400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4" name="Google Shape;1054;p57"/>
          <p:cNvSpPr/>
          <p:nvPr/>
        </p:nvSpPr>
        <p:spPr>
          <a:xfrm>
            <a:off x="5164088" y="20400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5" name="Google Shape;1055;p57"/>
          <p:cNvSpPr/>
          <p:nvPr/>
        </p:nvSpPr>
        <p:spPr>
          <a:xfrm>
            <a:off x="3230713" y="20400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6" name="Google Shape;1056;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Evolution of AI</a:t>
            </a:r>
            <a:endParaRPr/>
          </a:p>
        </p:txBody>
      </p:sp>
      <p:sp>
        <p:nvSpPr>
          <p:cNvPr id="1057" name="Google Shape;1057;p57"/>
          <p:cNvSpPr txBox="1"/>
          <p:nvPr/>
        </p:nvSpPr>
        <p:spPr>
          <a:xfrm flipH="1">
            <a:off x="713107" y="32226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Sora"/>
                <a:ea typeface="Sora"/>
                <a:cs typeface="Sora"/>
                <a:sym typeface="Sora"/>
              </a:rPr>
              <a:t>20XX</a:t>
            </a:r>
            <a:endParaRPr sz="2000" b="1">
              <a:solidFill>
                <a:schemeClr val="dk1"/>
              </a:solidFill>
              <a:latin typeface="Sora"/>
              <a:ea typeface="Sora"/>
              <a:cs typeface="Sora"/>
              <a:sym typeface="Sora"/>
            </a:endParaRPr>
          </a:p>
        </p:txBody>
      </p:sp>
      <p:sp>
        <p:nvSpPr>
          <p:cNvPr id="1058" name="Google Shape;1058;p57"/>
          <p:cNvSpPr txBox="1"/>
          <p:nvPr/>
        </p:nvSpPr>
        <p:spPr>
          <a:xfrm flipH="1">
            <a:off x="713109" y="36837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1059" name="Google Shape;1059;p57"/>
          <p:cNvSpPr txBox="1"/>
          <p:nvPr/>
        </p:nvSpPr>
        <p:spPr>
          <a:xfrm flipH="1">
            <a:off x="2648517" y="32226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Sora"/>
                <a:ea typeface="Sora"/>
                <a:cs typeface="Sora"/>
                <a:sym typeface="Sora"/>
              </a:rPr>
              <a:t>20XX</a:t>
            </a:r>
            <a:endParaRPr sz="2000" b="1">
              <a:solidFill>
                <a:schemeClr val="dk1"/>
              </a:solidFill>
              <a:latin typeface="Sora"/>
              <a:ea typeface="Sora"/>
              <a:cs typeface="Sora"/>
              <a:sym typeface="Sora"/>
            </a:endParaRPr>
          </a:p>
        </p:txBody>
      </p:sp>
      <p:sp>
        <p:nvSpPr>
          <p:cNvPr id="1060" name="Google Shape;1060;p57"/>
          <p:cNvSpPr txBox="1"/>
          <p:nvPr/>
        </p:nvSpPr>
        <p:spPr>
          <a:xfrm flipH="1">
            <a:off x="2646481" y="3687075"/>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1061" name="Google Shape;1061;p57"/>
          <p:cNvSpPr txBox="1"/>
          <p:nvPr/>
        </p:nvSpPr>
        <p:spPr>
          <a:xfrm flipH="1">
            <a:off x="4579859" y="32226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Sora"/>
                <a:ea typeface="Sora"/>
                <a:cs typeface="Sora"/>
                <a:sym typeface="Sora"/>
              </a:rPr>
              <a:t>20XX</a:t>
            </a:r>
            <a:endParaRPr sz="2000" b="1">
              <a:solidFill>
                <a:schemeClr val="dk1"/>
              </a:solidFill>
              <a:latin typeface="Sora"/>
              <a:ea typeface="Sora"/>
              <a:cs typeface="Sora"/>
              <a:sym typeface="Sora"/>
            </a:endParaRPr>
          </a:p>
        </p:txBody>
      </p:sp>
      <p:sp>
        <p:nvSpPr>
          <p:cNvPr id="1062" name="Google Shape;1062;p57"/>
          <p:cNvSpPr txBox="1"/>
          <p:nvPr/>
        </p:nvSpPr>
        <p:spPr>
          <a:xfrm flipH="1">
            <a:off x="4579853" y="36837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Despite being red, Mars is a very cold</a:t>
            </a:r>
            <a:endParaRPr>
              <a:solidFill>
                <a:schemeClr val="dk1"/>
              </a:solidFill>
              <a:latin typeface="Lato"/>
              <a:ea typeface="Lato"/>
              <a:cs typeface="Lato"/>
              <a:sym typeface="Lato"/>
            </a:endParaRPr>
          </a:p>
        </p:txBody>
      </p:sp>
      <p:sp>
        <p:nvSpPr>
          <p:cNvPr id="1063" name="Google Shape;1063;p57"/>
          <p:cNvSpPr txBox="1"/>
          <p:nvPr/>
        </p:nvSpPr>
        <p:spPr>
          <a:xfrm flipH="1">
            <a:off x="6513224" y="32226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Sora"/>
                <a:ea typeface="Sora"/>
                <a:cs typeface="Sora"/>
                <a:sym typeface="Sora"/>
              </a:rPr>
              <a:t>20XX</a:t>
            </a:r>
            <a:endParaRPr sz="2000" b="1">
              <a:solidFill>
                <a:schemeClr val="dk1"/>
              </a:solidFill>
              <a:latin typeface="Sora"/>
              <a:ea typeface="Sora"/>
              <a:cs typeface="Sora"/>
              <a:sym typeface="Sora"/>
            </a:endParaRPr>
          </a:p>
        </p:txBody>
      </p:sp>
      <p:sp>
        <p:nvSpPr>
          <p:cNvPr id="1064" name="Google Shape;1064;p57"/>
          <p:cNvSpPr txBox="1"/>
          <p:nvPr/>
        </p:nvSpPr>
        <p:spPr>
          <a:xfrm flipH="1">
            <a:off x="6513225" y="3687075"/>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grpSp>
        <p:nvGrpSpPr>
          <p:cNvPr id="1065" name="Google Shape;1065;p57"/>
          <p:cNvGrpSpPr/>
          <p:nvPr/>
        </p:nvGrpSpPr>
        <p:grpSpPr>
          <a:xfrm>
            <a:off x="3338758" y="2148046"/>
            <a:ext cx="500353" cy="500326"/>
            <a:chOff x="3902108" y="2734934"/>
            <a:chExt cx="500353" cy="500326"/>
          </a:xfrm>
        </p:grpSpPr>
        <p:sp>
          <p:nvSpPr>
            <p:cNvPr id="1066" name="Google Shape;1066;p57"/>
            <p:cNvSpPr/>
            <p:nvPr/>
          </p:nvSpPr>
          <p:spPr>
            <a:xfrm>
              <a:off x="4108112" y="2999671"/>
              <a:ext cx="88073" cy="235589"/>
            </a:xfrm>
            <a:custGeom>
              <a:avLst/>
              <a:gdLst/>
              <a:ahLst/>
              <a:cxnLst/>
              <a:rect l="l" t="t" r="r" b="b"/>
              <a:pathLst>
                <a:path w="3227" h="8632" extrusionOk="0">
                  <a:moveTo>
                    <a:pt x="541" y="0"/>
                  </a:moveTo>
                  <a:lnTo>
                    <a:pt x="541" y="4334"/>
                  </a:lnTo>
                  <a:lnTo>
                    <a:pt x="1077" y="4334"/>
                  </a:lnTo>
                  <a:lnTo>
                    <a:pt x="1077" y="5410"/>
                  </a:lnTo>
                  <a:lnTo>
                    <a:pt x="1" y="5410"/>
                  </a:lnTo>
                  <a:lnTo>
                    <a:pt x="1" y="8632"/>
                  </a:lnTo>
                  <a:lnTo>
                    <a:pt x="3226" y="8632"/>
                  </a:lnTo>
                  <a:lnTo>
                    <a:pt x="3226" y="5410"/>
                  </a:lnTo>
                  <a:lnTo>
                    <a:pt x="2150" y="5410"/>
                  </a:lnTo>
                  <a:lnTo>
                    <a:pt x="2150" y="4334"/>
                  </a:lnTo>
                  <a:lnTo>
                    <a:pt x="2686" y="4334"/>
                  </a:lnTo>
                  <a:lnTo>
                    <a:pt x="26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7"/>
            <p:cNvSpPr/>
            <p:nvPr/>
          </p:nvSpPr>
          <p:spPr>
            <a:xfrm>
              <a:off x="4137506" y="2882477"/>
              <a:ext cx="29394" cy="29394"/>
            </a:xfrm>
            <a:custGeom>
              <a:avLst/>
              <a:gdLst/>
              <a:ahLst/>
              <a:cxnLst/>
              <a:rect l="l" t="t" r="r" b="b"/>
              <a:pathLst>
                <a:path w="1077" h="1077" extrusionOk="0">
                  <a:moveTo>
                    <a:pt x="540" y="0"/>
                  </a:moveTo>
                  <a:cubicBezTo>
                    <a:pt x="244" y="0"/>
                    <a:pt x="0" y="240"/>
                    <a:pt x="0" y="536"/>
                  </a:cubicBezTo>
                  <a:cubicBezTo>
                    <a:pt x="0" y="833"/>
                    <a:pt x="240" y="1076"/>
                    <a:pt x="540" y="1076"/>
                  </a:cubicBezTo>
                  <a:cubicBezTo>
                    <a:pt x="833" y="1076"/>
                    <a:pt x="1076" y="833"/>
                    <a:pt x="1076" y="536"/>
                  </a:cubicBezTo>
                  <a:cubicBezTo>
                    <a:pt x="1076" y="240"/>
                    <a:pt x="833" y="0"/>
                    <a:pt x="5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3902108" y="2734934"/>
              <a:ext cx="500353" cy="500326"/>
            </a:xfrm>
            <a:custGeom>
              <a:avLst/>
              <a:gdLst/>
              <a:ahLst/>
              <a:cxnLst/>
              <a:rect l="l" t="t" r="r" b="b"/>
              <a:pathLst>
                <a:path w="18333" h="18332" extrusionOk="0">
                  <a:moveTo>
                    <a:pt x="9165" y="4326"/>
                  </a:moveTo>
                  <a:cubicBezTo>
                    <a:pt x="10051" y="4326"/>
                    <a:pt x="10774" y="5053"/>
                    <a:pt x="10774" y="5939"/>
                  </a:cubicBezTo>
                  <a:cubicBezTo>
                    <a:pt x="10774" y="6825"/>
                    <a:pt x="10051" y="7548"/>
                    <a:pt x="9165" y="7548"/>
                  </a:cubicBezTo>
                  <a:cubicBezTo>
                    <a:pt x="8279" y="7548"/>
                    <a:pt x="7556" y="6825"/>
                    <a:pt x="7556" y="5939"/>
                  </a:cubicBezTo>
                  <a:cubicBezTo>
                    <a:pt x="7549" y="5053"/>
                    <a:pt x="8272" y="4326"/>
                    <a:pt x="9165" y="4326"/>
                  </a:cubicBezTo>
                  <a:close/>
                  <a:moveTo>
                    <a:pt x="9169" y="0"/>
                  </a:moveTo>
                  <a:lnTo>
                    <a:pt x="2185" y="7559"/>
                  </a:lnTo>
                  <a:lnTo>
                    <a:pt x="4334" y="7559"/>
                  </a:lnTo>
                  <a:lnTo>
                    <a:pt x="4334" y="14037"/>
                  </a:lnTo>
                  <a:lnTo>
                    <a:pt x="5410" y="14037"/>
                  </a:lnTo>
                  <a:lnTo>
                    <a:pt x="5410" y="16186"/>
                  </a:lnTo>
                  <a:lnTo>
                    <a:pt x="3261" y="16186"/>
                  </a:lnTo>
                  <a:lnTo>
                    <a:pt x="3261" y="15110"/>
                  </a:lnTo>
                  <a:lnTo>
                    <a:pt x="1" y="15110"/>
                  </a:lnTo>
                  <a:lnTo>
                    <a:pt x="1" y="18332"/>
                  </a:lnTo>
                  <a:lnTo>
                    <a:pt x="3261" y="18332"/>
                  </a:lnTo>
                  <a:lnTo>
                    <a:pt x="3261" y="17255"/>
                  </a:lnTo>
                  <a:lnTo>
                    <a:pt x="6480" y="17255"/>
                  </a:lnTo>
                  <a:lnTo>
                    <a:pt x="6480" y="14034"/>
                  </a:lnTo>
                  <a:lnTo>
                    <a:pt x="7016" y="14034"/>
                  </a:lnTo>
                  <a:lnTo>
                    <a:pt x="7016" y="8624"/>
                  </a:lnTo>
                  <a:lnTo>
                    <a:pt x="11311" y="8624"/>
                  </a:lnTo>
                  <a:lnTo>
                    <a:pt x="11311" y="14034"/>
                  </a:lnTo>
                  <a:lnTo>
                    <a:pt x="11850" y="14034"/>
                  </a:lnTo>
                  <a:lnTo>
                    <a:pt x="11850" y="17255"/>
                  </a:lnTo>
                  <a:lnTo>
                    <a:pt x="15076" y="17255"/>
                  </a:lnTo>
                  <a:lnTo>
                    <a:pt x="15076" y="18332"/>
                  </a:lnTo>
                  <a:lnTo>
                    <a:pt x="18333" y="18332"/>
                  </a:lnTo>
                  <a:lnTo>
                    <a:pt x="18333" y="15110"/>
                  </a:lnTo>
                  <a:lnTo>
                    <a:pt x="15076" y="15110"/>
                  </a:lnTo>
                  <a:lnTo>
                    <a:pt x="15076" y="16186"/>
                  </a:lnTo>
                  <a:lnTo>
                    <a:pt x="12927" y="16186"/>
                  </a:lnTo>
                  <a:lnTo>
                    <a:pt x="12927" y="14037"/>
                  </a:lnTo>
                  <a:lnTo>
                    <a:pt x="14003" y="14037"/>
                  </a:lnTo>
                  <a:lnTo>
                    <a:pt x="14003" y="7559"/>
                  </a:lnTo>
                  <a:lnTo>
                    <a:pt x="16152" y="7559"/>
                  </a:lnTo>
                  <a:lnTo>
                    <a:pt x="14003" y="5240"/>
                  </a:lnTo>
                  <a:lnTo>
                    <a:pt x="14003" y="0"/>
                  </a:lnTo>
                  <a:lnTo>
                    <a:pt x="10778" y="0"/>
                  </a:lnTo>
                  <a:lnTo>
                    <a:pt x="10778" y="1736"/>
                  </a:lnTo>
                  <a:lnTo>
                    <a:pt x="9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57"/>
          <p:cNvGrpSpPr/>
          <p:nvPr/>
        </p:nvGrpSpPr>
        <p:grpSpPr>
          <a:xfrm>
            <a:off x="5272122" y="2147991"/>
            <a:ext cx="500353" cy="500435"/>
            <a:chOff x="7791235" y="1480816"/>
            <a:chExt cx="500353" cy="500435"/>
          </a:xfrm>
        </p:grpSpPr>
        <p:sp>
          <p:nvSpPr>
            <p:cNvPr id="1070" name="Google Shape;1070;p57"/>
            <p:cNvSpPr/>
            <p:nvPr/>
          </p:nvSpPr>
          <p:spPr>
            <a:xfrm>
              <a:off x="8203515" y="1598010"/>
              <a:ext cx="88073" cy="89028"/>
            </a:xfrm>
            <a:custGeom>
              <a:avLst/>
              <a:gdLst/>
              <a:ahLst/>
              <a:cxnLst/>
              <a:rect l="l" t="t" r="r" b="b"/>
              <a:pathLst>
                <a:path w="3227" h="3262" extrusionOk="0">
                  <a:moveTo>
                    <a:pt x="1" y="1"/>
                  </a:moveTo>
                  <a:lnTo>
                    <a:pt x="1" y="1077"/>
                  </a:lnTo>
                  <a:lnTo>
                    <a:pt x="2150" y="1077"/>
                  </a:lnTo>
                  <a:lnTo>
                    <a:pt x="2150"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7"/>
            <p:cNvSpPr/>
            <p:nvPr/>
          </p:nvSpPr>
          <p:spPr>
            <a:xfrm>
              <a:off x="8203515" y="1892223"/>
              <a:ext cx="88073" cy="89028"/>
            </a:xfrm>
            <a:custGeom>
              <a:avLst/>
              <a:gdLst/>
              <a:ahLst/>
              <a:cxnLst/>
              <a:rect l="l" t="t" r="r" b="b"/>
              <a:pathLst>
                <a:path w="3227" h="3262" extrusionOk="0">
                  <a:moveTo>
                    <a:pt x="2150" y="1"/>
                  </a:moveTo>
                  <a:lnTo>
                    <a:pt x="2150" y="2185"/>
                  </a:lnTo>
                  <a:lnTo>
                    <a:pt x="1" y="2185"/>
                  </a:lnTo>
                  <a:lnTo>
                    <a:pt x="1"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7"/>
            <p:cNvSpPr/>
            <p:nvPr/>
          </p:nvSpPr>
          <p:spPr>
            <a:xfrm>
              <a:off x="7791235" y="1598010"/>
              <a:ext cx="88046" cy="89028"/>
            </a:xfrm>
            <a:custGeom>
              <a:avLst/>
              <a:gdLst/>
              <a:ahLst/>
              <a:cxnLst/>
              <a:rect l="l" t="t" r="r" b="b"/>
              <a:pathLst>
                <a:path w="3226" h="3262" extrusionOk="0">
                  <a:moveTo>
                    <a:pt x="0" y="1"/>
                  </a:moveTo>
                  <a:lnTo>
                    <a:pt x="0" y="3261"/>
                  </a:lnTo>
                  <a:lnTo>
                    <a:pt x="1077" y="3261"/>
                  </a:lnTo>
                  <a:lnTo>
                    <a:pt x="1077" y="1077"/>
                  </a:lnTo>
                  <a:lnTo>
                    <a:pt x="3226" y="1077"/>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7791235" y="1892223"/>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7"/>
            <p:cNvSpPr/>
            <p:nvPr/>
          </p:nvSpPr>
          <p:spPr>
            <a:xfrm>
              <a:off x="7791316" y="1539550"/>
              <a:ext cx="309770" cy="224535"/>
            </a:xfrm>
            <a:custGeom>
              <a:avLst/>
              <a:gdLst/>
              <a:ahLst/>
              <a:cxnLst/>
              <a:rect l="l" t="t" r="r" b="b"/>
              <a:pathLst>
                <a:path w="11350" h="8227" extrusionOk="0">
                  <a:moveTo>
                    <a:pt x="1" y="1"/>
                  </a:moveTo>
                  <a:lnTo>
                    <a:pt x="1" y="1077"/>
                  </a:lnTo>
                  <a:lnTo>
                    <a:pt x="4553" y="1077"/>
                  </a:lnTo>
                  <a:lnTo>
                    <a:pt x="6758" y="4348"/>
                  </a:lnTo>
                  <a:cubicBezTo>
                    <a:pt x="4645" y="4447"/>
                    <a:pt x="2827" y="5894"/>
                    <a:pt x="2298" y="7958"/>
                  </a:cubicBezTo>
                  <a:lnTo>
                    <a:pt x="3339" y="8226"/>
                  </a:lnTo>
                  <a:cubicBezTo>
                    <a:pt x="3770" y="6568"/>
                    <a:pt x="5262" y="5407"/>
                    <a:pt x="6984" y="5407"/>
                  </a:cubicBezTo>
                  <a:lnTo>
                    <a:pt x="11349" y="5407"/>
                  </a:lnTo>
                  <a:lnTo>
                    <a:pt x="11349" y="4330"/>
                  </a:lnTo>
                  <a:lnTo>
                    <a:pt x="8046" y="4330"/>
                  </a:lnTo>
                  <a:lnTo>
                    <a:pt x="51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7"/>
            <p:cNvSpPr/>
            <p:nvPr/>
          </p:nvSpPr>
          <p:spPr>
            <a:xfrm>
              <a:off x="7791235"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7849886"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7"/>
            <p:cNvSpPr/>
            <p:nvPr/>
          </p:nvSpPr>
          <p:spPr>
            <a:xfrm>
              <a:off x="7908429"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7"/>
            <p:cNvSpPr/>
            <p:nvPr/>
          </p:nvSpPr>
          <p:spPr>
            <a:xfrm>
              <a:off x="8174257" y="1480816"/>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7"/>
            <p:cNvSpPr/>
            <p:nvPr/>
          </p:nvSpPr>
          <p:spPr>
            <a:xfrm>
              <a:off x="8174257" y="1539468"/>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8232909" y="1480816"/>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7"/>
            <p:cNvSpPr/>
            <p:nvPr/>
          </p:nvSpPr>
          <p:spPr>
            <a:xfrm>
              <a:off x="8232909" y="1539468"/>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7"/>
            <p:cNvSpPr/>
            <p:nvPr/>
          </p:nvSpPr>
          <p:spPr>
            <a:xfrm>
              <a:off x="8101059" y="1661956"/>
              <a:ext cx="131959" cy="259661"/>
            </a:xfrm>
            <a:custGeom>
              <a:avLst/>
              <a:gdLst/>
              <a:ahLst/>
              <a:cxnLst/>
              <a:rect l="l" t="t" r="r" b="b"/>
              <a:pathLst>
                <a:path w="4835" h="9514" extrusionOk="0">
                  <a:moveTo>
                    <a:pt x="1211" y="1"/>
                  </a:moveTo>
                  <a:lnTo>
                    <a:pt x="942" y="1038"/>
                  </a:lnTo>
                  <a:cubicBezTo>
                    <a:pt x="2601" y="1465"/>
                    <a:pt x="3758" y="2961"/>
                    <a:pt x="3758" y="4680"/>
                  </a:cubicBezTo>
                  <a:cubicBezTo>
                    <a:pt x="3758" y="6755"/>
                    <a:pt x="2075" y="8438"/>
                    <a:pt x="0" y="8438"/>
                  </a:cubicBezTo>
                  <a:lnTo>
                    <a:pt x="0" y="9514"/>
                  </a:lnTo>
                  <a:cubicBezTo>
                    <a:pt x="2664" y="9514"/>
                    <a:pt x="4835" y="7344"/>
                    <a:pt x="4835" y="4680"/>
                  </a:cubicBezTo>
                  <a:cubicBezTo>
                    <a:pt x="4835" y="2474"/>
                    <a:pt x="3346" y="548"/>
                    <a:pt x="1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7849886" y="1789658"/>
              <a:ext cx="221833" cy="131959"/>
            </a:xfrm>
            <a:custGeom>
              <a:avLst/>
              <a:gdLst/>
              <a:ahLst/>
              <a:cxnLst/>
              <a:rect l="l" t="t" r="r" b="b"/>
              <a:pathLst>
                <a:path w="8128" h="4835" extrusionOk="0">
                  <a:moveTo>
                    <a:pt x="0" y="1"/>
                  </a:moveTo>
                  <a:cubicBezTo>
                    <a:pt x="0" y="2665"/>
                    <a:pt x="2171" y="4835"/>
                    <a:pt x="4835" y="4835"/>
                  </a:cubicBezTo>
                  <a:lnTo>
                    <a:pt x="8127" y="4835"/>
                  </a:lnTo>
                  <a:lnTo>
                    <a:pt x="8127" y="3759"/>
                  </a:lnTo>
                  <a:lnTo>
                    <a:pt x="4835" y="3759"/>
                  </a:lnTo>
                  <a:cubicBezTo>
                    <a:pt x="2760" y="3759"/>
                    <a:pt x="1077" y="2076"/>
                    <a:pt x="1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7"/>
            <p:cNvSpPr/>
            <p:nvPr/>
          </p:nvSpPr>
          <p:spPr>
            <a:xfrm>
              <a:off x="7908429" y="1716378"/>
              <a:ext cx="265856" cy="146697"/>
            </a:xfrm>
            <a:custGeom>
              <a:avLst/>
              <a:gdLst/>
              <a:ahLst/>
              <a:cxnLst/>
              <a:rect l="l" t="t" r="r" b="b"/>
              <a:pathLst>
                <a:path w="9741" h="5375" extrusionOk="0">
                  <a:moveTo>
                    <a:pt x="2690" y="0"/>
                  </a:moveTo>
                  <a:cubicBezTo>
                    <a:pt x="1208" y="0"/>
                    <a:pt x="1" y="1204"/>
                    <a:pt x="1" y="2686"/>
                  </a:cubicBezTo>
                  <a:cubicBezTo>
                    <a:pt x="1" y="4168"/>
                    <a:pt x="1208" y="5375"/>
                    <a:pt x="2690" y="5375"/>
                  </a:cubicBezTo>
                  <a:lnTo>
                    <a:pt x="2690" y="4298"/>
                  </a:lnTo>
                  <a:cubicBezTo>
                    <a:pt x="1800" y="4298"/>
                    <a:pt x="1077" y="3575"/>
                    <a:pt x="1077" y="2686"/>
                  </a:cubicBezTo>
                  <a:cubicBezTo>
                    <a:pt x="1077" y="1800"/>
                    <a:pt x="1800" y="1077"/>
                    <a:pt x="2690" y="1077"/>
                  </a:cubicBezTo>
                  <a:lnTo>
                    <a:pt x="7055" y="1077"/>
                  </a:lnTo>
                  <a:cubicBezTo>
                    <a:pt x="7940" y="1077"/>
                    <a:pt x="8664" y="1800"/>
                    <a:pt x="8664" y="2686"/>
                  </a:cubicBezTo>
                  <a:cubicBezTo>
                    <a:pt x="8664" y="3571"/>
                    <a:pt x="7940" y="4298"/>
                    <a:pt x="7055" y="4298"/>
                  </a:cubicBezTo>
                  <a:lnTo>
                    <a:pt x="3759" y="4298"/>
                  </a:lnTo>
                  <a:lnTo>
                    <a:pt x="3759" y="5375"/>
                  </a:lnTo>
                  <a:lnTo>
                    <a:pt x="7055" y="5375"/>
                  </a:lnTo>
                  <a:cubicBezTo>
                    <a:pt x="8537" y="5375"/>
                    <a:pt x="9740" y="4168"/>
                    <a:pt x="9740" y="2686"/>
                  </a:cubicBezTo>
                  <a:cubicBezTo>
                    <a:pt x="9740" y="1204"/>
                    <a:pt x="8537" y="0"/>
                    <a:pt x="70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7"/>
            <p:cNvSpPr/>
            <p:nvPr/>
          </p:nvSpPr>
          <p:spPr>
            <a:xfrm>
              <a:off x="7981736" y="1775029"/>
              <a:ext cx="119241" cy="29394"/>
            </a:xfrm>
            <a:custGeom>
              <a:avLst/>
              <a:gdLst/>
              <a:ahLst/>
              <a:cxnLst/>
              <a:rect l="l" t="t" r="r" b="b"/>
              <a:pathLst>
                <a:path w="4369" h="1077" extrusionOk="0">
                  <a:moveTo>
                    <a:pt x="0" y="0"/>
                  </a:moveTo>
                  <a:lnTo>
                    <a:pt x="0" y="1077"/>
                  </a:lnTo>
                  <a:lnTo>
                    <a:pt x="4369" y="1077"/>
                  </a:lnTo>
                  <a:lnTo>
                    <a:pt x="43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57"/>
          <p:cNvGrpSpPr/>
          <p:nvPr/>
        </p:nvGrpSpPr>
        <p:grpSpPr>
          <a:xfrm>
            <a:off x="7229382" y="2148522"/>
            <a:ext cx="452592" cy="499398"/>
            <a:chOff x="744557" y="4028134"/>
            <a:chExt cx="452592" cy="499398"/>
          </a:xfrm>
        </p:grpSpPr>
        <p:sp>
          <p:nvSpPr>
            <p:cNvPr id="1087" name="Google Shape;1087;p57"/>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7"/>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7"/>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7"/>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57"/>
          <p:cNvGrpSpPr/>
          <p:nvPr/>
        </p:nvGrpSpPr>
        <p:grpSpPr>
          <a:xfrm>
            <a:off x="1405381" y="2147979"/>
            <a:ext cx="500353" cy="500435"/>
            <a:chOff x="1505881" y="1480816"/>
            <a:chExt cx="500353" cy="500435"/>
          </a:xfrm>
        </p:grpSpPr>
        <p:sp>
          <p:nvSpPr>
            <p:cNvPr id="1093" name="Google Shape;1093;p57"/>
            <p:cNvSpPr/>
            <p:nvPr/>
          </p:nvSpPr>
          <p:spPr>
            <a:xfrm>
              <a:off x="1712076"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1653506" y="1921617"/>
              <a:ext cx="29421" cy="59634"/>
            </a:xfrm>
            <a:custGeom>
              <a:avLst/>
              <a:gdLst/>
              <a:ahLst/>
              <a:cxnLst/>
              <a:rect l="l" t="t" r="r" b="b"/>
              <a:pathLst>
                <a:path w="1078" h="2185" extrusionOk="0">
                  <a:moveTo>
                    <a:pt x="1" y="0"/>
                  </a:moveTo>
                  <a:lnTo>
                    <a:pt x="1"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a:off x="1770727"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a:off x="1829379"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a:off x="1653506" y="1480816"/>
              <a:ext cx="29421" cy="59525"/>
            </a:xfrm>
            <a:custGeom>
              <a:avLst/>
              <a:gdLst/>
              <a:ahLst/>
              <a:cxnLst/>
              <a:rect l="l" t="t" r="r" b="b"/>
              <a:pathLst>
                <a:path w="1078" h="2181" extrusionOk="0">
                  <a:moveTo>
                    <a:pt x="1" y="0"/>
                  </a:moveTo>
                  <a:lnTo>
                    <a:pt x="1"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a:off x="1770727"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7"/>
            <p:cNvSpPr/>
            <p:nvPr/>
          </p:nvSpPr>
          <p:spPr>
            <a:xfrm>
              <a:off x="1712076"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7"/>
            <p:cNvSpPr/>
            <p:nvPr/>
          </p:nvSpPr>
          <p:spPr>
            <a:xfrm>
              <a:off x="1829379"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1682791" y="1657726"/>
              <a:ext cx="146615" cy="146506"/>
            </a:xfrm>
            <a:custGeom>
              <a:avLst/>
              <a:gdLst/>
              <a:ahLst/>
              <a:cxnLst/>
              <a:rect l="l" t="t" r="r" b="b"/>
              <a:pathLst>
                <a:path w="5372" h="5368" extrusionOk="0">
                  <a:moveTo>
                    <a:pt x="4299" y="1073"/>
                  </a:moveTo>
                  <a:lnTo>
                    <a:pt x="4299" y="4298"/>
                  </a:lnTo>
                  <a:lnTo>
                    <a:pt x="1077" y="4298"/>
                  </a:lnTo>
                  <a:lnTo>
                    <a:pt x="1077" y="1073"/>
                  </a:lnTo>
                  <a:close/>
                  <a:moveTo>
                    <a:pt x="1" y="0"/>
                  </a:moveTo>
                  <a:lnTo>
                    <a:pt x="1" y="5368"/>
                  </a:lnTo>
                  <a:lnTo>
                    <a:pt x="5371" y="5368"/>
                  </a:lnTo>
                  <a:lnTo>
                    <a:pt x="5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1741361" y="1716378"/>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1505881" y="1480816"/>
              <a:ext cx="500353" cy="500435"/>
            </a:xfrm>
            <a:custGeom>
              <a:avLst/>
              <a:gdLst/>
              <a:ahLst/>
              <a:cxnLst/>
              <a:rect l="l" t="t" r="r" b="b"/>
              <a:pathLst>
                <a:path w="18333" h="18336" extrusionOk="0">
                  <a:moveTo>
                    <a:pt x="3261" y="2184"/>
                  </a:moveTo>
                  <a:lnTo>
                    <a:pt x="3261" y="3261"/>
                  </a:lnTo>
                  <a:lnTo>
                    <a:pt x="2185" y="3261"/>
                  </a:lnTo>
                  <a:lnTo>
                    <a:pt x="2185" y="2184"/>
                  </a:lnTo>
                  <a:close/>
                  <a:moveTo>
                    <a:pt x="16151" y="2184"/>
                  </a:moveTo>
                  <a:lnTo>
                    <a:pt x="16151" y="3261"/>
                  </a:lnTo>
                  <a:lnTo>
                    <a:pt x="15075" y="3261"/>
                  </a:lnTo>
                  <a:lnTo>
                    <a:pt x="15075" y="2184"/>
                  </a:lnTo>
                  <a:close/>
                  <a:moveTo>
                    <a:pt x="11850" y="4337"/>
                  </a:moveTo>
                  <a:lnTo>
                    <a:pt x="11850" y="5413"/>
                  </a:lnTo>
                  <a:lnTo>
                    <a:pt x="12926" y="5413"/>
                  </a:lnTo>
                  <a:lnTo>
                    <a:pt x="12926" y="6489"/>
                  </a:lnTo>
                  <a:lnTo>
                    <a:pt x="14002" y="6489"/>
                  </a:lnTo>
                  <a:lnTo>
                    <a:pt x="14002" y="7555"/>
                  </a:lnTo>
                  <a:lnTo>
                    <a:pt x="12926" y="7555"/>
                  </a:lnTo>
                  <a:lnTo>
                    <a:pt x="12926" y="8631"/>
                  </a:lnTo>
                  <a:lnTo>
                    <a:pt x="14002" y="8631"/>
                  </a:lnTo>
                  <a:lnTo>
                    <a:pt x="14002" y="9708"/>
                  </a:lnTo>
                  <a:lnTo>
                    <a:pt x="12926" y="9708"/>
                  </a:lnTo>
                  <a:lnTo>
                    <a:pt x="12926" y="10784"/>
                  </a:lnTo>
                  <a:lnTo>
                    <a:pt x="14002" y="10784"/>
                  </a:lnTo>
                  <a:lnTo>
                    <a:pt x="14002" y="11860"/>
                  </a:lnTo>
                  <a:lnTo>
                    <a:pt x="12926" y="11860"/>
                  </a:lnTo>
                  <a:lnTo>
                    <a:pt x="12926" y="12936"/>
                  </a:lnTo>
                  <a:lnTo>
                    <a:pt x="11850" y="12936"/>
                  </a:lnTo>
                  <a:lnTo>
                    <a:pt x="11850" y="14013"/>
                  </a:lnTo>
                  <a:lnTo>
                    <a:pt x="10774" y="14013"/>
                  </a:lnTo>
                  <a:lnTo>
                    <a:pt x="10774" y="12936"/>
                  </a:lnTo>
                  <a:lnTo>
                    <a:pt x="9697" y="12936"/>
                  </a:lnTo>
                  <a:lnTo>
                    <a:pt x="9697" y="14013"/>
                  </a:lnTo>
                  <a:lnTo>
                    <a:pt x="8621" y="14013"/>
                  </a:lnTo>
                  <a:lnTo>
                    <a:pt x="8621" y="12936"/>
                  </a:lnTo>
                  <a:lnTo>
                    <a:pt x="7545" y="12936"/>
                  </a:lnTo>
                  <a:lnTo>
                    <a:pt x="7545" y="14013"/>
                  </a:lnTo>
                  <a:lnTo>
                    <a:pt x="6469" y="14013"/>
                  </a:lnTo>
                  <a:lnTo>
                    <a:pt x="6469" y="12936"/>
                  </a:lnTo>
                  <a:lnTo>
                    <a:pt x="5392" y="12936"/>
                  </a:lnTo>
                  <a:lnTo>
                    <a:pt x="5392" y="11860"/>
                  </a:lnTo>
                  <a:lnTo>
                    <a:pt x="4316" y="11860"/>
                  </a:lnTo>
                  <a:lnTo>
                    <a:pt x="4316" y="10784"/>
                  </a:lnTo>
                  <a:lnTo>
                    <a:pt x="5392" y="10784"/>
                  </a:lnTo>
                  <a:lnTo>
                    <a:pt x="5392" y="9708"/>
                  </a:lnTo>
                  <a:lnTo>
                    <a:pt x="4316" y="9708"/>
                  </a:lnTo>
                  <a:lnTo>
                    <a:pt x="4316" y="8631"/>
                  </a:lnTo>
                  <a:lnTo>
                    <a:pt x="5392" y="8631"/>
                  </a:lnTo>
                  <a:lnTo>
                    <a:pt x="5392" y="7555"/>
                  </a:lnTo>
                  <a:lnTo>
                    <a:pt x="4316" y="7555"/>
                  </a:lnTo>
                  <a:lnTo>
                    <a:pt x="4316" y="6479"/>
                  </a:lnTo>
                  <a:lnTo>
                    <a:pt x="5392" y="6479"/>
                  </a:lnTo>
                  <a:lnTo>
                    <a:pt x="5392" y="5403"/>
                  </a:lnTo>
                  <a:lnTo>
                    <a:pt x="6469" y="5403"/>
                  </a:lnTo>
                  <a:lnTo>
                    <a:pt x="6469" y="4337"/>
                  </a:lnTo>
                  <a:lnTo>
                    <a:pt x="7545" y="4337"/>
                  </a:lnTo>
                  <a:lnTo>
                    <a:pt x="7545" y="5413"/>
                  </a:lnTo>
                  <a:lnTo>
                    <a:pt x="8621" y="5413"/>
                  </a:lnTo>
                  <a:lnTo>
                    <a:pt x="8621" y="4337"/>
                  </a:lnTo>
                  <a:lnTo>
                    <a:pt x="9697" y="4337"/>
                  </a:lnTo>
                  <a:lnTo>
                    <a:pt x="9697" y="5413"/>
                  </a:lnTo>
                  <a:lnTo>
                    <a:pt x="10774" y="5413"/>
                  </a:lnTo>
                  <a:lnTo>
                    <a:pt x="10774" y="4337"/>
                  </a:lnTo>
                  <a:close/>
                  <a:moveTo>
                    <a:pt x="3261" y="15075"/>
                  </a:moveTo>
                  <a:lnTo>
                    <a:pt x="3261" y="16151"/>
                  </a:lnTo>
                  <a:lnTo>
                    <a:pt x="2185" y="16151"/>
                  </a:lnTo>
                  <a:lnTo>
                    <a:pt x="2185" y="15075"/>
                  </a:lnTo>
                  <a:close/>
                  <a:moveTo>
                    <a:pt x="16151" y="15075"/>
                  </a:moveTo>
                  <a:lnTo>
                    <a:pt x="16151" y="16151"/>
                  </a:lnTo>
                  <a:lnTo>
                    <a:pt x="15075" y="16151"/>
                  </a:lnTo>
                  <a:lnTo>
                    <a:pt x="15075" y="15075"/>
                  </a:lnTo>
                  <a:close/>
                  <a:moveTo>
                    <a:pt x="0" y="0"/>
                  </a:moveTo>
                  <a:lnTo>
                    <a:pt x="0" y="5406"/>
                  </a:lnTo>
                  <a:lnTo>
                    <a:pt x="2185" y="5406"/>
                  </a:lnTo>
                  <a:lnTo>
                    <a:pt x="2185" y="7555"/>
                  </a:lnTo>
                  <a:lnTo>
                    <a:pt x="0" y="7555"/>
                  </a:lnTo>
                  <a:lnTo>
                    <a:pt x="0" y="10780"/>
                  </a:lnTo>
                  <a:lnTo>
                    <a:pt x="2185" y="10780"/>
                  </a:lnTo>
                  <a:lnTo>
                    <a:pt x="2185" y="12929"/>
                  </a:lnTo>
                  <a:lnTo>
                    <a:pt x="0" y="12929"/>
                  </a:lnTo>
                  <a:lnTo>
                    <a:pt x="0" y="18335"/>
                  </a:lnTo>
                  <a:lnTo>
                    <a:pt x="4334" y="18335"/>
                  </a:lnTo>
                  <a:lnTo>
                    <a:pt x="4334" y="15075"/>
                  </a:lnTo>
                  <a:lnTo>
                    <a:pt x="14002" y="15075"/>
                  </a:lnTo>
                  <a:lnTo>
                    <a:pt x="14002" y="18335"/>
                  </a:lnTo>
                  <a:lnTo>
                    <a:pt x="18332" y="18335"/>
                  </a:lnTo>
                  <a:lnTo>
                    <a:pt x="18332" y="12929"/>
                  </a:lnTo>
                  <a:lnTo>
                    <a:pt x="16151" y="12929"/>
                  </a:lnTo>
                  <a:lnTo>
                    <a:pt x="16151" y="10780"/>
                  </a:lnTo>
                  <a:lnTo>
                    <a:pt x="18332" y="10780"/>
                  </a:lnTo>
                  <a:lnTo>
                    <a:pt x="18332" y="7555"/>
                  </a:lnTo>
                  <a:lnTo>
                    <a:pt x="16151" y="7555"/>
                  </a:lnTo>
                  <a:lnTo>
                    <a:pt x="16151" y="5406"/>
                  </a:lnTo>
                  <a:lnTo>
                    <a:pt x="18332" y="5406"/>
                  </a:lnTo>
                  <a:lnTo>
                    <a:pt x="18332" y="0"/>
                  </a:lnTo>
                  <a:lnTo>
                    <a:pt x="14002" y="0"/>
                  </a:lnTo>
                  <a:lnTo>
                    <a:pt x="14002" y="3261"/>
                  </a:lnTo>
                  <a:lnTo>
                    <a:pt x="4334" y="3261"/>
                  </a:lnTo>
                  <a:lnTo>
                    <a:pt x="4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4" name="Google Shape;1104;p57"/>
          <p:cNvCxnSpPr>
            <a:stCxn id="1052" idx="2"/>
            <a:endCxn id="1055" idx="1"/>
          </p:cNvCxnSpPr>
          <p:nvPr/>
        </p:nvCxnSpPr>
        <p:spPr>
          <a:xfrm rot="-5400000">
            <a:off x="2264088" y="17896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5" name="Google Shape;1105;p57"/>
          <p:cNvCxnSpPr>
            <a:stCxn id="1055" idx="0"/>
            <a:endCxn id="1054" idx="1"/>
          </p:cNvCxnSpPr>
          <p:nvPr/>
        </p:nvCxnSpPr>
        <p:spPr>
          <a:xfrm rot="-5400000" flipH="1">
            <a:off x="4197463" y="14314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6" name="Google Shape;1106;p57"/>
          <p:cNvCxnSpPr>
            <a:stCxn id="1054" idx="2"/>
            <a:endCxn id="1053" idx="1"/>
          </p:cNvCxnSpPr>
          <p:nvPr/>
        </p:nvCxnSpPr>
        <p:spPr>
          <a:xfrm rot="-5400000">
            <a:off x="6130838" y="17896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7" name="Google Shape;1107;p57"/>
          <p:cNvCxnSpPr>
            <a:stCxn id="1053" idx="0"/>
          </p:cNvCxnSpPr>
          <p:nvPr/>
        </p:nvCxnSpPr>
        <p:spPr>
          <a:xfrm rot="-5400000" flipH="1">
            <a:off x="8167713" y="1327950"/>
            <a:ext cx="390600" cy="1814700"/>
          </a:xfrm>
          <a:prstGeom prst="bentConnector4">
            <a:avLst>
              <a:gd name="adj1" fmla="val -60964"/>
              <a:gd name="adj2" fmla="val 59869"/>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Parts and whole</a:t>
            </a:r>
            <a:endParaRPr/>
          </a:p>
        </p:txBody>
      </p:sp>
      <p:sp>
        <p:nvSpPr>
          <p:cNvPr id="1113" name="Google Shape;1113;p58"/>
          <p:cNvSpPr/>
          <p:nvPr/>
        </p:nvSpPr>
        <p:spPr>
          <a:xfrm>
            <a:off x="720025" y="2037324"/>
            <a:ext cx="1875300" cy="2205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 and the smallest one in the entire Solar System. This planet’s name has nothing to do with the liquid metal</a:t>
            </a:r>
            <a:endParaRPr>
              <a:solidFill>
                <a:schemeClr val="dk1"/>
              </a:solidFill>
              <a:latin typeface="Lato"/>
              <a:ea typeface="Lato"/>
              <a:cs typeface="Lato"/>
              <a:sym typeface="Lato"/>
            </a:endParaRPr>
          </a:p>
        </p:txBody>
      </p:sp>
      <p:sp>
        <p:nvSpPr>
          <p:cNvPr id="1114" name="Google Shape;1114;p58"/>
          <p:cNvSpPr/>
          <p:nvPr/>
        </p:nvSpPr>
        <p:spPr>
          <a:xfrm>
            <a:off x="4783150" y="2037425"/>
            <a:ext cx="3640800" cy="68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has a beautiful name and is the second planet from the Sun</a:t>
            </a:r>
            <a:endParaRPr>
              <a:solidFill>
                <a:schemeClr val="dk1"/>
              </a:solidFill>
              <a:latin typeface="Lato"/>
              <a:ea typeface="Lato"/>
              <a:cs typeface="Lato"/>
              <a:sym typeface="Lato"/>
            </a:endParaRPr>
          </a:p>
        </p:txBody>
      </p:sp>
      <p:sp>
        <p:nvSpPr>
          <p:cNvPr id="1115" name="Google Shape;1115;p58"/>
          <p:cNvSpPr/>
          <p:nvPr/>
        </p:nvSpPr>
        <p:spPr>
          <a:xfrm>
            <a:off x="2751578" y="1533788"/>
            <a:ext cx="1875300" cy="421500"/>
          </a:xfrm>
          <a:prstGeom prst="rect">
            <a:avLst/>
          </a:prstGeom>
          <a:solidFill>
            <a:schemeClr val="lt2"/>
          </a:solidFill>
          <a:ln>
            <a:noFill/>
          </a:ln>
        </p:spPr>
        <p:txBody>
          <a:bodyPr spcFirstLastPara="1" wrap="square" lIns="54000" tIns="91425" rIns="54000" bIns="91425" anchor="ctr" anchorCtr="0">
            <a:noAutofit/>
          </a:bodyPr>
          <a:lstStyle/>
          <a:p>
            <a:pPr marL="0" lvl="0" indent="0" algn="ctr" rtl="0">
              <a:lnSpc>
                <a:spcPct val="100000"/>
              </a:lnSpc>
              <a:spcBef>
                <a:spcPts val="0"/>
              </a:spcBef>
              <a:spcAft>
                <a:spcPts val="0"/>
              </a:spcAft>
              <a:buNone/>
            </a:pPr>
            <a:r>
              <a:rPr lang="en" b="1">
                <a:solidFill>
                  <a:schemeClr val="accent5"/>
                </a:solidFill>
                <a:latin typeface="Sora"/>
                <a:ea typeface="Sora"/>
                <a:cs typeface="Sora"/>
                <a:sym typeface="Sora"/>
              </a:rPr>
              <a:t>Parts of the object</a:t>
            </a:r>
            <a:endParaRPr b="1">
              <a:solidFill>
                <a:schemeClr val="accent5"/>
              </a:solidFill>
              <a:latin typeface="Sora"/>
              <a:ea typeface="Sora"/>
              <a:cs typeface="Sora"/>
              <a:sym typeface="Sora"/>
            </a:endParaRPr>
          </a:p>
        </p:txBody>
      </p:sp>
      <p:sp>
        <p:nvSpPr>
          <p:cNvPr id="1116" name="Google Shape;1116;p58"/>
          <p:cNvSpPr/>
          <p:nvPr/>
        </p:nvSpPr>
        <p:spPr>
          <a:xfrm>
            <a:off x="2751600" y="2037424"/>
            <a:ext cx="1875300" cy="3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a:t>
            </a:r>
            <a:endParaRPr>
              <a:solidFill>
                <a:schemeClr val="dk1"/>
              </a:solidFill>
              <a:latin typeface="Lato"/>
              <a:ea typeface="Lato"/>
              <a:cs typeface="Lato"/>
              <a:sym typeface="Lato"/>
            </a:endParaRPr>
          </a:p>
        </p:txBody>
      </p:sp>
      <p:sp>
        <p:nvSpPr>
          <p:cNvPr id="1117" name="Google Shape;1117;p58"/>
          <p:cNvSpPr/>
          <p:nvPr/>
        </p:nvSpPr>
        <p:spPr>
          <a:xfrm>
            <a:off x="2751600" y="2491093"/>
            <a:ext cx="1875300" cy="3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Mars</a:t>
            </a:r>
            <a:endParaRPr>
              <a:solidFill>
                <a:schemeClr val="dk1"/>
              </a:solidFill>
              <a:latin typeface="Lato"/>
              <a:ea typeface="Lato"/>
              <a:cs typeface="Lato"/>
              <a:sym typeface="Lato"/>
            </a:endParaRPr>
          </a:p>
        </p:txBody>
      </p:sp>
      <p:sp>
        <p:nvSpPr>
          <p:cNvPr id="1118" name="Google Shape;1118;p58"/>
          <p:cNvSpPr/>
          <p:nvPr/>
        </p:nvSpPr>
        <p:spPr>
          <a:xfrm>
            <a:off x="2751600" y="2944763"/>
            <a:ext cx="1875300" cy="3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Saturn</a:t>
            </a:r>
            <a:endParaRPr>
              <a:solidFill>
                <a:schemeClr val="dk1"/>
              </a:solidFill>
              <a:latin typeface="Lato"/>
              <a:ea typeface="Lato"/>
              <a:cs typeface="Lato"/>
              <a:sym typeface="Lato"/>
            </a:endParaRPr>
          </a:p>
        </p:txBody>
      </p:sp>
      <p:sp>
        <p:nvSpPr>
          <p:cNvPr id="1119" name="Google Shape;1119;p58"/>
          <p:cNvSpPr/>
          <p:nvPr/>
        </p:nvSpPr>
        <p:spPr>
          <a:xfrm>
            <a:off x="2751600" y="3398432"/>
            <a:ext cx="1875300" cy="3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a:t>
            </a:r>
            <a:endParaRPr>
              <a:solidFill>
                <a:schemeClr val="dk1"/>
              </a:solidFill>
              <a:latin typeface="Lato"/>
              <a:ea typeface="Lato"/>
              <a:cs typeface="Lato"/>
              <a:sym typeface="Lato"/>
            </a:endParaRPr>
          </a:p>
        </p:txBody>
      </p:sp>
      <p:sp>
        <p:nvSpPr>
          <p:cNvPr id="1120" name="Google Shape;1120;p58"/>
          <p:cNvSpPr/>
          <p:nvPr/>
        </p:nvSpPr>
        <p:spPr>
          <a:xfrm>
            <a:off x="2751600" y="3852101"/>
            <a:ext cx="1875300" cy="3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Jupiter</a:t>
            </a:r>
            <a:endParaRPr>
              <a:solidFill>
                <a:schemeClr val="dk1"/>
              </a:solidFill>
              <a:latin typeface="Lato"/>
              <a:ea typeface="Lato"/>
              <a:cs typeface="Lato"/>
              <a:sym typeface="Lato"/>
            </a:endParaRPr>
          </a:p>
        </p:txBody>
      </p:sp>
      <p:sp>
        <p:nvSpPr>
          <p:cNvPr id="1121" name="Google Shape;1121;p58"/>
          <p:cNvSpPr/>
          <p:nvPr/>
        </p:nvSpPr>
        <p:spPr>
          <a:xfrm>
            <a:off x="720000" y="1533788"/>
            <a:ext cx="1875300" cy="421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accent5"/>
                </a:solidFill>
                <a:latin typeface="Sora"/>
                <a:ea typeface="Sora"/>
                <a:cs typeface="Sora"/>
                <a:sym typeface="Sora"/>
              </a:rPr>
              <a:t>The whole object</a:t>
            </a:r>
            <a:endParaRPr b="1">
              <a:solidFill>
                <a:schemeClr val="accent5"/>
              </a:solidFill>
              <a:latin typeface="Sora"/>
              <a:ea typeface="Sora"/>
              <a:cs typeface="Sora"/>
              <a:sym typeface="Sora"/>
            </a:endParaRPr>
          </a:p>
        </p:txBody>
      </p:sp>
      <p:sp>
        <p:nvSpPr>
          <p:cNvPr id="1122" name="Google Shape;1122;p58"/>
          <p:cNvSpPr/>
          <p:nvPr/>
        </p:nvSpPr>
        <p:spPr>
          <a:xfrm>
            <a:off x="4783144" y="1533788"/>
            <a:ext cx="3640800" cy="438300"/>
          </a:xfrm>
          <a:prstGeom prst="rect">
            <a:avLst/>
          </a:prstGeom>
          <a:solidFill>
            <a:schemeClr val="lt2"/>
          </a:solidFill>
          <a:ln>
            <a:noFill/>
          </a:ln>
        </p:spPr>
        <p:txBody>
          <a:bodyPr spcFirstLastPara="1" wrap="square" lIns="0" tIns="91425" rIns="0" bIns="91425" anchor="ctr" anchorCtr="0">
            <a:noAutofit/>
          </a:bodyPr>
          <a:lstStyle/>
          <a:p>
            <a:pPr marL="0" lvl="0" indent="0" algn="ctr" rtl="0">
              <a:lnSpc>
                <a:spcPct val="100000"/>
              </a:lnSpc>
              <a:spcBef>
                <a:spcPts val="0"/>
              </a:spcBef>
              <a:spcAft>
                <a:spcPts val="0"/>
              </a:spcAft>
              <a:buNone/>
            </a:pPr>
            <a:r>
              <a:rPr lang="en" b="1">
                <a:solidFill>
                  <a:schemeClr val="accent5"/>
                </a:solidFill>
                <a:latin typeface="Sora"/>
                <a:ea typeface="Sora"/>
                <a:cs typeface="Sora"/>
                <a:sym typeface="Sora"/>
              </a:rPr>
              <a:t>What happens if the parts are missing?</a:t>
            </a:r>
            <a:endParaRPr b="1">
              <a:solidFill>
                <a:schemeClr val="accent5"/>
              </a:solidFill>
              <a:latin typeface="Sora"/>
              <a:ea typeface="Sora"/>
              <a:cs typeface="Sora"/>
              <a:sym typeface="Sora"/>
            </a:endParaRPr>
          </a:p>
        </p:txBody>
      </p:sp>
      <p:sp>
        <p:nvSpPr>
          <p:cNvPr id="1123" name="Google Shape;1123;p58"/>
          <p:cNvSpPr/>
          <p:nvPr/>
        </p:nvSpPr>
        <p:spPr>
          <a:xfrm>
            <a:off x="4783175" y="3563200"/>
            <a:ext cx="3640800" cy="68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Saturn is a gas giant and has several rings. It’s composed of hydrogen and helium</a:t>
            </a:r>
            <a:endParaRPr>
              <a:solidFill>
                <a:schemeClr val="dk1"/>
              </a:solidFill>
              <a:latin typeface="Lato"/>
              <a:ea typeface="Lato"/>
              <a:cs typeface="Lato"/>
              <a:sym typeface="Lato"/>
            </a:endParaRPr>
          </a:p>
        </p:txBody>
      </p:sp>
      <p:sp>
        <p:nvSpPr>
          <p:cNvPr id="1124" name="Google Shape;1124;p58"/>
          <p:cNvSpPr/>
          <p:nvPr/>
        </p:nvSpPr>
        <p:spPr>
          <a:xfrm>
            <a:off x="4783150" y="3106776"/>
            <a:ext cx="3640800" cy="391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accent5"/>
                </a:solidFill>
                <a:latin typeface="Sora"/>
                <a:ea typeface="Sora"/>
                <a:cs typeface="Sora"/>
                <a:sym typeface="Sora"/>
              </a:rPr>
              <a:t>What’s the function of the parts?</a:t>
            </a:r>
            <a:endParaRPr b="1">
              <a:solidFill>
                <a:schemeClr val="accent5"/>
              </a:solidFill>
              <a:latin typeface="Sora"/>
              <a:ea typeface="Sora"/>
              <a:cs typeface="Sora"/>
              <a:sym typeface="Sora"/>
            </a:endParaRPr>
          </a:p>
        </p:txBody>
      </p:sp>
      <p:cxnSp>
        <p:nvCxnSpPr>
          <p:cNvPr id="1125" name="Google Shape;1125;p58"/>
          <p:cNvCxnSpPr>
            <a:stCxn id="1121" idx="3"/>
            <a:endCxn id="1115" idx="1"/>
          </p:cNvCxnSpPr>
          <p:nvPr/>
        </p:nvCxnSpPr>
        <p:spPr>
          <a:xfrm>
            <a:off x="2595300" y="1744538"/>
            <a:ext cx="156300" cy="0"/>
          </a:xfrm>
          <a:prstGeom prst="straightConnector1">
            <a:avLst/>
          </a:prstGeom>
          <a:noFill/>
          <a:ln w="19050" cap="flat" cmpd="sng">
            <a:solidFill>
              <a:schemeClr val="lt2"/>
            </a:solidFill>
            <a:prstDash val="solid"/>
            <a:round/>
            <a:headEnd type="none" w="med" len="med"/>
            <a:tailEnd type="oval" w="med" len="med"/>
          </a:ln>
        </p:spPr>
      </p:cxnSp>
      <p:cxnSp>
        <p:nvCxnSpPr>
          <p:cNvPr id="1126" name="Google Shape;1126;p58"/>
          <p:cNvCxnSpPr>
            <a:stCxn id="1115" idx="3"/>
            <a:endCxn id="1122" idx="1"/>
          </p:cNvCxnSpPr>
          <p:nvPr/>
        </p:nvCxnSpPr>
        <p:spPr>
          <a:xfrm>
            <a:off x="4626878" y="1744538"/>
            <a:ext cx="156300" cy="8400"/>
          </a:xfrm>
          <a:prstGeom prst="straightConnector1">
            <a:avLst/>
          </a:prstGeom>
          <a:noFill/>
          <a:ln w="19050" cap="flat" cmpd="sng">
            <a:solidFill>
              <a:schemeClr val="lt2"/>
            </a:solidFill>
            <a:prstDash val="solid"/>
            <a:round/>
            <a:headEnd type="none" w="med" len="med"/>
            <a:tailEnd type="oval" w="med" len="med"/>
          </a:ln>
        </p:spPr>
      </p:cxnSp>
      <p:cxnSp>
        <p:nvCxnSpPr>
          <p:cNvPr id="1127" name="Google Shape;1127;p58"/>
          <p:cNvCxnSpPr>
            <a:stCxn id="1114" idx="2"/>
            <a:endCxn id="1124" idx="0"/>
          </p:cNvCxnSpPr>
          <p:nvPr/>
        </p:nvCxnSpPr>
        <p:spPr>
          <a:xfrm>
            <a:off x="6603550" y="2717525"/>
            <a:ext cx="0" cy="389400"/>
          </a:xfrm>
          <a:prstGeom prst="straightConnector1">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131"/>
        <p:cNvGrpSpPr/>
        <p:nvPr/>
      </p:nvGrpSpPr>
      <p:grpSpPr>
        <a:xfrm>
          <a:off x="0" y="0"/>
          <a:ext cx="0" cy="0"/>
          <a:chOff x="0" y="0"/>
          <a:chExt cx="0" cy="0"/>
        </a:xfrm>
      </p:grpSpPr>
      <p:sp>
        <p:nvSpPr>
          <p:cNvPr id="1132" name="Google Shape;1132;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Evolution of domestic AI</a:t>
            </a:r>
            <a:endParaRPr/>
          </a:p>
        </p:txBody>
      </p:sp>
      <p:sp>
        <p:nvSpPr>
          <p:cNvPr id="1133" name="Google Shape;1133;p59"/>
          <p:cNvSpPr txBox="1"/>
          <p:nvPr/>
        </p:nvSpPr>
        <p:spPr>
          <a:xfrm>
            <a:off x="5643550" y="3883625"/>
            <a:ext cx="2787300" cy="6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Lato"/>
                <a:ea typeface="Lato"/>
                <a:cs typeface="Lato"/>
                <a:sym typeface="Lato"/>
              </a:rPr>
              <a:t>Follow the link in the graph to modify its data and then paste the new one here. </a:t>
            </a:r>
            <a:r>
              <a:rPr lang="en" sz="10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Lato"/>
              <a:ea typeface="Lato"/>
              <a:cs typeface="Lato"/>
              <a:sym typeface="Lato"/>
            </a:endParaRPr>
          </a:p>
        </p:txBody>
      </p:sp>
      <p:sp>
        <p:nvSpPr>
          <p:cNvPr id="1134" name="Google Shape;1134;p59"/>
          <p:cNvSpPr txBox="1"/>
          <p:nvPr/>
        </p:nvSpPr>
        <p:spPr>
          <a:xfrm>
            <a:off x="5643550" y="1804025"/>
            <a:ext cx="2738400" cy="516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Sora"/>
                <a:ea typeface="Sora"/>
                <a:cs typeface="Sora"/>
                <a:sym typeface="Sora"/>
              </a:rPr>
              <a:t>Evolution</a:t>
            </a:r>
            <a:endParaRPr sz="2000" b="1">
              <a:solidFill>
                <a:schemeClr val="dk1"/>
              </a:solidFill>
              <a:latin typeface="Sora"/>
              <a:ea typeface="Sora"/>
              <a:cs typeface="Sora"/>
              <a:sym typeface="Sora"/>
            </a:endParaRPr>
          </a:p>
        </p:txBody>
      </p:sp>
      <p:sp>
        <p:nvSpPr>
          <p:cNvPr id="1135" name="Google Shape;1135;p59"/>
          <p:cNvSpPr txBox="1"/>
          <p:nvPr/>
        </p:nvSpPr>
        <p:spPr>
          <a:xfrm>
            <a:off x="5643550" y="2320925"/>
            <a:ext cx="2738400" cy="135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 and the smallest one in the entire Solar System. This planet’s name has nothing to do with the liquid metal</a:t>
            </a:r>
            <a:endParaRPr>
              <a:solidFill>
                <a:schemeClr val="dk1"/>
              </a:solidFill>
              <a:latin typeface="Lato"/>
              <a:ea typeface="Lato"/>
              <a:cs typeface="Lato"/>
              <a:sym typeface="Lato"/>
            </a:endParaRPr>
          </a:p>
        </p:txBody>
      </p:sp>
      <p:sp>
        <p:nvSpPr>
          <p:cNvPr id="1136" name="Google Shape;1136;p59"/>
          <p:cNvSpPr/>
          <p:nvPr/>
        </p:nvSpPr>
        <p:spPr>
          <a:xfrm>
            <a:off x="5754193" y="1505801"/>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7" name="Google Shape;1137;p59" title="Gráfico">
            <a:hlinkClick r:id="rId4"/>
          </p:cNvPr>
          <p:cNvPicPr preferRelativeResize="0"/>
          <p:nvPr/>
        </p:nvPicPr>
        <p:blipFill>
          <a:blip r:embed="rId5">
            <a:alphaModFix/>
          </a:blip>
          <a:stretch>
            <a:fillRect/>
          </a:stretch>
        </p:blipFill>
        <p:spPr>
          <a:xfrm>
            <a:off x="981900" y="1474925"/>
            <a:ext cx="4317401" cy="3037692"/>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60"/>
          <p:cNvSpPr txBox="1"/>
          <p:nvPr/>
        </p:nvSpPr>
        <p:spPr>
          <a:xfrm flipH="1">
            <a:off x="6280800" y="1496650"/>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Sora"/>
                <a:ea typeface="Sora"/>
                <a:cs typeface="Sora"/>
                <a:sym typeface="Sora"/>
              </a:rPr>
              <a:t>Universities</a:t>
            </a:r>
            <a:endParaRPr sz="2000" b="1">
              <a:solidFill>
                <a:schemeClr val="dk1"/>
              </a:solidFill>
              <a:latin typeface="Sora"/>
              <a:ea typeface="Sora"/>
              <a:cs typeface="Sora"/>
              <a:sym typeface="Sora"/>
            </a:endParaRPr>
          </a:p>
        </p:txBody>
      </p:sp>
      <p:sp>
        <p:nvSpPr>
          <p:cNvPr id="1143" name="Google Shape;1143;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Where is AI being studied</a:t>
            </a:r>
            <a:endParaRPr/>
          </a:p>
        </p:txBody>
      </p:sp>
      <p:sp>
        <p:nvSpPr>
          <p:cNvPr id="1144" name="Google Shape;1144;p60"/>
          <p:cNvSpPr txBox="1"/>
          <p:nvPr/>
        </p:nvSpPr>
        <p:spPr>
          <a:xfrm flipH="1">
            <a:off x="6280812" y="1805914"/>
            <a:ext cx="21432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grpSp>
        <p:nvGrpSpPr>
          <p:cNvPr id="1145" name="Google Shape;1145;p60"/>
          <p:cNvGrpSpPr/>
          <p:nvPr/>
        </p:nvGrpSpPr>
        <p:grpSpPr>
          <a:xfrm>
            <a:off x="804291" y="1496643"/>
            <a:ext cx="4919741" cy="2620545"/>
            <a:chOff x="233350" y="949250"/>
            <a:chExt cx="7137300" cy="3802300"/>
          </a:xfrm>
        </p:grpSpPr>
        <p:sp>
          <p:nvSpPr>
            <p:cNvPr id="1146" name="Google Shape;1146;p6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 name="Google Shape;1197;p60"/>
          <p:cNvSpPr txBox="1"/>
          <p:nvPr/>
        </p:nvSpPr>
        <p:spPr>
          <a:xfrm flipH="1">
            <a:off x="6280800" y="2857625"/>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Sora"/>
                <a:ea typeface="Sora"/>
                <a:cs typeface="Sora"/>
                <a:sym typeface="Sora"/>
              </a:rPr>
              <a:t>Institutions</a:t>
            </a:r>
            <a:endParaRPr sz="2000" b="1">
              <a:solidFill>
                <a:schemeClr val="dk1"/>
              </a:solidFill>
              <a:latin typeface="Sora"/>
              <a:ea typeface="Sora"/>
              <a:cs typeface="Sora"/>
              <a:sym typeface="Sora"/>
            </a:endParaRPr>
          </a:p>
        </p:txBody>
      </p:sp>
      <p:sp>
        <p:nvSpPr>
          <p:cNvPr id="1198" name="Google Shape;1198;p60"/>
          <p:cNvSpPr txBox="1"/>
          <p:nvPr/>
        </p:nvSpPr>
        <p:spPr>
          <a:xfrm flipH="1">
            <a:off x="6280812" y="3166889"/>
            <a:ext cx="21432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first planet from the Sun</a:t>
            </a:r>
            <a:endParaRPr>
              <a:solidFill>
                <a:schemeClr val="dk1"/>
              </a:solidFill>
              <a:latin typeface="Lato"/>
              <a:ea typeface="Lato"/>
              <a:cs typeface="Lato"/>
              <a:sym typeface="Lato"/>
            </a:endParaRPr>
          </a:p>
        </p:txBody>
      </p:sp>
      <p:sp>
        <p:nvSpPr>
          <p:cNvPr id="1199" name="Google Shape;1199;p60"/>
          <p:cNvSpPr/>
          <p:nvPr/>
        </p:nvSpPr>
        <p:spPr>
          <a:xfrm>
            <a:off x="6028493" y="1496651"/>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0"/>
          <p:cNvSpPr/>
          <p:nvPr/>
        </p:nvSpPr>
        <p:spPr>
          <a:xfrm>
            <a:off x="6028493" y="2857626"/>
            <a:ext cx="252300" cy="2523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0"/>
          <p:cNvSpPr/>
          <p:nvPr/>
        </p:nvSpPr>
        <p:spPr>
          <a:xfrm>
            <a:off x="1465473" y="2097850"/>
            <a:ext cx="179400" cy="179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0"/>
          <p:cNvSpPr/>
          <p:nvPr/>
        </p:nvSpPr>
        <p:spPr>
          <a:xfrm>
            <a:off x="1057923" y="2231450"/>
            <a:ext cx="179400" cy="179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0"/>
          <p:cNvSpPr/>
          <p:nvPr/>
        </p:nvSpPr>
        <p:spPr>
          <a:xfrm>
            <a:off x="2822198" y="1872650"/>
            <a:ext cx="179400" cy="179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0"/>
          <p:cNvSpPr/>
          <p:nvPr/>
        </p:nvSpPr>
        <p:spPr>
          <a:xfrm>
            <a:off x="1431323" y="1693250"/>
            <a:ext cx="179400" cy="179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0"/>
          <p:cNvSpPr/>
          <p:nvPr/>
        </p:nvSpPr>
        <p:spPr>
          <a:xfrm>
            <a:off x="4723898" y="2410850"/>
            <a:ext cx="179400" cy="1794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0"/>
          <p:cNvSpPr/>
          <p:nvPr/>
        </p:nvSpPr>
        <p:spPr>
          <a:xfrm>
            <a:off x="1873023" y="2052050"/>
            <a:ext cx="179400" cy="179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61"/>
          <p:cNvSpPr txBox="1">
            <a:spLocks noGrp="1"/>
          </p:cNvSpPr>
          <p:nvPr>
            <p:ph type="title"/>
          </p:nvPr>
        </p:nvSpPr>
        <p:spPr>
          <a:xfrm>
            <a:off x="720000" y="1784150"/>
            <a:ext cx="3597900" cy="6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1212" name="Google Shape;1212;p61"/>
          <p:cNvSpPr txBox="1">
            <a:spLocks noGrp="1"/>
          </p:cNvSpPr>
          <p:nvPr>
            <p:ph type="subTitle" idx="1"/>
          </p:nvPr>
        </p:nvSpPr>
        <p:spPr>
          <a:xfrm>
            <a:off x="720000" y="2449450"/>
            <a:ext cx="3597900" cy="90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them and select “Replace image”</a:t>
            </a:r>
            <a:endParaRPr/>
          </a:p>
        </p:txBody>
      </p:sp>
      <p:grpSp>
        <p:nvGrpSpPr>
          <p:cNvPr id="1213" name="Google Shape;1213;p61"/>
          <p:cNvGrpSpPr/>
          <p:nvPr/>
        </p:nvGrpSpPr>
        <p:grpSpPr>
          <a:xfrm>
            <a:off x="4944530" y="1323607"/>
            <a:ext cx="3432984" cy="2496295"/>
            <a:chOff x="331763" y="414153"/>
            <a:chExt cx="6903246" cy="5019697"/>
          </a:xfrm>
        </p:grpSpPr>
        <p:sp>
          <p:nvSpPr>
            <p:cNvPr id="1214" name="Google Shape;1214;p61"/>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1"/>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1"/>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1"/>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18" name="Google Shape;1218;p61"/>
          <p:cNvPicPr preferRelativeResize="0"/>
          <p:nvPr/>
        </p:nvPicPr>
        <p:blipFill rotWithShape="1">
          <a:blip r:embed="rId3">
            <a:alphaModFix/>
          </a:blip>
          <a:srcRect l="3891" r="3882"/>
          <a:stretch/>
        </p:blipFill>
        <p:spPr>
          <a:xfrm>
            <a:off x="5036428" y="1415833"/>
            <a:ext cx="3249110" cy="1981719"/>
          </a:xfrm>
          <a:prstGeom prst="rect">
            <a:avLst/>
          </a:prstGeom>
          <a:noFill/>
          <a:ln>
            <a:noFill/>
          </a:ln>
        </p:spPr>
      </p:pic>
      <p:sp>
        <p:nvSpPr>
          <p:cNvPr id="1219" name="Google Shape;1219;p61"/>
          <p:cNvSpPr/>
          <p:nvPr/>
        </p:nvSpPr>
        <p:spPr>
          <a:xfrm>
            <a:off x="4464610" y="1927043"/>
            <a:ext cx="1101924" cy="2102546"/>
          </a:xfrm>
          <a:custGeom>
            <a:avLst/>
            <a:gdLst/>
            <a:ahLst/>
            <a:cxnLst/>
            <a:rect l="l" t="t" r="r" b="b"/>
            <a:pathLst>
              <a:path w="84552" h="161331" extrusionOk="0">
                <a:moveTo>
                  <a:pt x="1" y="1"/>
                </a:moveTo>
                <a:lnTo>
                  <a:pt x="1" y="161331"/>
                </a:lnTo>
                <a:lnTo>
                  <a:pt x="84551" y="161331"/>
                </a:lnTo>
                <a:lnTo>
                  <a:pt x="84551" y="1"/>
                </a:lnTo>
                <a:close/>
              </a:path>
            </a:pathLst>
          </a:custGeom>
          <a:solidFill>
            <a:srgbClr val="C2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61"/>
          <p:cNvGrpSpPr/>
          <p:nvPr/>
        </p:nvGrpSpPr>
        <p:grpSpPr>
          <a:xfrm>
            <a:off x="4408444" y="1806239"/>
            <a:ext cx="1214752" cy="2465737"/>
            <a:chOff x="5186401" y="494525"/>
            <a:chExt cx="1834973" cy="3724678"/>
          </a:xfrm>
        </p:grpSpPr>
        <p:sp>
          <p:nvSpPr>
            <p:cNvPr id="1221" name="Google Shape;1221;p61"/>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1"/>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3" name="Google Shape;1223;p61"/>
          <p:cNvPicPr preferRelativeResize="0"/>
          <p:nvPr/>
        </p:nvPicPr>
        <p:blipFill rotWithShape="1">
          <a:blip r:embed="rId4">
            <a:alphaModFix/>
          </a:blip>
          <a:srcRect l="3419" r="3410"/>
          <a:stretch/>
        </p:blipFill>
        <p:spPr>
          <a:xfrm>
            <a:off x="4464615" y="1927046"/>
            <a:ext cx="1101894" cy="2102525"/>
          </a:xfrm>
          <a:prstGeom prst="rect">
            <a:avLst/>
          </a:prstGeom>
          <a:noFill/>
          <a:ln>
            <a:noFill/>
          </a:ln>
        </p:spPr>
      </p:pic>
      <p:cxnSp>
        <p:nvCxnSpPr>
          <p:cNvPr id="1224" name="Google Shape;1224;p61"/>
          <p:cNvCxnSpPr>
            <a:endCxn id="1218" idx="0"/>
          </p:cNvCxnSpPr>
          <p:nvPr/>
        </p:nvCxnSpPr>
        <p:spPr>
          <a:xfrm rot="-5400000" flipH="1">
            <a:off x="5213783" y="-31367"/>
            <a:ext cx="1721100" cy="1173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225" name="Google Shape;1225;p61"/>
          <p:cNvCxnSpPr>
            <a:endCxn id="1223" idx="2"/>
          </p:cNvCxnSpPr>
          <p:nvPr/>
        </p:nvCxnSpPr>
        <p:spPr>
          <a:xfrm flipH="1">
            <a:off x="5015563" y="3940771"/>
            <a:ext cx="4362600" cy="88800"/>
          </a:xfrm>
          <a:prstGeom prst="bentConnector4">
            <a:avLst>
              <a:gd name="adj1" fmla="val 43686"/>
              <a:gd name="adj2" fmla="val 368159"/>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62"/>
          <p:cNvSpPr txBox="1">
            <a:spLocks noGrp="1"/>
          </p:cNvSpPr>
          <p:nvPr>
            <p:ph type="title"/>
          </p:nvPr>
        </p:nvSpPr>
        <p:spPr>
          <a:xfrm>
            <a:off x="713264" y="685100"/>
            <a:ext cx="4629300" cy="105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Thanks!</a:t>
            </a:r>
            <a:endParaRPr/>
          </a:p>
        </p:txBody>
      </p:sp>
      <p:sp>
        <p:nvSpPr>
          <p:cNvPr id="1231" name="Google Shape;1231;p62"/>
          <p:cNvSpPr txBox="1">
            <a:spLocks noGrp="1"/>
          </p:cNvSpPr>
          <p:nvPr>
            <p:ph type="subTitle" idx="1"/>
          </p:nvPr>
        </p:nvSpPr>
        <p:spPr>
          <a:xfrm>
            <a:off x="713225" y="1722730"/>
            <a:ext cx="4629300" cy="1101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t>Do you have any questions?</a:t>
            </a:r>
            <a:endParaRPr b="1"/>
          </a:p>
          <a:p>
            <a:pPr marL="0" lvl="0" indent="0" algn="r" rtl="0">
              <a:spcBef>
                <a:spcPts val="0"/>
              </a:spcBef>
              <a:spcAft>
                <a:spcPts val="0"/>
              </a:spcAft>
              <a:buNone/>
            </a:pPr>
            <a:r>
              <a:rPr lang="en"/>
              <a:t>youremail@freepik.com</a:t>
            </a:r>
            <a:endParaRPr/>
          </a:p>
          <a:p>
            <a:pPr marL="0" lvl="0" indent="0" algn="r" rtl="0">
              <a:spcBef>
                <a:spcPts val="0"/>
              </a:spcBef>
              <a:spcAft>
                <a:spcPts val="0"/>
              </a:spcAft>
              <a:buNone/>
            </a:pPr>
            <a:r>
              <a:rPr lang="en"/>
              <a:t>+34 654 321 432</a:t>
            </a:r>
            <a:endParaRPr/>
          </a:p>
          <a:p>
            <a:pPr marL="0" lvl="0" indent="0" algn="r" rtl="0">
              <a:spcBef>
                <a:spcPts val="0"/>
              </a:spcBef>
              <a:spcAft>
                <a:spcPts val="0"/>
              </a:spcAft>
              <a:buNone/>
            </a:pPr>
            <a:r>
              <a:rPr lang="en"/>
              <a:t>yourwebsite.com</a:t>
            </a:r>
            <a:endParaRPr/>
          </a:p>
        </p:txBody>
      </p:sp>
      <p:sp>
        <p:nvSpPr>
          <p:cNvPr id="1232" name="Google Shape;1232;p62"/>
          <p:cNvSpPr txBox="1"/>
          <p:nvPr/>
        </p:nvSpPr>
        <p:spPr>
          <a:xfrm>
            <a:off x="713275" y="4233700"/>
            <a:ext cx="4629300" cy="260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Lato"/>
                <a:ea typeface="Lato"/>
                <a:cs typeface="Lato"/>
                <a:sym typeface="Lato"/>
              </a:rPr>
              <a:t>Please keep this slide for attribution</a:t>
            </a:r>
            <a:endParaRPr sz="1200">
              <a:solidFill>
                <a:schemeClr val="dk1"/>
              </a:solidFill>
              <a:latin typeface="Lato"/>
              <a:ea typeface="Lato"/>
              <a:cs typeface="Lato"/>
              <a:sym typeface="Lato"/>
            </a:endParaRPr>
          </a:p>
        </p:txBody>
      </p:sp>
      <p:grpSp>
        <p:nvGrpSpPr>
          <p:cNvPr id="1233" name="Google Shape;1233;p62"/>
          <p:cNvGrpSpPr/>
          <p:nvPr/>
        </p:nvGrpSpPr>
        <p:grpSpPr>
          <a:xfrm>
            <a:off x="6034854" y="1343530"/>
            <a:ext cx="2894210" cy="2843761"/>
            <a:chOff x="5970625" y="1743798"/>
            <a:chExt cx="2272821" cy="2233203"/>
          </a:xfrm>
        </p:grpSpPr>
        <p:sp>
          <p:nvSpPr>
            <p:cNvPr id="1234" name="Google Shape;1234;p62"/>
            <p:cNvSpPr/>
            <p:nvPr/>
          </p:nvSpPr>
          <p:spPr>
            <a:xfrm>
              <a:off x="5970625" y="1743798"/>
              <a:ext cx="2233096" cy="2233203"/>
            </a:xfrm>
            <a:custGeom>
              <a:avLst/>
              <a:gdLst/>
              <a:ahLst/>
              <a:cxnLst/>
              <a:rect l="l" t="t" r="r" b="b"/>
              <a:pathLst>
                <a:path w="43058" h="43058" extrusionOk="0">
                  <a:moveTo>
                    <a:pt x="43058" y="21529"/>
                  </a:moveTo>
                  <a:cubicBezTo>
                    <a:pt x="43058" y="33419"/>
                    <a:pt x="33419" y="43058"/>
                    <a:pt x="21529" y="43058"/>
                  </a:cubicBezTo>
                  <a:cubicBezTo>
                    <a:pt x="9640" y="43058"/>
                    <a:pt x="0" y="33419"/>
                    <a:pt x="0" y="21529"/>
                  </a:cubicBezTo>
                  <a:cubicBezTo>
                    <a:pt x="0" y="9640"/>
                    <a:pt x="9640" y="0"/>
                    <a:pt x="21529" y="0"/>
                  </a:cubicBezTo>
                  <a:cubicBezTo>
                    <a:pt x="33419" y="0"/>
                    <a:pt x="43058" y="9640"/>
                    <a:pt x="43058" y="215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2"/>
            <p:cNvSpPr/>
            <p:nvPr/>
          </p:nvSpPr>
          <p:spPr>
            <a:xfrm>
              <a:off x="8039522" y="2569044"/>
              <a:ext cx="203923" cy="204504"/>
            </a:xfrm>
            <a:custGeom>
              <a:avLst/>
              <a:gdLst/>
              <a:ahLst/>
              <a:cxnLst/>
              <a:rect l="l" t="t" r="r" b="b"/>
              <a:pathLst>
                <a:path w="3932" h="3943" extrusionOk="0">
                  <a:moveTo>
                    <a:pt x="3713" y="3931"/>
                  </a:moveTo>
                  <a:cubicBezTo>
                    <a:pt x="3598" y="3931"/>
                    <a:pt x="3500" y="3833"/>
                    <a:pt x="3500" y="3712"/>
                  </a:cubicBezTo>
                  <a:cubicBezTo>
                    <a:pt x="3500" y="1905"/>
                    <a:pt x="2032" y="432"/>
                    <a:pt x="219" y="432"/>
                  </a:cubicBezTo>
                  <a:cubicBezTo>
                    <a:pt x="104" y="432"/>
                    <a:pt x="1" y="340"/>
                    <a:pt x="1" y="219"/>
                  </a:cubicBezTo>
                  <a:cubicBezTo>
                    <a:pt x="1" y="104"/>
                    <a:pt x="93" y="0"/>
                    <a:pt x="219" y="0"/>
                  </a:cubicBezTo>
                  <a:cubicBezTo>
                    <a:pt x="2262" y="0"/>
                    <a:pt x="3920" y="1664"/>
                    <a:pt x="3920" y="3707"/>
                  </a:cubicBezTo>
                  <a:cubicBezTo>
                    <a:pt x="3931" y="3833"/>
                    <a:pt x="3828" y="3931"/>
                    <a:pt x="3713" y="3931"/>
                  </a:cubicBezTo>
                  <a:close/>
                  <a:moveTo>
                    <a:pt x="2878" y="3718"/>
                  </a:moveTo>
                  <a:cubicBezTo>
                    <a:pt x="2878" y="2251"/>
                    <a:pt x="1687" y="1065"/>
                    <a:pt x="225" y="1065"/>
                  </a:cubicBezTo>
                  <a:cubicBezTo>
                    <a:pt x="110" y="1065"/>
                    <a:pt x="6" y="1157"/>
                    <a:pt x="6" y="1284"/>
                  </a:cubicBezTo>
                  <a:cubicBezTo>
                    <a:pt x="6" y="1399"/>
                    <a:pt x="104" y="1497"/>
                    <a:pt x="225" y="1497"/>
                  </a:cubicBezTo>
                  <a:cubicBezTo>
                    <a:pt x="1457" y="1497"/>
                    <a:pt x="2452" y="2498"/>
                    <a:pt x="2452" y="3730"/>
                  </a:cubicBezTo>
                  <a:cubicBezTo>
                    <a:pt x="2452" y="3845"/>
                    <a:pt x="2550" y="3943"/>
                    <a:pt x="2671" y="3943"/>
                  </a:cubicBezTo>
                  <a:cubicBezTo>
                    <a:pt x="2792" y="3943"/>
                    <a:pt x="2878" y="3833"/>
                    <a:pt x="2878" y="3718"/>
                  </a:cubicBezTo>
                  <a:close/>
                  <a:moveTo>
                    <a:pt x="1831" y="3718"/>
                  </a:moveTo>
                  <a:cubicBezTo>
                    <a:pt x="1831" y="2838"/>
                    <a:pt x="1111" y="2107"/>
                    <a:pt x="219" y="2107"/>
                  </a:cubicBezTo>
                  <a:cubicBezTo>
                    <a:pt x="104" y="2107"/>
                    <a:pt x="1" y="2205"/>
                    <a:pt x="1" y="2325"/>
                  </a:cubicBezTo>
                  <a:cubicBezTo>
                    <a:pt x="1" y="2446"/>
                    <a:pt x="93" y="2538"/>
                    <a:pt x="219" y="2538"/>
                  </a:cubicBezTo>
                  <a:cubicBezTo>
                    <a:pt x="870" y="2538"/>
                    <a:pt x="1405" y="3074"/>
                    <a:pt x="1405" y="3730"/>
                  </a:cubicBezTo>
                  <a:cubicBezTo>
                    <a:pt x="1405" y="3845"/>
                    <a:pt x="1497" y="3943"/>
                    <a:pt x="1618" y="3943"/>
                  </a:cubicBezTo>
                  <a:cubicBezTo>
                    <a:pt x="1733" y="3931"/>
                    <a:pt x="1831" y="3833"/>
                    <a:pt x="1831" y="37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2"/>
            <p:cNvSpPr/>
            <p:nvPr/>
          </p:nvSpPr>
          <p:spPr>
            <a:xfrm>
              <a:off x="5996867" y="2974354"/>
              <a:ext cx="191061" cy="190189"/>
            </a:xfrm>
            <a:custGeom>
              <a:avLst/>
              <a:gdLst/>
              <a:ahLst/>
              <a:cxnLst/>
              <a:rect l="l" t="t" r="r" b="b"/>
              <a:pathLst>
                <a:path w="3684" h="3667" extrusionOk="0">
                  <a:moveTo>
                    <a:pt x="3672" y="202"/>
                  </a:moveTo>
                  <a:cubicBezTo>
                    <a:pt x="3672" y="306"/>
                    <a:pt x="3586" y="398"/>
                    <a:pt x="3471" y="398"/>
                  </a:cubicBezTo>
                  <a:cubicBezTo>
                    <a:pt x="1779" y="398"/>
                    <a:pt x="404" y="1773"/>
                    <a:pt x="404" y="3465"/>
                  </a:cubicBezTo>
                  <a:cubicBezTo>
                    <a:pt x="404" y="3574"/>
                    <a:pt x="317" y="3666"/>
                    <a:pt x="202" y="3666"/>
                  </a:cubicBezTo>
                  <a:cubicBezTo>
                    <a:pt x="93" y="3666"/>
                    <a:pt x="1" y="3580"/>
                    <a:pt x="1" y="3465"/>
                  </a:cubicBezTo>
                  <a:cubicBezTo>
                    <a:pt x="1" y="1560"/>
                    <a:pt x="1555" y="6"/>
                    <a:pt x="3459" y="6"/>
                  </a:cubicBezTo>
                  <a:cubicBezTo>
                    <a:pt x="3586" y="1"/>
                    <a:pt x="3672" y="81"/>
                    <a:pt x="3672" y="202"/>
                  </a:cubicBezTo>
                  <a:close/>
                  <a:moveTo>
                    <a:pt x="3477" y="979"/>
                  </a:moveTo>
                  <a:cubicBezTo>
                    <a:pt x="2113" y="979"/>
                    <a:pt x="996" y="2090"/>
                    <a:pt x="996" y="3459"/>
                  </a:cubicBezTo>
                  <a:cubicBezTo>
                    <a:pt x="996" y="3569"/>
                    <a:pt x="1083" y="3661"/>
                    <a:pt x="1198" y="3661"/>
                  </a:cubicBezTo>
                  <a:cubicBezTo>
                    <a:pt x="1307" y="3661"/>
                    <a:pt x="1399" y="3574"/>
                    <a:pt x="1399" y="3459"/>
                  </a:cubicBezTo>
                  <a:cubicBezTo>
                    <a:pt x="1399" y="2308"/>
                    <a:pt x="2331" y="1370"/>
                    <a:pt x="3482" y="1370"/>
                  </a:cubicBezTo>
                  <a:cubicBezTo>
                    <a:pt x="3592" y="1370"/>
                    <a:pt x="3684" y="1284"/>
                    <a:pt x="3684" y="1169"/>
                  </a:cubicBezTo>
                  <a:cubicBezTo>
                    <a:pt x="3672" y="1065"/>
                    <a:pt x="3586" y="979"/>
                    <a:pt x="3477" y="979"/>
                  </a:cubicBezTo>
                  <a:close/>
                  <a:moveTo>
                    <a:pt x="3477" y="1951"/>
                  </a:moveTo>
                  <a:cubicBezTo>
                    <a:pt x="2648" y="1951"/>
                    <a:pt x="1975" y="2630"/>
                    <a:pt x="1975" y="3459"/>
                  </a:cubicBezTo>
                  <a:cubicBezTo>
                    <a:pt x="1975" y="3563"/>
                    <a:pt x="2061" y="3661"/>
                    <a:pt x="2176" y="3661"/>
                  </a:cubicBezTo>
                  <a:cubicBezTo>
                    <a:pt x="2291" y="3661"/>
                    <a:pt x="2377" y="3574"/>
                    <a:pt x="2377" y="3459"/>
                  </a:cubicBezTo>
                  <a:cubicBezTo>
                    <a:pt x="2377" y="2843"/>
                    <a:pt x="2872" y="2349"/>
                    <a:pt x="3482" y="2349"/>
                  </a:cubicBezTo>
                  <a:cubicBezTo>
                    <a:pt x="3592" y="2349"/>
                    <a:pt x="3684" y="2262"/>
                    <a:pt x="3684" y="2147"/>
                  </a:cubicBezTo>
                  <a:cubicBezTo>
                    <a:pt x="3672" y="2043"/>
                    <a:pt x="3586" y="1951"/>
                    <a:pt x="3477" y="1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6169673" y="3213443"/>
              <a:ext cx="433726" cy="433436"/>
            </a:xfrm>
            <a:custGeom>
              <a:avLst/>
              <a:gdLst/>
              <a:ahLst/>
              <a:cxnLst/>
              <a:rect l="l" t="t" r="r" b="b"/>
              <a:pathLst>
                <a:path w="8363" h="8357" extrusionOk="0">
                  <a:moveTo>
                    <a:pt x="4179" y="0"/>
                  </a:moveTo>
                  <a:cubicBezTo>
                    <a:pt x="1877" y="0"/>
                    <a:pt x="1" y="1870"/>
                    <a:pt x="1" y="4178"/>
                  </a:cubicBezTo>
                  <a:cubicBezTo>
                    <a:pt x="1" y="6480"/>
                    <a:pt x="1871" y="8356"/>
                    <a:pt x="4179" y="8356"/>
                  </a:cubicBezTo>
                  <a:cubicBezTo>
                    <a:pt x="6481" y="8356"/>
                    <a:pt x="8363" y="6486"/>
                    <a:pt x="8363" y="4178"/>
                  </a:cubicBezTo>
                  <a:cubicBezTo>
                    <a:pt x="8363" y="1870"/>
                    <a:pt x="6481" y="0"/>
                    <a:pt x="4179" y="0"/>
                  </a:cubicBezTo>
                  <a:close/>
                  <a:moveTo>
                    <a:pt x="4179" y="8034"/>
                  </a:moveTo>
                  <a:cubicBezTo>
                    <a:pt x="3701" y="8034"/>
                    <a:pt x="3195" y="7280"/>
                    <a:pt x="2936" y="6037"/>
                  </a:cubicBezTo>
                  <a:cubicBezTo>
                    <a:pt x="3304" y="5985"/>
                    <a:pt x="3713" y="5956"/>
                    <a:pt x="4179" y="5956"/>
                  </a:cubicBezTo>
                  <a:cubicBezTo>
                    <a:pt x="4651" y="5956"/>
                    <a:pt x="5065" y="5985"/>
                    <a:pt x="5428" y="6037"/>
                  </a:cubicBezTo>
                  <a:cubicBezTo>
                    <a:pt x="5169" y="7280"/>
                    <a:pt x="4662" y="8034"/>
                    <a:pt x="4179" y="8034"/>
                  </a:cubicBezTo>
                  <a:close/>
                  <a:moveTo>
                    <a:pt x="4179" y="5640"/>
                  </a:moveTo>
                  <a:cubicBezTo>
                    <a:pt x="3690" y="5640"/>
                    <a:pt x="3252" y="5669"/>
                    <a:pt x="2872" y="5720"/>
                  </a:cubicBezTo>
                  <a:cubicBezTo>
                    <a:pt x="2798" y="5300"/>
                    <a:pt x="2757" y="4834"/>
                    <a:pt x="2752" y="4328"/>
                  </a:cubicBezTo>
                  <a:lnTo>
                    <a:pt x="5600" y="4328"/>
                  </a:lnTo>
                  <a:cubicBezTo>
                    <a:pt x="5589" y="4834"/>
                    <a:pt x="5548" y="5300"/>
                    <a:pt x="5474" y="5720"/>
                  </a:cubicBezTo>
                  <a:cubicBezTo>
                    <a:pt x="5111" y="5674"/>
                    <a:pt x="4668" y="5640"/>
                    <a:pt x="4179" y="5640"/>
                  </a:cubicBezTo>
                  <a:close/>
                  <a:moveTo>
                    <a:pt x="4179" y="317"/>
                  </a:moveTo>
                  <a:cubicBezTo>
                    <a:pt x="4662" y="317"/>
                    <a:pt x="5169" y="1071"/>
                    <a:pt x="5428" y="2314"/>
                  </a:cubicBezTo>
                  <a:cubicBezTo>
                    <a:pt x="5059" y="2365"/>
                    <a:pt x="4651" y="2394"/>
                    <a:pt x="4179" y="2394"/>
                  </a:cubicBezTo>
                  <a:cubicBezTo>
                    <a:pt x="3713" y="2394"/>
                    <a:pt x="3298" y="2365"/>
                    <a:pt x="2936" y="2314"/>
                  </a:cubicBezTo>
                  <a:cubicBezTo>
                    <a:pt x="3195" y="1071"/>
                    <a:pt x="3701" y="317"/>
                    <a:pt x="4179" y="317"/>
                  </a:cubicBezTo>
                  <a:close/>
                  <a:moveTo>
                    <a:pt x="4179" y="2705"/>
                  </a:moveTo>
                  <a:cubicBezTo>
                    <a:pt x="4668" y="2705"/>
                    <a:pt x="5111" y="2676"/>
                    <a:pt x="5491" y="2624"/>
                  </a:cubicBezTo>
                  <a:cubicBezTo>
                    <a:pt x="5560" y="3039"/>
                    <a:pt x="5606" y="3511"/>
                    <a:pt x="5612" y="4011"/>
                  </a:cubicBezTo>
                  <a:lnTo>
                    <a:pt x="2763" y="4011"/>
                  </a:lnTo>
                  <a:cubicBezTo>
                    <a:pt x="2769" y="3511"/>
                    <a:pt x="2815" y="3039"/>
                    <a:pt x="2884" y="2624"/>
                  </a:cubicBezTo>
                  <a:cubicBezTo>
                    <a:pt x="3258" y="2676"/>
                    <a:pt x="3690" y="2705"/>
                    <a:pt x="4179" y="2705"/>
                  </a:cubicBezTo>
                  <a:close/>
                  <a:moveTo>
                    <a:pt x="2441" y="4023"/>
                  </a:moveTo>
                  <a:lnTo>
                    <a:pt x="323" y="4023"/>
                  </a:lnTo>
                  <a:cubicBezTo>
                    <a:pt x="352" y="3315"/>
                    <a:pt x="576" y="2653"/>
                    <a:pt x="939" y="2095"/>
                  </a:cubicBezTo>
                  <a:cubicBezTo>
                    <a:pt x="1169" y="2210"/>
                    <a:pt x="1704" y="2440"/>
                    <a:pt x="2567" y="2584"/>
                  </a:cubicBezTo>
                  <a:cubicBezTo>
                    <a:pt x="2493" y="3021"/>
                    <a:pt x="2447" y="3511"/>
                    <a:pt x="2441" y="4023"/>
                  </a:cubicBezTo>
                  <a:close/>
                  <a:moveTo>
                    <a:pt x="2441" y="4328"/>
                  </a:moveTo>
                  <a:cubicBezTo>
                    <a:pt x="2447" y="4840"/>
                    <a:pt x="2493" y="5323"/>
                    <a:pt x="2562" y="5766"/>
                  </a:cubicBezTo>
                  <a:cubicBezTo>
                    <a:pt x="1698" y="5910"/>
                    <a:pt x="1157" y="6141"/>
                    <a:pt x="927" y="6256"/>
                  </a:cubicBezTo>
                  <a:cubicBezTo>
                    <a:pt x="570" y="5697"/>
                    <a:pt x="346" y="5036"/>
                    <a:pt x="317" y="4328"/>
                  </a:cubicBezTo>
                  <a:close/>
                  <a:moveTo>
                    <a:pt x="5922" y="4328"/>
                  </a:moveTo>
                  <a:lnTo>
                    <a:pt x="8034" y="4328"/>
                  </a:lnTo>
                  <a:cubicBezTo>
                    <a:pt x="8006" y="5036"/>
                    <a:pt x="7787" y="5697"/>
                    <a:pt x="7424" y="6256"/>
                  </a:cubicBezTo>
                  <a:cubicBezTo>
                    <a:pt x="7194" y="6141"/>
                    <a:pt x="6653" y="5910"/>
                    <a:pt x="5790" y="5766"/>
                  </a:cubicBezTo>
                  <a:cubicBezTo>
                    <a:pt x="5871" y="5323"/>
                    <a:pt x="5917" y="4840"/>
                    <a:pt x="5922" y="4328"/>
                  </a:cubicBezTo>
                  <a:close/>
                  <a:moveTo>
                    <a:pt x="5922" y="4023"/>
                  </a:moveTo>
                  <a:cubicBezTo>
                    <a:pt x="5917" y="3511"/>
                    <a:pt x="5871" y="3027"/>
                    <a:pt x="5802" y="2584"/>
                  </a:cubicBezTo>
                  <a:cubicBezTo>
                    <a:pt x="6665" y="2440"/>
                    <a:pt x="7200" y="2210"/>
                    <a:pt x="7430" y="2095"/>
                  </a:cubicBezTo>
                  <a:cubicBezTo>
                    <a:pt x="7793" y="2653"/>
                    <a:pt x="8017" y="3315"/>
                    <a:pt x="8046" y="4023"/>
                  </a:cubicBezTo>
                  <a:close/>
                  <a:moveTo>
                    <a:pt x="7246" y="1824"/>
                  </a:moveTo>
                  <a:cubicBezTo>
                    <a:pt x="7016" y="1934"/>
                    <a:pt x="6521" y="2135"/>
                    <a:pt x="5744" y="2268"/>
                  </a:cubicBezTo>
                  <a:cubicBezTo>
                    <a:pt x="5571" y="1439"/>
                    <a:pt x="5284" y="777"/>
                    <a:pt x="4927" y="380"/>
                  </a:cubicBezTo>
                  <a:cubicBezTo>
                    <a:pt x="5865" y="570"/>
                    <a:pt x="6682" y="1094"/>
                    <a:pt x="7246" y="1824"/>
                  </a:cubicBezTo>
                  <a:close/>
                  <a:moveTo>
                    <a:pt x="3442" y="386"/>
                  </a:moveTo>
                  <a:cubicBezTo>
                    <a:pt x="3085" y="777"/>
                    <a:pt x="2798" y="1439"/>
                    <a:pt x="2625" y="2273"/>
                  </a:cubicBezTo>
                  <a:cubicBezTo>
                    <a:pt x="1848" y="2141"/>
                    <a:pt x="1353" y="1940"/>
                    <a:pt x="1123" y="1836"/>
                  </a:cubicBezTo>
                  <a:cubicBezTo>
                    <a:pt x="1687" y="1094"/>
                    <a:pt x="2498" y="570"/>
                    <a:pt x="3442" y="386"/>
                  </a:cubicBezTo>
                  <a:close/>
                  <a:moveTo>
                    <a:pt x="1117" y="6526"/>
                  </a:moveTo>
                  <a:cubicBezTo>
                    <a:pt x="1347" y="6417"/>
                    <a:pt x="1842" y="6215"/>
                    <a:pt x="2619" y="6083"/>
                  </a:cubicBezTo>
                  <a:cubicBezTo>
                    <a:pt x="2792" y="6912"/>
                    <a:pt x="3080" y="7573"/>
                    <a:pt x="3431" y="7971"/>
                  </a:cubicBezTo>
                  <a:cubicBezTo>
                    <a:pt x="2498" y="7775"/>
                    <a:pt x="1687" y="7251"/>
                    <a:pt x="1117" y="6526"/>
                  </a:cubicBezTo>
                  <a:close/>
                  <a:moveTo>
                    <a:pt x="4927" y="7965"/>
                  </a:moveTo>
                  <a:cubicBezTo>
                    <a:pt x="5284" y="7573"/>
                    <a:pt x="5571" y="6912"/>
                    <a:pt x="5744" y="6077"/>
                  </a:cubicBezTo>
                  <a:cubicBezTo>
                    <a:pt x="6521" y="6204"/>
                    <a:pt x="7016" y="6411"/>
                    <a:pt x="7246" y="6515"/>
                  </a:cubicBezTo>
                  <a:cubicBezTo>
                    <a:pt x="6682" y="7251"/>
                    <a:pt x="5865" y="7775"/>
                    <a:pt x="4927" y="79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7458455" y="1867648"/>
              <a:ext cx="507993" cy="508381"/>
            </a:xfrm>
            <a:custGeom>
              <a:avLst/>
              <a:gdLst/>
              <a:ahLst/>
              <a:cxnLst/>
              <a:rect l="l" t="t" r="r" b="b"/>
              <a:pathLst>
                <a:path w="9795" h="9802" extrusionOk="0">
                  <a:moveTo>
                    <a:pt x="4897" y="1"/>
                  </a:moveTo>
                  <a:cubicBezTo>
                    <a:pt x="2198" y="1"/>
                    <a:pt x="0" y="2193"/>
                    <a:pt x="0" y="4898"/>
                  </a:cubicBezTo>
                  <a:cubicBezTo>
                    <a:pt x="0" y="7603"/>
                    <a:pt x="2193" y="9801"/>
                    <a:pt x="4897" y="9801"/>
                  </a:cubicBezTo>
                  <a:cubicBezTo>
                    <a:pt x="7596" y="9801"/>
                    <a:pt x="9795" y="7603"/>
                    <a:pt x="9795" y="4898"/>
                  </a:cubicBezTo>
                  <a:cubicBezTo>
                    <a:pt x="9795" y="2193"/>
                    <a:pt x="7602" y="1"/>
                    <a:pt x="4897" y="1"/>
                  </a:cubicBezTo>
                  <a:close/>
                  <a:moveTo>
                    <a:pt x="4897" y="9433"/>
                  </a:moveTo>
                  <a:cubicBezTo>
                    <a:pt x="4333" y="9433"/>
                    <a:pt x="3741" y="8541"/>
                    <a:pt x="3436" y="7085"/>
                  </a:cubicBezTo>
                  <a:cubicBezTo>
                    <a:pt x="3862" y="7027"/>
                    <a:pt x="4351" y="6993"/>
                    <a:pt x="4897" y="6993"/>
                  </a:cubicBezTo>
                  <a:cubicBezTo>
                    <a:pt x="5444" y="6993"/>
                    <a:pt x="5933" y="7027"/>
                    <a:pt x="6359" y="7085"/>
                  </a:cubicBezTo>
                  <a:cubicBezTo>
                    <a:pt x="6054" y="8541"/>
                    <a:pt x="5467" y="9433"/>
                    <a:pt x="4897" y="9433"/>
                  </a:cubicBezTo>
                  <a:close/>
                  <a:moveTo>
                    <a:pt x="4897" y="6619"/>
                  </a:moveTo>
                  <a:cubicBezTo>
                    <a:pt x="4322" y="6619"/>
                    <a:pt x="3810" y="6653"/>
                    <a:pt x="3367" y="6711"/>
                  </a:cubicBezTo>
                  <a:cubicBezTo>
                    <a:pt x="3286" y="6222"/>
                    <a:pt x="3234" y="5675"/>
                    <a:pt x="3223" y="5082"/>
                  </a:cubicBezTo>
                  <a:lnTo>
                    <a:pt x="6566" y="5082"/>
                  </a:lnTo>
                  <a:cubicBezTo>
                    <a:pt x="6561" y="5669"/>
                    <a:pt x="6509" y="6216"/>
                    <a:pt x="6422" y="6711"/>
                  </a:cubicBezTo>
                  <a:cubicBezTo>
                    <a:pt x="5985" y="6665"/>
                    <a:pt x="5473" y="6619"/>
                    <a:pt x="4897" y="6619"/>
                  </a:cubicBezTo>
                  <a:close/>
                  <a:moveTo>
                    <a:pt x="4897" y="375"/>
                  </a:moveTo>
                  <a:cubicBezTo>
                    <a:pt x="5456" y="375"/>
                    <a:pt x="6054" y="1267"/>
                    <a:pt x="6359" y="2723"/>
                  </a:cubicBezTo>
                  <a:cubicBezTo>
                    <a:pt x="5933" y="2780"/>
                    <a:pt x="5444" y="2815"/>
                    <a:pt x="4897" y="2815"/>
                  </a:cubicBezTo>
                  <a:cubicBezTo>
                    <a:pt x="4351" y="2815"/>
                    <a:pt x="3862" y="2780"/>
                    <a:pt x="3436" y="2723"/>
                  </a:cubicBezTo>
                  <a:cubicBezTo>
                    <a:pt x="3746" y="1261"/>
                    <a:pt x="4333" y="375"/>
                    <a:pt x="4897" y="375"/>
                  </a:cubicBezTo>
                  <a:close/>
                  <a:moveTo>
                    <a:pt x="4897" y="3183"/>
                  </a:moveTo>
                  <a:cubicBezTo>
                    <a:pt x="5473" y="3183"/>
                    <a:pt x="5985" y="3143"/>
                    <a:pt x="6428" y="3085"/>
                  </a:cubicBezTo>
                  <a:cubicBezTo>
                    <a:pt x="6509" y="3574"/>
                    <a:pt x="6561" y="4121"/>
                    <a:pt x="6572" y="4720"/>
                  </a:cubicBezTo>
                  <a:lnTo>
                    <a:pt x="3229" y="4720"/>
                  </a:lnTo>
                  <a:cubicBezTo>
                    <a:pt x="3234" y="4127"/>
                    <a:pt x="3286" y="3580"/>
                    <a:pt x="3372" y="3085"/>
                  </a:cubicBezTo>
                  <a:cubicBezTo>
                    <a:pt x="3810" y="3143"/>
                    <a:pt x="4322" y="3183"/>
                    <a:pt x="4897" y="3183"/>
                  </a:cubicBezTo>
                  <a:close/>
                  <a:moveTo>
                    <a:pt x="2860" y="4720"/>
                  </a:moveTo>
                  <a:lnTo>
                    <a:pt x="380" y="4720"/>
                  </a:lnTo>
                  <a:cubicBezTo>
                    <a:pt x="414" y="3891"/>
                    <a:pt x="673" y="3114"/>
                    <a:pt x="1094" y="2464"/>
                  </a:cubicBezTo>
                  <a:cubicBezTo>
                    <a:pt x="1364" y="2596"/>
                    <a:pt x="1991" y="2872"/>
                    <a:pt x="3004" y="3039"/>
                  </a:cubicBezTo>
                  <a:cubicBezTo>
                    <a:pt x="2918" y="3551"/>
                    <a:pt x="2866" y="4115"/>
                    <a:pt x="2860" y="4720"/>
                  </a:cubicBezTo>
                  <a:close/>
                  <a:moveTo>
                    <a:pt x="2860" y="5088"/>
                  </a:moveTo>
                  <a:cubicBezTo>
                    <a:pt x="2866" y="5686"/>
                    <a:pt x="2918" y="6250"/>
                    <a:pt x="3010" y="6768"/>
                  </a:cubicBezTo>
                  <a:cubicBezTo>
                    <a:pt x="1997" y="6935"/>
                    <a:pt x="1370" y="7211"/>
                    <a:pt x="1099" y="7344"/>
                  </a:cubicBezTo>
                  <a:cubicBezTo>
                    <a:pt x="673" y="6688"/>
                    <a:pt x="414" y="5917"/>
                    <a:pt x="386" y="5088"/>
                  </a:cubicBezTo>
                  <a:close/>
                  <a:moveTo>
                    <a:pt x="6940" y="5088"/>
                  </a:moveTo>
                  <a:lnTo>
                    <a:pt x="9421" y="5088"/>
                  </a:lnTo>
                  <a:cubicBezTo>
                    <a:pt x="9386" y="5917"/>
                    <a:pt x="9127" y="6694"/>
                    <a:pt x="8707" y="7344"/>
                  </a:cubicBezTo>
                  <a:cubicBezTo>
                    <a:pt x="8437" y="7211"/>
                    <a:pt x="7809" y="6935"/>
                    <a:pt x="6797" y="6768"/>
                  </a:cubicBezTo>
                  <a:cubicBezTo>
                    <a:pt x="6883" y="6250"/>
                    <a:pt x="6935" y="5686"/>
                    <a:pt x="6940" y="5088"/>
                  </a:cubicBezTo>
                  <a:close/>
                  <a:moveTo>
                    <a:pt x="6940" y="4720"/>
                  </a:moveTo>
                  <a:cubicBezTo>
                    <a:pt x="6935" y="4121"/>
                    <a:pt x="6883" y="3557"/>
                    <a:pt x="6791" y="3039"/>
                  </a:cubicBezTo>
                  <a:cubicBezTo>
                    <a:pt x="7804" y="2872"/>
                    <a:pt x="8431" y="2596"/>
                    <a:pt x="8701" y="2464"/>
                  </a:cubicBezTo>
                  <a:cubicBezTo>
                    <a:pt x="9127" y="3114"/>
                    <a:pt x="9386" y="3891"/>
                    <a:pt x="9415" y="4720"/>
                  </a:cubicBezTo>
                  <a:close/>
                  <a:moveTo>
                    <a:pt x="8494" y="2153"/>
                  </a:moveTo>
                  <a:cubicBezTo>
                    <a:pt x="8218" y="2280"/>
                    <a:pt x="7637" y="2521"/>
                    <a:pt x="6722" y="2671"/>
                  </a:cubicBezTo>
                  <a:cubicBezTo>
                    <a:pt x="6520" y="1698"/>
                    <a:pt x="6187" y="921"/>
                    <a:pt x="5772" y="461"/>
                  </a:cubicBezTo>
                  <a:cubicBezTo>
                    <a:pt x="6877" y="674"/>
                    <a:pt x="7832" y="1290"/>
                    <a:pt x="8494" y="2153"/>
                  </a:cubicBezTo>
                  <a:close/>
                  <a:moveTo>
                    <a:pt x="4028" y="461"/>
                  </a:moveTo>
                  <a:cubicBezTo>
                    <a:pt x="3614" y="921"/>
                    <a:pt x="3280" y="1698"/>
                    <a:pt x="3079" y="2671"/>
                  </a:cubicBezTo>
                  <a:cubicBezTo>
                    <a:pt x="2164" y="2516"/>
                    <a:pt x="1583" y="2280"/>
                    <a:pt x="1306" y="2153"/>
                  </a:cubicBezTo>
                  <a:cubicBezTo>
                    <a:pt x="1968" y="1290"/>
                    <a:pt x="2924" y="674"/>
                    <a:pt x="4028" y="461"/>
                  </a:cubicBezTo>
                  <a:close/>
                  <a:moveTo>
                    <a:pt x="1306" y="7655"/>
                  </a:moveTo>
                  <a:cubicBezTo>
                    <a:pt x="1583" y="7528"/>
                    <a:pt x="2164" y="7286"/>
                    <a:pt x="3079" y="7137"/>
                  </a:cubicBezTo>
                  <a:cubicBezTo>
                    <a:pt x="3280" y="8109"/>
                    <a:pt x="3614" y="8886"/>
                    <a:pt x="4028" y="9346"/>
                  </a:cubicBezTo>
                  <a:cubicBezTo>
                    <a:pt x="2924" y="9128"/>
                    <a:pt x="1968" y="8512"/>
                    <a:pt x="1306" y="7655"/>
                  </a:cubicBezTo>
                  <a:close/>
                  <a:moveTo>
                    <a:pt x="5772" y="9346"/>
                  </a:moveTo>
                  <a:cubicBezTo>
                    <a:pt x="6187" y="8886"/>
                    <a:pt x="6520" y="8109"/>
                    <a:pt x="6722" y="7137"/>
                  </a:cubicBezTo>
                  <a:cubicBezTo>
                    <a:pt x="7637" y="7286"/>
                    <a:pt x="8218" y="7528"/>
                    <a:pt x="8494" y="7655"/>
                  </a:cubicBezTo>
                  <a:cubicBezTo>
                    <a:pt x="7832" y="8512"/>
                    <a:pt x="6877" y="9128"/>
                    <a:pt x="5772" y="9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2"/>
            <p:cNvSpPr/>
            <p:nvPr/>
          </p:nvSpPr>
          <p:spPr>
            <a:xfrm>
              <a:off x="6152662" y="1867648"/>
              <a:ext cx="353754" cy="450759"/>
            </a:xfrm>
            <a:custGeom>
              <a:avLst/>
              <a:gdLst/>
              <a:ahLst/>
              <a:cxnLst/>
              <a:rect l="l" t="t" r="r" b="b"/>
              <a:pathLst>
                <a:path w="6821" h="8691" extrusionOk="0">
                  <a:moveTo>
                    <a:pt x="6164" y="3540"/>
                  </a:moveTo>
                  <a:lnTo>
                    <a:pt x="5830" y="3540"/>
                  </a:lnTo>
                  <a:lnTo>
                    <a:pt x="5830" y="2418"/>
                  </a:lnTo>
                  <a:cubicBezTo>
                    <a:pt x="5830" y="1077"/>
                    <a:pt x="4748" y="1"/>
                    <a:pt x="3413" y="1"/>
                  </a:cubicBezTo>
                  <a:cubicBezTo>
                    <a:pt x="2078" y="1"/>
                    <a:pt x="991" y="1088"/>
                    <a:pt x="991" y="2418"/>
                  </a:cubicBezTo>
                  <a:lnTo>
                    <a:pt x="991" y="3540"/>
                  </a:lnTo>
                  <a:lnTo>
                    <a:pt x="663" y="3540"/>
                  </a:lnTo>
                  <a:cubicBezTo>
                    <a:pt x="294" y="3540"/>
                    <a:pt x="1" y="3833"/>
                    <a:pt x="1" y="4202"/>
                  </a:cubicBezTo>
                  <a:lnTo>
                    <a:pt x="1" y="8029"/>
                  </a:lnTo>
                  <a:cubicBezTo>
                    <a:pt x="1" y="8397"/>
                    <a:pt x="294" y="8690"/>
                    <a:pt x="663" y="8690"/>
                  </a:cubicBezTo>
                  <a:lnTo>
                    <a:pt x="6158" y="8690"/>
                  </a:lnTo>
                  <a:cubicBezTo>
                    <a:pt x="6521" y="8690"/>
                    <a:pt x="6820" y="8397"/>
                    <a:pt x="6820" y="8029"/>
                  </a:cubicBezTo>
                  <a:lnTo>
                    <a:pt x="6820" y="4202"/>
                  </a:lnTo>
                  <a:cubicBezTo>
                    <a:pt x="6820" y="3833"/>
                    <a:pt x="6521" y="3540"/>
                    <a:pt x="6164" y="3540"/>
                  </a:cubicBezTo>
                  <a:close/>
                  <a:moveTo>
                    <a:pt x="1273" y="2418"/>
                  </a:moveTo>
                  <a:cubicBezTo>
                    <a:pt x="1273" y="1238"/>
                    <a:pt x="2234" y="277"/>
                    <a:pt x="3413" y="277"/>
                  </a:cubicBezTo>
                  <a:cubicBezTo>
                    <a:pt x="4593" y="277"/>
                    <a:pt x="5560" y="1238"/>
                    <a:pt x="5560" y="2418"/>
                  </a:cubicBezTo>
                  <a:lnTo>
                    <a:pt x="5560" y="3540"/>
                  </a:lnTo>
                  <a:lnTo>
                    <a:pt x="4818" y="3540"/>
                  </a:lnTo>
                  <a:lnTo>
                    <a:pt x="4818" y="2418"/>
                  </a:lnTo>
                  <a:cubicBezTo>
                    <a:pt x="4818" y="1647"/>
                    <a:pt x="4190" y="1014"/>
                    <a:pt x="3413" y="1014"/>
                  </a:cubicBezTo>
                  <a:cubicBezTo>
                    <a:pt x="2636" y="1014"/>
                    <a:pt x="2015" y="1641"/>
                    <a:pt x="2015" y="2418"/>
                  </a:cubicBezTo>
                  <a:lnTo>
                    <a:pt x="2015" y="3540"/>
                  </a:lnTo>
                  <a:lnTo>
                    <a:pt x="1273" y="3540"/>
                  </a:lnTo>
                  <a:close/>
                  <a:moveTo>
                    <a:pt x="4536" y="3540"/>
                  </a:moveTo>
                  <a:lnTo>
                    <a:pt x="2285" y="3540"/>
                  </a:lnTo>
                  <a:lnTo>
                    <a:pt x="2285" y="2418"/>
                  </a:lnTo>
                  <a:cubicBezTo>
                    <a:pt x="2285" y="1796"/>
                    <a:pt x="2792" y="1290"/>
                    <a:pt x="3413" y="1290"/>
                  </a:cubicBezTo>
                  <a:cubicBezTo>
                    <a:pt x="4041" y="1290"/>
                    <a:pt x="4541" y="1790"/>
                    <a:pt x="4541" y="2418"/>
                  </a:cubicBezTo>
                  <a:lnTo>
                    <a:pt x="4541" y="3540"/>
                  </a:lnTo>
                  <a:close/>
                  <a:moveTo>
                    <a:pt x="6544" y="8029"/>
                  </a:moveTo>
                  <a:cubicBezTo>
                    <a:pt x="6544" y="8236"/>
                    <a:pt x="6371" y="8408"/>
                    <a:pt x="6164" y="8408"/>
                  </a:cubicBezTo>
                  <a:lnTo>
                    <a:pt x="663" y="8408"/>
                  </a:lnTo>
                  <a:cubicBezTo>
                    <a:pt x="450" y="8408"/>
                    <a:pt x="277" y="8236"/>
                    <a:pt x="277" y="8029"/>
                  </a:cubicBezTo>
                  <a:lnTo>
                    <a:pt x="277" y="4202"/>
                  </a:lnTo>
                  <a:cubicBezTo>
                    <a:pt x="277" y="3995"/>
                    <a:pt x="450" y="3822"/>
                    <a:pt x="663" y="3822"/>
                  </a:cubicBezTo>
                  <a:lnTo>
                    <a:pt x="991" y="3822"/>
                  </a:lnTo>
                  <a:lnTo>
                    <a:pt x="2285" y="3822"/>
                  </a:lnTo>
                  <a:lnTo>
                    <a:pt x="4536" y="3822"/>
                  </a:lnTo>
                  <a:lnTo>
                    <a:pt x="5830" y="3822"/>
                  </a:lnTo>
                  <a:lnTo>
                    <a:pt x="6164" y="3822"/>
                  </a:lnTo>
                  <a:cubicBezTo>
                    <a:pt x="6371" y="3822"/>
                    <a:pt x="6544" y="3995"/>
                    <a:pt x="6544" y="420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2"/>
            <p:cNvSpPr/>
            <p:nvPr/>
          </p:nvSpPr>
          <p:spPr>
            <a:xfrm>
              <a:off x="6250267" y="2119858"/>
              <a:ext cx="168398" cy="128107"/>
            </a:xfrm>
            <a:custGeom>
              <a:avLst/>
              <a:gdLst/>
              <a:ahLst/>
              <a:cxnLst/>
              <a:rect l="l" t="t" r="r" b="b"/>
              <a:pathLst>
                <a:path w="3247" h="2470" extrusionOk="0">
                  <a:moveTo>
                    <a:pt x="3246" y="317"/>
                  </a:moveTo>
                  <a:lnTo>
                    <a:pt x="1491" y="2469"/>
                  </a:lnTo>
                  <a:lnTo>
                    <a:pt x="1" y="1013"/>
                  </a:lnTo>
                  <a:lnTo>
                    <a:pt x="340" y="662"/>
                  </a:lnTo>
                  <a:lnTo>
                    <a:pt x="1445" y="1744"/>
                  </a:lnTo>
                  <a:lnTo>
                    <a:pt x="28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7858367" y="3112569"/>
              <a:ext cx="308945" cy="394018"/>
            </a:xfrm>
            <a:custGeom>
              <a:avLst/>
              <a:gdLst/>
              <a:ahLst/>
              <a:cxnLst/>
              <a:rect l="l" t="t" r="r" b="b"/>
              <a:pathLst>
                <a:path w="5957" h="7597" extrusionOk="0">
                  <a:moveTo>
                    <a:pt x="5381" y="3102"/>
                  </a:moveTo>
                  <a:lnTo>
                    <a:pt x="5094" y="3102"/>
                  </a:lnTo>
                  <a:lnTo>
                    <a:pt x="5094" y="2118"/>
                  </a:lnTo>
                  <a:cubicBezTo>
                    <a:pt x="5094" y="950"/>
                    <a:pt x="4144" y="0"/>
                    <a:pt x="2976" y="0"/>
                  </a:cubicBezTo>
                  <a:cubicBezTo>
                    <a:pt x="1813" y="0"/>
                    <a:pt x="864" y="950"/>
                    <a:pt x="864" y="2118"/>
                  </a:cubicBezTo>
                  <a:lnTo>
                    <a:pt x="864" y="3102"/>
                  </a:lnTo>
                  <a:lnTo>
                    <a:pt x="576" y="3102"/>
                  </a:lnTo>
                  <a:cubicBezTo>
                    <a:pt x="260" y="3102"/>
                    <a:pt x="1" y="3361"/>
                    <a:pt x="1" y="3677"/>
                  </a:cubicBezTo>
                  <a:lnTo>
                    <a:pt x="1" y="7021"/>
                  </a:lnTo>
                  <a:cubicBezTo>
                    <a:pt x="1" y="7337"/>
                    <a:pt x="260" y="7596"/>
                    <a:pt x="576" y="7596"/>
                  </a:cubicBezTo>
                  <a:lnTo>
                    <a:pt x="5370" y="7596"/>
                  </a:lnTo>
                  <a:cubicBezTo>
                    <a:pt x="5686" y="7596"/>
                    <a:pt x="5945" y="7337"/>
                    <a:pt x="5945" y="7021"/>
                  </a:cubicBezTo>
                  <a:lnTo>
                    <a:pt x="5945" y="3677"/>
                  </a:lnTo>
                  <a:cubicBezTo>
                    <a:pt x="5957" y="3361"/>
                    <a:pt x="5698" y="3102"/>
                    <a:pt x="5381" y="3102"/>
                  </a:cubicBezTo>
                  <a:close/>
                  <a:moveTo>
                    <a:pt x="1105" y="2124"/>
                  </a:moveTo>
                  <a:cubicBezTo>
                    <a:pt x="1105" y="1093"/>
                    <a:pt x="1946" y="253"/>
                    <a:pt x="2976" y="253"/>
                  </a:cubicBezTo>
                  <a:cubicBezTo>
                    <a:pt x="4006" y="253"/>
                    <a:pt x="4846" y="1093"/>
                    <a:pt x="4846" y="2124"/>
                  </a:cubicBezTo>
                  <a:lnTo>
                    <a:pt x="4846" y="3108"/>
                  </a:lnTo>
                  <a:lnTo>
                    <a:pt x="4202" y="3108"/>
                  </a:lnTo>
                  <a:lnTo>
                    <a:pt x="4202" y="2124"/>
                  </a:lnTo>
                  <a:cubicBezTo>
                    <a:pt x="4202" y="1450"/>
                    <a:pt x="3655" y="904"/>
                    <a:pt x="2976" y="904"/>
                  </a:cubicBezTo>
                  <a:cubicBezTo>
                    <a:pt x="2302" y="904"/>
                    <a:pt x="1756" y="1450"/>
                    <a:pt x="1756" y="2124"/>
                  </a:cubicBezTo>
                  <a:lnTo>
                    <a:pt x="1756" y="3108"/>
                  </a:lnTo>
                  <a:lnTo>
                    <a:pt x="1105" y="3108"/>
                  </a:lnTo>
                  <a:close/>
                  <a:moveTo>
                    <a:pt x="3960" y="3102"/>
                  </a:moveTo>
                  <a:lnTo>
                    <a:pt x="1997" y="3102"/>
                  </a:lnTo>
                  <a:lnTo>
                    <a:pt x="1997" y="2118"/>
                  </a:lnTo>
                  <a:cubicBezTo>
                    <a:pt x="1997" y="1577"/>
                    <a:pt x="2435" y="1128"/>
                    <a:pt x="2982" y="1128"/>
                  </a:cubicBezTo>
                  <a:cubicBezTo>
                    <a:pt x="3523" y="1128"/>
                    <a:pt x="3966" y="1571"/>
                    <a:pt x="3966" y="2118"/>
                  </a:cubicBezTo>
                  <a:lnTo>
                    <a:pt x="3966" y="3102"/>
                  </a:lnTo>
                  <a:close/>
                  <a:moveTo>
                    <a:pt x="5709" y="7021"/>
                  </a:moveTo>
                  <a:cubicBezTo>
                    <a:pt x="5709" y="7211"/>
                    <a:pt x="5560" y="7355"/>
                    <a:pt x="5381" y="7355"/>
                  </a:cubicBezTo>
                  <a:lnTo>
                    <a:pt x="582" y="7355"/>
                  </a:lnTo>
                  <a:cubicBezTo>
                    <a:pt x="392" y="7355"/>
                    <a:pt x="248" y="7205"/>
                    <a:pt x="248" y="7021"/>
                  </a:cubicBezTo>
                  <a:lnTo>
                    <a:pt x="248" y="3677"/>
                  </a:lnTo>
                  <a:cubicBezTo>
                    <a:pt x="248" y="3487"/>
                    <a:pt x="403" y="3344"/>
                    <a:pt x="582" y="3344"/>
                  </a:cubicBezTo>
                  <a:lnTo>
                    <a:pt x="870" y="3344"/>
                  </a:lnTo>
                  <a:lnTo>
                    <a:pt x="1997" y="3344"/>
                  </a:lnTo>
                  <a:lnTo>
                    <a:pt x="3960" y="3344"/>
                  </a:lnTo>
                  <a:lnTo>
                    <a:pt x="5094" y="3344"/>
                  </a:lnTo>
                  <a:lnTo>
                    <a:pt x="5381" y="3344"/>
                  </a:lnTo>
                  <a:cubicBezTo>
                    <a:pt x="5565" y="3344"/>
                    <a:pt x="5709" y="3499"/>
                    <a:pt x="5709" y="36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2"/>
            <p:cNvSpPr/>
            <p:nvPr/>
          </p:nvSpPr>
          <p:spPr>
            <a:xfrm>
              <a:off x="7943421" y="3334024"/>
              <a:ext cx="146926" cy="111043"/>
            </a:xfrm>
            <a:custGeom>
              <a:avLst/>
              <a:gdLst/>
              <a:ahLst/>
              <a:cxnLst/>
              <a:rect l="l" t="t" r="r" b="b"/>
              <a:pathLst>
                <a:path w="2833" h="2141" extrusionOk="0">
                  <a:moveTo>
                    <a:pt x="2832" y="265"/>
                  </a:moveTo>
                  <a:lnTo>
                    <a:pt x="1301" y="2141"/>
                  </a:lnTo>
                  <a:lnTo>
                    <a:pt x="1" y="875"/>
                  </a:lnTo>
                  <a:lnTo>
                    <a:pt x="294" y="576"/>
                  </a:lnTo>
                  <a:lnTo>
                    <a:pt x="1255" y="1514"/>
                  </a:lnTo>
                  <a:lnTo>
                    <a:pt x="24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6230248" y="1924386"/>
              <a:ext cx="1742165" cy="1871756"/>
            </a:xfrm>
            <a:custGeom>
              <a:avLst/>
              <a:gdLst/>
              <a:ahLst/>
              <a:cxnLst/>
              <a:rect l="l" t="t" r="r" b="b"/>
              <a:pathLst>
                <a:path w="33592" h="36089" extrusionOk="0">
                  <a:moveTo>
                    <a:pt x="16794" y="0"/>
                  </a:moveTo>
                  <a:cubicBezTo>
                    <a:pt x="9928" y="351"/>
                    <a:pt x="4075" y="5059"/>
                    <a:pt x="1" y="9426"/>
                  </a:cubicBezTo>
                  <a:cubicBezTo>
                    <a:pt x="1" y="34604"/>
                    <a:pt x="16794" y="36089"/>
                    <a:pt x="16794" y="36089"/>
                  </a:cubicBezTo>
                  <a:cubicBezTo>
                    <a:pt x="16794" y="36089"/>
                    <a:pt x="33592" y="34604"/>
                    <a:pt x="33592" y="9426"/>
                  </a:cubicBezTo>
                  <a:cubicBezTo>
                    <a:pt x="29512" y="5059"/>
                    <a:pt x="23665" y="351"/>
                    <a:pt x="16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6250267" y="1946428"/>
              <a:ext cx="1702179" cy="1828241"/>
            </a:xfrm>
            <a:custGeom>
              <a:avLst/>
              <a:gdLst/>
              <a:ahLst/>
              <a:cxnLst/>
              <a:rect l="l" t="t" r="r" b="b"/>
              <a:pathLst>
                <a:path w="32821" h="35250" extrusionOk="0">
                  <a:moveTo>
                    <a:pt x="16408" y="1"/>
                  </a:moveTo>
                  <a:cubicBezTo>
                    <a:pt x="9697" y="346"/>
                    <a:pt x="3989" y="4933"/>
                    <a:pt x="1" y="9209"/>
                  </a:cubicBezTo>
                  <a:cubicBezTo>
                    <a:pt x="1" y="33793"/>
                    <a:pt x="16408" y="35249"/>
                    <a:pt x="16408" y="35249"/>
                  </a:cubicBezTo>
                  <a:cubicBezTo>
                    <a:pt x="16408" y="35249"/>
                    <a:pt x="32820" y="33793"/>
                    <a:pt x="32820" y="9209"/>
                  </a:cubicBezTo>
                  <a:cubicBezTo>
                    <a:pt x="28826" y="4933"/>
                    <a:pt x="23112" y="340"/>
                    <a:pt x="16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6269975" y="1967640"/>
              <a:ext cx="1662452" cy="1785816"/>
            </a:xfrm>
            <a:custGeom>
              <a:avLst/>
              <a:gdLst/>
              <a:ahLst/>
              <a:cxnLst/>
              <a:rect l="l" t="t" r="r" b="b"/>
              <a:pathLst>
                <a:path w="32055" h="34432" extrusionOk="0">
                  <a:moveTo>
                    <a:pt x="16028" y="1"/>
                  </a:moveTo>
                  <a:cubicBezTo>
                    <a:pt x="9479" y="334"/>
                    <a:pt x="3896" y="4823"/>
                    <a:pt x="0" y="8995"/>
                  </a:cubicBezTo>
                  <a:cubicBezTo>
                    <a:pt x="0" y="33010"/>
                    <a:pt x="16028" y="34432"/>
                    <a:pt x="16028" y="34432"/>
                  </a:cubicBezTo>
                  <a:cubicBezTo>
                    <a:pt x="16028" y="34432"/>
                    <a:pt x="32055" y="33004"/>
                    <a:pt x="32055" y="8995"/>
                  </a:cubicBezTo>
                  <a:cubicBezTo>
                    <a:pt x="28159" y="4823"/>
                    <a:pt x="22582" y="329"/>
                    <a:pt x="160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6329669" y="2031535"/>
              <a:ext cx="1543065" cy="1657761"/>
            </a:xfrm>
            <a:custGeom>
              <a:avLst/>
              <a:gdLst/>
              <a:ahLst/>
              <a:cxnLst/>
              <a:rect l="l" t="t" r="r" b="b"/>
              <a:pathLst>
                <a:path w="29753" h="31963" extrusionOk="0">
                  <a:moveTo>
                    <a:pt x="14877" y="0"/>
                  </a:moveTo>
                  <a:cubicBezTo>
                    <a:pt x="8794" y="311"/>
                    <a:pt x="3614" y="4472"/>
                    <a:pt x="0" y="8345"/>
                  </a:cubicBezTo>
                  <a:cubicBezTo>
                    <a:pt x="0" y="30644"/>
                    <a:pt x="14877" y="31962"/>
                    <a:pt x="14877" y="31962"/>
                  </a:cubicBezTo>
                  <a:cubicBezTo>
                    <a:pt x="14877" y="31962"/>
                    <a:pt x="29753" y="30644"/>
                    <a:pt x="29753" y="8345"/>
                  </a:cubicBezTo>
                  <a:cubicBezTo>
                    <a:pt x="26139" y="4483"/>
                    <a:pt x="20959" y="311"/>
                    <a:pt x="14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2"/>
            <p:cNvSpPr/>
            <p:nvPr/>
          </p:nvSpPr>
          <p:spPr>
            <a:xfrm>
              <a:off x="6349947" y="2053577"/>
              <a:ext cx="1502820" cy="1613935"/>
            </a:xfrm>
            <a:custGeom>
              <a:avLst/>
              <a:gdLst/>
              <a:ahLst/>
              <a:cxnLst/>
              <a:rect l="l" t="t" r="r" b="b"/>
              <a:pathLst>
                <a:path w="28977" h="31118" extrusionOk="0">
                  <a:moveTo>
                    <a:pt x="14486" y="1"/>
                  </a:moveTo>
                  <a:cubicBezTo>
                    <a:pt x="8570" y="300"/>
                    <a:pt x="3523" y="4357"/>
                    <a:pt x="1" y="8127"/>
                  </a:cubicBezTo>
                  <a:cubicBezTo>
                    <a:pt x="1" y="29840"/>
                    <a:pt x="14486" y="31117"/>
                    <a:pt x="14486" y="31117"/>
                  </a:cubicBezTo>
                  <a:cubicBezTo>
                    <a:pt x="14486" y="31117"/>
                    <a:pt x="28976" y="29828"/>
                    <a:pt x="28976" y="8127"/>
                  </a:cubicBezTo>
                  <a:cubicBezTo>
                    <a:pt x="25449" y="4357"/>
                    <a:pt x="20407" y="300"/>
                    <a:pt x="14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2"/>
            <p:cNvSpPr/>
            <p:nvPr/>
          </p:nvSpPr>
          <p:spPr>
            <a:xfrm>
              <a:off x="6386359" y="2092683"/>
              <a:ext cx="716975" cy="1535723"/>
            </a:xfrm>
            <a:custGeom>
              <a:avLst/>
              <a:gdLst/>
              <a:ahLst/>
              <a:cxnLst/>
              <a:rect l="l" t="t" r="r" b="b"/>
              <a:pathLst>
                <a:path w="13784" h="29610" extrusionOk="0">
                  <a:moveTo>
                    <a:pt x="13784" y="29609"/>
                  </a:moveTo>
                  <a:lnTo>
                    <a:pt x="13784" y="1"/>
                  </a:lnTo>
                  <a:cubicBezTo>
                    <a:pt x="8155" y="289"/>
                    <a:pt x="3356" y="4144"/>
                    <a:pt x="12" y="7735"/>
                  </a:cubicBezTo>
                  <a:cubicBezTo>
                    <a:pt x="1" y="28384"/>
                    <a:pt x="13784" y="29609"/>
                    <a:pt x="13784"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2"/>
            <p:cNvSpPr/>
            <p:nvPr/>
          </p:nvSpPr>
          <p:spPr>
            <a:xfrm>
              <a:off x="7098763" y="2092683"/>
              <a:ext cx="716973" cy="1535723"/>
            </a:xfrm>
            <a:custGeom>
              <a:avLst/>
              <a:gdLst/>
              <a:ahLst/>
              <a:cxnLst/>
              <a:rect l="l" t="t" r="r" b="b"/>
              <a:pathLst>
                <a:path w="13778" h="29610" extrusionOk="0">
                  <a:moveTo>
                    <a:pt x="1" y="29609"/>
                  </a:moveTo>
                  <a:lnTo>
                    <a:pt x="1" y="1"/>
                  </a:lnTo>
                  <a:cubicBezTo>
                    <a:pt x="5635" y="289"/>
                    <a:pt x="10434" y="4144"/>
                    <a:pt x="13778" y="7735"/>
                  </a:cubicBezTo>
                  <a:cubicBezTo>
                    <a:pt x="13778" y="28384"/>
                    <a:pt x="1" y="29609"/>
                    <a:pt x="1"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2"/>
            <p:cNvSpPr/>
            <p:nvPr/>
          </p:nvSpPr>
          <p:spPr>
            <a:xfrm>
              <a:off x="6799128" y="2718254"/>
              <a:ext cx="604146" cy="491058"/>
            </a:xfrm>
            <a:custGeom>
              <a:avLst/>
              <a:gdLst/>
              <a:ahLst/>
              <a:cxnLst/>
              <a:rect l="l" t="t" r="r" b="b"/>
              <a:pathLst>
                <a:path w="11649" h="9468" extrusionOk="0">
                  <a:moveTo>
                    <a:pt x="10860" y="9468"/>
                  </a:moveTo>
                  <a:lnTo>
                    <a:pt x="783" y="9468"/>
                  </a:lnTo>
                  <a:cubicBezTo>
                    <a:pt x="352" y="9468"/>
                    <a:pt x="1" y="9117"/>
                    <a:pt x="1" y="8685"/>
                  </a:cubicBezTo>
                  <a:lnTo>
                    <a:pt x="1" y="784"/>
                  </a:lnTo>
                  <a:cubicBezTo>
                    <a:pt x="1" y="352"/>
                    <a:pt x="352" y="1"/>
                    <a:pt x="783" y="1"/>
                  </a:cubicBezTo>
                  <a:lnTo>
                    <a:pt x="10860" y="1"/>
                  </a:lnTo>
                  <a:cubicBezTo>
                    <a:pt x="11292" y="1"/>
                    <a:pt x="11648" y="352"/>
                    <a:pt x="11648" y="784"/>
                  </a:cubicBezTo>
                  <a:lnTo>
                    <a:pt x="11648" y="8685"/>
                  </a:lnTo>
                  <a:cubicBezTo>
                    <a:pt x="11648" y="9117"/>
                    <a:pt x="11292" y="9468"/>
                    <a:pt x="10860" y="94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2"/>
            <p:cNvSpPr/>
            <p:nvPr/>
          </p:nvSpPr>
          <p:spPr>
            <a:xfrm>
              <a:off x="6835276" y="2747816"/>
              <a:ext cx="532161" cy="432243"/>
            </a:xfrm>
            <a:custGeom>
              <a:avLst/>
              <a:gdLst/>
              <a:ahLst/>
              <a:cxnLst/>
              <a:rect l="l" t="t" r="r" b="b"/>
              <a:pathLst>
                <a:path w="10261" h="8334" extrusionOk="0">
                  <a:moveTo>
                    <a:pt x="9570" y="8334"/>
                  </a:moveTo>
                  <a:lnTo>
                    <a:pt x="691" y="8334"/>
                  </a:lnTo>
                  <a:cubicBezTo>
                    <a:pt x="311" y="8334"/>
                    <a:pt x="0" y="8029"/>
                    <a:pt x="0" y="7643"/>
                  </a:cubicBezTo>
                  <a:lnTo>
                    <a:pt x="0" y="691"/>
                  </a:lnTo>
                  <a:cubicBezTo>
                    <a:pt x="0" y="306"/>
                    <a:pt x="311" y="1"/>
                    <a:pt x="691" y="1"/>
                  </a:cubicBezTo>
                  <a:lnTo>
                    <a:pt x="9570" y="1"/>
                  </a:lnTo>
                  <a:cubicBezTo>
                    <a:pt x="9950" y="1"/>
                    <a:pt x="10261" y="306"/>
                    <a:pt x="10261" y="691"/>
                  </a:cubicBezTo>
                  <a:lnTo>
                    <a:pt x="10261" y="7643"/>
                  </a:lnTo>
                  <a:cubicBezTo>
                    <a:pt x="10249" y="8029"/>
                    <a:pt x="9950" y="8334"/>
                    <a:pt x="9570" y="8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2"/>
            <p:cNvSpPr/>
            <p:nvPr/>
          </p:nvSpPr>
          <p:spPr>
            <a:xfrm>
              <a:off x="6900623" y="2421027"/>
              <a:ext cx="402972" cy="297290"/>
            </a:xfrm>
            <a:custGeom>
              <a:avLst/>
              <a:gdLst/>
              <a:ahLst/>
              <a:cxnLst/>
              <a:rect l="l" t="t" r="r" b="b"/>
              <a:pathLst>
                <a:path w="7770" h="5732" extrusionOk="0">
                  <a:moveTo>
                    <a:pt x="7752" y="5732"/>
                  </a:moveTo>
                  <a:lnTo>
                    <a:pt x="6308" y="5732"/>
                  </a:lnTo>
                  <a:lnTo>
                    <a:pt x="6308" y="3885"/>
                  </a:lnTo>
                  <a:cubicBezTo>
                    <a:pt x="6308" y="2538"/>
                    <a:pt x="5214" y="1450"/>
                    <a:pt x="3879" y="1450"/>
                  </a:cubicBezTo>
                  <a:cubicBezTo>
                    <a:pt x="2532" y="1450"/>
                    <a:pt x="1445" y="2544"/>
                    <a:pt x="1445" y="3885"/>
                  </a:cubicBezTo>
                  <a:lnTo>
                    <a:pt x="1445" y="5732"/>
                  </a:lnTo>
                  <a:lnTo>
                    <a:pt x="0" y="5732"/>
                  </a:lnTo>
                  <a:lnTo>
                    <a:pt x="0" y="3885"/>
                  </a:lnTo>
                  <a:cubicBezTo>
                    <a:pt x="0" y="1738"/>
                    <a:pt x="1738" y="0"/>
                    <a:pt x="3885" y="0"/>
                  </a:cubicBezTo>
                  <a:cubicBezTo>
                    <a:pt x="6026" y="0"/>
                    <a:pt x="7769" y="1738"/>
                    <a:pt x="7769" y="3885"/>
                  </a:cubicBezTo>
                  <a:lnTo>
                    <a:pt x="7769" y="57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2"/>
            <p:cNvSpPr/>
            <p:nvPr/>
          </p:nvSpPr>
          <p:spPr>
            <a:xfrm>
              <a:off x="6954923" y="2836450"/>
              <a:ext cx="311642" cy="265393"/>
            </a:xfrm>
            <a:custGeom>
              <a:avLst/>
              <a:gdLst/>
              <a:ahLst/>
              <a:cxnLst/>
              <a:rect l="l" t="t" r="r" b="b"/>
              <a:pathLst>
                <a:path w="6009" h="5117" extrusionOk="0">
                  <a:moveTo>
                    <a:pt x="2694" y="5117"/>
                  </a:moveTo>
                  <a:lnTo>
                    <a:pt x="1" y="2637"/>
                  </a:lnTo>
                  <a:lnTo>
                    <a:pt x="1123" y="1422"/>
                  </a:lnTo>
                  <a:lnTo>
                    <a:pt x="2521" y="2706"/>
                  </a:lnTo>
                  <a:lnTo>
                    <a:pt x="4720" y="1"/>
                  </a:lnTo>
                  <a:lnTo>
                    <a:pt x="6009" y="10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2"/>
            <p:cNvSpPr/>
            <p:nvPr/>
          </p:nvSpPr>
          <p:spPr>
            <a:xfrm>
              <a:off x="7402340" y="2515314"/>
              <a:ext cx="493679" cy="493755"/>
            </a:xfrm>
            <a:custGeom>
              <a:avLst/>
              <a:gdLst/>
              <a:ahLst/>
              <a:cxnLst/>
              <a:rect l="l" t="t" r="r" b="b"/>
              <a:pathLst>
                <a:path w="9519" h="9520" extrusionOk="0">
                  <a:moveTo>
                    <a:pt x="9432" y="7689"/>
                  </a:moveTo>
                  <a:lnTo>
                    <a:pt x="7689" y="9433"/>
                  </a:lnTo>
                  <a:cubicBezTo>
                    <a:pt x="7602" y="9519"/>
                    <a:pt x="7458" y="9519"/>
                    <a:pt x="7366" y="9433"/>
                  </a:cubicBezTo>
                  <a:lnTo>
                    <a:pt x="4265" y="6331"/>
                  </a:lnTo>
                  <a:lnTo>
                    <a:pt x="3027" y="7994"/>
                  </a:lnTo>
                  <a:cubicBezTo>
                    <a:pt x="2981" y="8057"/>
                    <a:pt x="2895" y="8092"/>
                    <a:pt x="2814" y="8080"/>
                  </a:cubicBezTo>
                  <a:cubicBezTo>
                    <a:pt x="2728" y="8063"/>
                    <a:pt x="2665" y="8006"/>
                    <a:pt x="2636" y="7931"/>
                  </a:cubicBezTo>
                  <a:lnTo>
                    <a:pt x="29" y="317"/>
                  </a:lnTo>
                  <a:cubicBezTo>
                    <a:pt x="0" y="237"/>
                    <a:pt x="23" y="144"/>
                    <a:pt x="87" y="81"/>
                  </a:cubicBezTo>
                  <a:cubicBezTo>
                    <a:pt x="150" y="18"/>
                    <a:pt x="236" y="1"/>
                    <a:pt x="322" y="24"/>
                  </a:cubicBezTo>
                  <a:lnTo>
                    <a:pt x="7936" y="2636"/>
                  </a:lnTo>
                  <a:cubicBezTo>
                    <a:pt x="8017" y="2665"/>
                    <a:pt x="8074" y="2728"/>
                    <a:pt x="8086" y="2815"/>
                  </a:cubicBezTo>
                  <a:cubicBezTo>
                    <a:pt x="8103" y="2901"/>
                    <a:pt x="8063" y="2982"/>
                    <a:pt x="7999" y="3028"/>
                  </a:cubicBezTo>
                  <a:lnTo>
                    <a:pt x="6336" y="4265"/>
                  </a:lnTo>
                  <a:lnTo>
                    <a:pt x="9438" y="7367"/>
                  </a:lnTo>
                  <a:cubicBezTo>
                    <a:pt x="9519" y="7459"/>
                    <a:pt x="9519" y="7603"/>
                    <a:pt x="9432" y="7689"/>
                  </a:cubicBezTo>
                  <a:close/>
                  <a:moveTo>
                    <a:pt x="7533" y="8949"/>
                  </a:moveTo>
                  <a:lnTo>
                    <a:pt x="8949" y="7534"/>
                  </a:lnTo>
                  <a:lnTo>
                    <a:pt x="5818" y="4403"/>
                  </a:lnTo>
                  <a:cubicBezTo>
                    <a:pt x="5778" y="4357"/>
                    <a:pt x="5749" y="4294"/>
                    <a:pt x="5755" y="4225"/>
                  </a:cubicBezTo>
                  <a:cubicBezTo>
                    <a:pt x="5761" y="4161"/>
                    <a:pt x="5790" y="4092"/>
                    <a:pt x="5847" y="4058"/>
                  </a:cubicBezTo>
                  <a:lnTo>
                    <a:pt x="7372" y="2918"/>
                  </a:lnTo>
                  <a:lnTo>
                    <a:pt x="604" y="605"/>
                  </a:lnTo>
                  <a:lnTo>
                    <a:pt x="2918" y="7373"/>
                  </a:lnTo>
                  <a:lnTo>
                    <a:pt x="4057" y="5848"/>
                  </a:lnTo>
                  <a:cubicBezTo>
                    <a:pt x="4092" y="5796"/>
                    <a:pt x="4161" y="5761"/>
                    <a:pt x="4224" y="5755"/>
                  </a:cubicBezTo>
                  <a:cubicBezTo>
                    <a:pt x="4288" y="5750"/>
                    <a:pt x="4351" y="5778"/>
                    <a:pt x="4403" y="58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 name="Google Shape;1255;p62"/>
          <p:cNvSpPr/>
          <p:nvPr/>
        </p:nvSpPr>
        <p:spPr>
          <a:xfrm>
            <a:off x="4736075" y="2955050"/>
            <a:ext cx="493800" cy="493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56" name="Google Shape;1256;p62"/>
          <p:cNvSpPr/>
          <p:nvPr/>
        </p:nvSpPr>
        <p:spPr>
          <a:xfrm>
            <a:off x="3551325" y="2955050"/>
            <a:ext cx="493800" cy="493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57" name="Google Shape;1257;p62"/>
          <p:cNvSpPr/>
          <p:nvPr/>
        </p:nvSpPr>
        <p:spPr>
          <a:xfrm>
            <a:off x="4143700" y="2955050"/>
            <a:ext cx="493800" cy="493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258" name="Google Shape;1258;p62"/>
          <p:cNvGrpSpPr/>
          <p:nvPr/>
        </p:nvGrpSpPr>
        <p:grpSpPr>
          <a:xfrm>
            <a:off x="3607636" y="3008125"/>
            <a:ext cx="387681" cy="387661"/>
            <a:chOff x="266768" y="1721375"/>
            <a:chExt cx="397907" cy="397887"/>
          </a:xfrm>
        </p:grpSpPr>
        <p:sp>
          <p:nvSpPr>
            <p:cNvPr id="1259" name="Google Shape;1259;p6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62"/>
          <p:cNvGrpSpPr/>
          <p:nvPr/>
        </p:nvGrpSpPr>
        <p:grpSpPr>
          <a:xfrm>
            <a:off x="4789145" y="3008125"/>
            <a:ext cx="387661" cy="387661"/>
            <a:chOff x="1379798" y="1723250"/>
            <a:chExt cx="397887" cy="397887"/>
          </a:xfrm>
        </p:grpSpPr>
        <p:sp>
          <p:nvSpPr>
            <p:cNvPr id="1262" name="Google Shape;1262;p6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62"/>
          <p:cNvGrpSpPr/>
          <p:nvPr/>
        </p:nvGrpSpPr>
        <p:grpSpPr>
          <a:xfrm>
            <a:off x="4196780" y="3008125"/>
            <a:ext cx="387641" cy="387661"/>
            <a:chOff x="864491" y="1723250"/>
            <a:chExt cx="397866" cy="397887"/>
          </a:xfrm>
        </p:grpSpPr>
        <p:sp>
          <p:nvSpPr>
            <p:cNvPr id="1267" name="Google Shape;1267;p6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70" name="Google Shape;1270;p62"/>
          <p:cNvCxnSpPr>
            <a:endCxn id="1231" idx="3"/>
          </p:cNvCxnSpPr>
          <p:nvPr/>
        </p:nvCxnSpPr>
        <p:spPr>
          <a:xfrm rot="5400000">
            <a:off x="4087625" y="873130"/>
            <a:ext cx="2655000" cy="145200"/>
          </a:xfrm>
          <a:prstGeom prst="bentConnector2">
            <a:avLst/>
          </a:prstGeom>
          <a:noFill/>
          <a:ln w="19050" cap="flat" cmpd="sng">
            <a:solidFill>
              <a:schemeClr val="lt2"/>
            </a:solidFill>
            <a:prstDash val="solid"/>
            <a:round/>
            <a:headEnd type="none" w="med" len="med"/>
            <a:tailEnd type="oval" w="med" len="med"/>
          </a:ln>
        </p:spPr>
      </p:cxnSp>
      <p:cxnSp>
        <p:nvCxnSpPr>
          <p:cNvPr id="1271" name="Google Shape;1271;p62"/>
          <p:cNvCxnSpPr/>
          <p:nvPr/>
        </p:nvCxnSpPr>
        <p:spPr>
          <a:xfrm rot="5400000">
            <a:off x="4240025" y="1101730"/>
            <a:ext cx="2655000" cy="145200"/>
          </a:xfrm>
          <a:prstGeom prst="bentConnector2">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4E88178-948E-7FAE-3B3D-AE6635EAEF74}"/>
              </a:ext>
            </a:extLst>
          </p:cNvPr>
          <p:cNvSpPr>
            <a:spLocks noGrp="1"/>
          </p:cNvSpPr>
          <p:nvPr>
            <p:ph type="title"/>
          </p:nvPr>
        </p:nvSpPr>
        <p:spPr>
          <a:xfrm>
            <a:off x="329682" y="0"/>
            <a:ext cx="7704000" cy="572700"/>
          </a:xfrm>
        </p:spPr>
        <p:txBody>
          <a:bodyPr/>
          <a:lstStyle/>
          <a:p>
            <a:r>
              <a:rPr lang="en-US" dirty="0"/>
              <a:t>1. </a:t>
            </a:r>
            <a:r>
              <a:rPr lang="en-US" dirty="0" err="1"/>
              <a:t>Giới</a:t>
            </a:r>
            <a:r>
              <a:rPr lang="en-US" dirty="0"/>
              <a:t> </a:t>
            </a:r>
            <a:r>
              <a:rPr lang="en-US" dirty="0" err="1"/>
              <a:t>thiệu</a:t>
            </a: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569605"/>
            <a:ext cx="6470612" cy="414900"/>
          </a:xfrm>
        </p:spPr>
        <p:txBody>
          <a:bodyPr/>
          <a:lstStyle/>
          <a:p>
            <a:r>
              <a:rPr lang="en-US" dirty="0">
                <a:solidFill>
                  <a:schemeClr val="accent1">
                    <a:lumMod val="50000"/>
                  </a:schemeClr>
                </a:solidFill>
              </a:rPr>
              <a:t>1.1 LLM </a:t>
            </a:r>
            <a:r>
              <a:rPr lang="en-US" dirty="0" err="1">
                <a:solidFill>
                  <a:schemeClr val="accent1">
                    <a:lumMod val="50000"/>
                  </a:schemeClr>
                </a:solidFill>
              </a:rPr>
              <a:t>và</a:t>
            </a:r>
            <a:r>
              <a:rPr lang="en-US" dirty="0">
                <a:solidFill>
                  <a:schemeClr val="accent1">
                    <a:lumMod val="50000"/>
                  </a:schemeClr>
                </a:solidFill>
              </a:rPr>
              <a:t> Agent</a:t>
            </a:r>
          </a:p>
        </p:txBody>
      </p:sp>
      <p:sp>
        <p:nvSpPr>
          <p:cNvPr id="6" name="TextBox 5">
            <a:extLst>
              <a:ext uri="{FF2B5EF4-FFF2-40B4-BE49-F238E27FC236}">
                <a16:creationId xmlns:a16="http://schemas.microsoft.com/office/drawing/2014/main" id="{2AA73876-8025-BEDF-29E7-9383070CB0E5}"/>
              </a:ext>
            </a:extLst>
          </p:cNvPr>
          <p:cNvSpPr txBox="1"/>
          <p:nvPr/>
        </p:nvSpPr>
        <p:spPr>
          <a:xfrm>
            <a:off x="880187" y="934980"/>
            <a:ext cx="7430278" cy="1600438"/>
          </a:xfrm>
          <a:prstGeom prst="rect">
            <a:avLst/>
          </a:prstGeom>
          <a:noFill/>
        </p:spPr>
        <p:txBody>
          <a:bodyPr wrap="square">
            <a:spAutoFit/>
          </a:bodyPr>
          <a:lstStyle/>
          <a:p>
            <a:pPr marL="285750" lvl="0" indent="-285750" algn="l" rtl="0">
              <a:spcBef>
                <a:spcPts val="0"/>
              </a:spcBef>
              <a:spcAft>
                <a:spcPts val="0"/>
              </a:spcAft>
              <a:buFont typeface="Wingdings" panose="05000000000000000000" pitchFamily="2" charset="2"/>
              <a:buChar char="v"/>
            </a:pPr>
            <a:r>
              <a:rPr lang="en-US" dirty="0" err="1"/>
              <a:t>Tóm</a:t>
            </a:r>
            <a:r>
              <a:rPr lang="en-US" dirty="0"/>
              <a:t> </a:t>
            </a:r>
            <a:r>
              <a:rPr lang="en-US" dirty="0" err="1"/>
              <a:t>lại</a:t>
            </a:r>
            <a:r>
              <a:rPr lang="en-US" dirty="0"/>
              <a:t> </a:t>
            </a:r>
            <a:r>
              <a:rPr lang="en-US" dirty="0" err="1"/>
              <a:t>chúng</a:t>
            </a:r>
            <a:r>
              <a:rPr lang="en-US" dirty="0"/>
              <a:t> </a:t>
            </a:r>
            <a:r>
              <a:rPr lang="en-US" dirty="0" err="1"/>
              <a:t>là</a:t>
            </a:r>
            <a:r>
              <a:rPr lang="en-US" dirty="0"/>
              <a:t> </a:t>
            </a:r>
            <a:r>
              <a:rPr lang="en-US" dirty="0" err="1"/>
              <a:t>các</a:t>
            </a:r>
            <a:r>
              <a:rPr lang="en-US" dirty="0"/>
              <a:t> vector </a:t>
            </a:r>
            <a:r>
              <a:rPr lang="en-US" dirty="0" err="1"/>
              <a:t>không</a:t>
            </a:r>
            <a:r>
              <a:rPr lang="en-US" dirty="0"/>
              <a:t> </a:t>
            </a:r>
            <a:r>
              <a:rPr lang="en-US" dirty="0" err="1"/>
              <a:t>có</a:t>
            </a:r>
            <a:r>
              <a:rPr lang="en-US" dirty="0"/>
              <a:t> </a:t>
            </a:r>
            <a:r>
              <a:rPr lang="en-US" dirty="0" err="1"/>
              <a:t>sẵn</a:t>
            </a:r>
            <a:r>
              <a:rPr lang="en-US" dirty="0"/>
              <a:t>, </a:t>
            </a:r>
            <a:r>
              <a:rPr lang="en-US" dirty="0" err="1"/>
              <a:t>mà</a:t>
            </a:r>
            <a:r>
              <a:rPr lang="en-US" dirty="0"/>
              <a:t> </a:t>
            </a:r>
            <a:r>
              <a:rPr lang="en-US" dirty="0" err="1"/>
              <a:t>là</a:t>
            </a:r>
            <a:r>
              <a:rPr lang="en-US" dirty="0"/>
              <a:t> </a:t>
            </a:r>
            <a:r>
              <a:rPr lang="en-US" dirty="0" err="1"/>
              <a:t>tham</a:t>
            </a:r>
            <a:r>
              <a:rPr lang="en-US" dirty="0"/>
              <a:t> </a:t>
            </a:r>
            <a:r>
              <a:rPr lang="en-US" dirty="0" err="1"/>
              <a:t>số</a:t>
            </a:r>
            <a:r>
              <a:rPr lang="en-US" dirty="0"/>
              <a:t> do </a:t>
            </a:r>
            <a:r>
              <a:rPr lang="en-US" dirty="0" err="1"/>
              <a:t>mô</a:t>
            </a:r>
            <a:r>
              <a:rPr lang="en-US" dirty="0"/>
              <a:t> </a:t>
            </a:r>
            <a:r>
              <a:rPr lang="en-US" dirty="0" err="1"/>
              <a:t>hình</a:t>
            </a:r>
            <a:r>
              <a:rPr lang="en-US" dirty="0"/>
              <a:t> </a:t>
            </a:r>
            <a:r>
              <a:rPr lang="en-US" dirty="0" err="1"/>
              <a:t>học</a:t>
            </a:r>
            <a:r>
              <a:rPr lang="en-US" dirty="0"/>
              <a:t> </a:t>
            </a:r>
            <a:r>
              <a:rPr lang="en-US" dirty="0" err="1"/>
              <a:t>được</a:t>
            </a:r>
            <a:r>
              <a:rPr lang="en-US" dirty="0"/>
              <a:t>. </a:t>
            </a:r>
            <a:r>
              <a:rPr lang="en-US" dirty="0" err="1"/>
              <a:t>Chúng</a:t>
            </a:r>
            <a:r>
              <a:rPr lang="en-US" dirty="0"/>
              <a:t> </a:t>
            </a:r>
            <a:r>
              <a:rPr lang="en-US" dirty="0" err="1"/>
              <a:t>nằm</a:t>
            </a:r>
            <a:r>
              <a:rPr lang="en-US" dirty="0"/>
              <a:t> </a:t>
            </a:r>
            <a:r>
              <a:rPr lang="en-US" dirty="0" err="1"/>
              <a:t>trong</a:t>
            </a:r>
            <a:r>
              <a:rPr lang="en-US" dirty="0"/>
              <a:t> Embedding layer </a:t>
            </a:r>
            <a:r>
              <a:rPr lang="vi-VN" dirty="0"/>
              <a:t>được tối ưu trong quá trình huấn luyện để mô hình hiểu ý nghĩa của từ. </a:t>
            </a:r>
            <a:endParaRPr lang="en-US" dirty="0"/>
          </a:p>
          <a:p>
            <a:pPr marL="285750" lvl="0" indent="-285750" algn="l" rtl="0">
              <a:spcBef>
                <a:spcPts val="0"/>
              </a:spcBef>
              <a:spcAft>
                <a:spcPts val="0"/>
              </a:spcAft>
              <a:buFont typeface="Wingdings" panose="05000000000000000000" pitchFamily="2" charset="2"/>
              <a:buChar char="v"/>
            </a:pPr>
            <a:r>
              <a:rPr lang="vi-VN" dirty="0"/>
              <a:t>Sau khi xử lý, mô hình xuất ra một vector kích thước bằng số lượng từ trong từ điển (vocabulary).</a:t>
            </a:r>
            <a:r>
              <a:rPr lang="en-US" dirty="0"/>
              <a:t> </a:t>
            </a:r>
            <a:r>
              <a:rPr lang="en-US" dirty="0" err="1"/>
              <a:t>Ví</a:t>
            </a:r>
            <a:r>
              <a:rPr lang="en-US" dirty="0"/>
              <a:t> </a:t>
            </a:r>
            <a:r>
              <a:rPr lang="en-US" dirty="0" err="1"/>
              <a:t>dụ</a:t>
            </a:r>
            <a:r>
              <a:rPr lang="en-US" dirty="0"/>
              <a:t>: vocab </a:t>
            </a:r>
            <a:r>
              <a:rPr lang="en-US" dirty="0" err="1"/>
              <a:t>có</a:t>
            </a:r>
            <a:r>
              <a:rPr lang="en-US" dirty="0"/>
              <a:t> 50.000 </a:t>
            </a:r>
            <a:r>
              <a:rPr lang="en-US" dirty="0" err="1"/>
              <a:t>từ</a:t>
            </a:r>
            <a:r>
              <a:rPr lang="en-US" dirty="0"/>
              <a:t> → output vector = [p1, p2,…, p50000]. </a:t>
            </a:r>
            <a:r>
              <a:rPr lang="en-US" dirty="0" err="1"/>
              <a:t>Mỗi</a:t>
            </a:r>
            <a:r>
              <a:rPr lang="en-US" dirty="0"/>
              <a:t> </a:t>
            </a:r>
            <a:r>
              <a:rPr lang="en-US" dirty="0" err="1"/>
              <a:t>giá</a:t>
            </a:r>
            <a:r>
              <a:rPr lang="en-US" dirty="0"/>
              <a:t> </a:t>
            </a:r>
            <a:r>
              <a:rPr lang="en-US" dirty="0" err="1"/>
              <a:t>trị</a:t>
            </a:r>
            <a:r>
              <a:rPr lang="en-US" dirty="0"/>
              <a:t> </a:t>
            </a:r>
            <a:r>
              <a:rPr lang="en-US" dirty="0" err="1"/>
              <a:t>là</a:t>
            </a:r>
            <a:r>
              <a:rPr lang="en-US" dirty="0"/>
              <a:t> </a:t>
            </a:r>
            <a:r>
              <a:rPr lang="en-US" dirty="0" err="1"/>
              <a:t>xác</a:t>
            </a:r>
            <a:r>
              <a:rPr lang="en-US" dirty="0"/>
              <a:t> </a:t>
            </a:r>
            <a:r>
              <a:rPr lang="en-US" dirty="0" err="1"/>
              <a:t>suất</a:t>
            </a:r>
            <a:r>
              <a:rPr lang="en-US" dirty="0"/>
              <a:t> </a:t>
            </a:r>
            <a:r>
              <a:rPr lang="en-US" dirty="0" err="1"/>
              <a:t>từ</a:t>
            </a:r>
            <a:r>
              <a:rPr lang="en-US" dirty="0"/>
              <a:t> </a:t>
            </a:r>
            <a:r>
              <a:rPr lang="en-US" dirty="0" err="1"/>
              <a:t>đó</a:t>
            </a:r>
            <a:r>
              <a:rPr lang="en-US" dirty="0"/>
              <a:t> </a:t>
            </a:r>
            <a:r>
              <a:rPr lang="en-US" dirty="0" err="1"/>
              <a:t>xuất</a:t>
            </a:r>
            <a:r>
              <a:rPr lang="en-US" dirty="0"/>
              <a:t> </a:t>
            </a:r>
            <a:r>
              <a:rPr lang="en-US" dirty="0" err="1"/>
              <a:t>hiện</a:t>
            </a:r>
            <a:r>
              <a:rPr lang="en-US" dirty="0"/>
              <a:t> </a:t>
            </a:r>
            <a:r>
              <a:rPr lang="en-US" dirty="0" err="1"/>
              <a:t>tiếp</a:t>
            </a:r>
            <a:r>
              <a:rPr lang="en-US" dirty="0"/>
              <a:t> </a:t>
            </a:r>
            <a:r>
              <a:rPr lang="en-US" dirty="0" err="1"/>
              <a:t>theo</a:t>
            </a:r>
            <a:r>
              <a:rPr lang="en-US" dirty="0"/>
              <a:t> </a:t>
            </a:r>
            <a:r>
              <a:rPr lang="en-US" dirty="0" err="1"/>
              <a:t>khi</a:t>
            </a:r>
            <a:r>
              <a:rPr lang="en-US" dirty="0"/>
              <a:t> </a:t>
            </a:r>
            <a:r>
              <a:rPr lang="en-US" dirty="0" err="1"/>
              <a:t>đi</a:t>
            </a:r>
            <a:r>
              <a:rPr lang="en-US" dirty="0"/>
              <a:t> qua </a:t>
            </a:r>
            <a:r>
              <a:rPr lang="en-US" dirty="0" err="1"/>
              <a:t>softmax</a:t>
            </a:r>
            <a:r>
              <a:rPr lang="en-US" dirty="0"/>
              <a:t>(</a:t>
            </a:r>
            <a:r>
              <a:rPr lang="en-US" dirty="0" err="1"/>
              <a:t>một</a:t>
            </a:r>
            <a:r>
              <a:rPr lang="en-US" dirty="0"/>
              <a:t> </a:t>
            </a:r>
            <a:r>
              <a:rPr lang="en-US" dirty="0" err="1"/>
              <a:t>hàm</a:t>
            </a:r>
            <a:r>
              <a:rPr lang="en-US" dirty="0"/>
              <a:t> </a:t>
            </a:r>
            <a:r>
              <a:rPr lang="en-US" dirty="0" err="1"/>
              <a:t>toán</a:t>
            </a:r>
            <a:r>
              <a:rPr lang="en-US" dirty="0"/>
              <a:t> </a:t>
            </a:r>
            <a:r>
              <a:rPr lang="en-US" dirty="0" err="1"/>
              <a:t>học</a:t>
            </a:r>
            <a:r>
              <a:rPr lang="en-US" dirty="0"/>
              <a:t> </a:t>
            </a:r>
            <a:r>
              <a:rPr lang="en-US" dirty="0" err="1"/>
              <a:t>biến</a:t>
            </a:r>
            <a:r>
              <a:rPr lang="en-US" dirty="0"/>
              <a:t> </a:t>
            </a:r>
            <a:r>
              <a:rPr lang="en-US" dirty="0" err="1"/>
              <a:t>đổi</a:t>
            </a:r>
            <a:r>
              <a:rPr lang="en-US" dirty="0"/>
              <a:t> </a:t>
            </a:r>
            <a:r>
              <a:rPr lang="en-US" dirty="0" err="1"/>
              <a:t>một</a:t>
            </a:r>
            <a:r>
              <a:rPr lang="en-US" dirty="0"/>
              <a:t> vector </a:t>
            </a:r>
            <a:r>
              <a:rPr lang="en-US" dirty="0" err="1"/>
              <a:t>số</a:t>
            </a:r>
            <a:r>
              <a:rPr lang="en-US" dirty="0"/>
              <a:t> </a:t>
            </a:r>
            <a:r>
              <a:rPr lang="en-US" dirty="0" err="1"/>
              <a:t>thực</a:t>
            </a:r>
            <a:r>
              <a:rPr lang="en-US" dirty="0"/>
              <a:t> </a:t>
            </a:r>
            <a:r>
              <a:rPr lang="en-US" dirty="0" err="1"/>
              <a:t>thành</a:t>
            </a:r>
            <a:r>
              <a:rPr lang="en-US" dirty="0"/>
              <a:t> </a:t>
            </a:r>
            <a:r>
              <a:rPr lang="en-US" b="1" dirty="0" err="1"/>
              <a:t>phân</a:t>
            </a:r>
            <a:r>
              <a:rPr lang="en-US" b="1" dirty="0"/>
              <a:t> </a:t>
            </a:r>
            <a:r>
              <a:rPr lang="en-US" b="1" dirty="0" err="1"/>
              <a:t>phối</a:t>
            </a:r>
            <a:r>
              <a:rPr lang="en-US" b="1" dirty="0"/>
              <a:t> </a:t>
            </a:r>
            <a:r>
              <a:rPr lang="en-US" b="1" dirty="0" err="1"/>
              <a:t>xác</a:t>
            </a:r>
            <a:r>
              <a:rPr lang="en-US" b="1" dirty="0"/>
              <a:t> </a:t>
            </a:r>
            <a:r>
              <a:rPr lang="en-US" b="1" dirty="0" err="1"/>
              <a:t>suất</a:t>
            </a:r>
            <a:r>
              <a:rPr lang="en-US" dirty="0"/>
              <a:t>).</a:t>
            </a:r>
          </a:p>
        </p:txBody>
      </p:sp>
      <p:pic>
        <p:nvPicPr>
          <p:cNvPr id="5" name="Picture 4">
            <a:extLst>
              <a:ext uri="{FF2B5EF4-FFF2-40B4-BE49-F238E27FC236}">
                <a16:creationId xmlns:a16="http://schemas.microsoft.com/office/drawing/2014/main" id="{6F0B040C-283F-56AA-DEBD-D5AFBB3CBB96}"/>
              </a:ext>
            </a:extLst>
          </p:cNvPr>
          <p:cNvPicPr>
            <a:picLocks noChangeAspect="1"/>
          </p:cNvPicPr>
          <p:nvPr/>
        </p:nvPicPr>
        <p:blipFill>
          <a:blip r:embed="rId2"/>
          <a:stretch>
            <a:fillRect/>
          </a:stretch>
        </p:blipFill>
        <p:spPr>
          <a:xfrm>
            <a:off x="2447731" y="2535418"/>
            <a:ext cx="4248538" cy="2037446"/>
          </a:xfrm>
          <a:prstGeom prst="rect">
            <a:avLst/>
          </a:prstGeom>
        </p:spPr>
      </p:pic>
      <p:sp>
        <p:nvSpPr>
          <p:cNvPr id="8" name="TextBox 7">
            <a:extLst>
              <a:ext uri="{FF2B5EF4-FFF2-40B4-BE49-F238E27FC236}">
                <a16:creationId xmlns:a16="http://schemas.microsoft.com/office/drawing/2014/main" id="{11E3BDFB-9D79-3679-AF9B-16199A9152D9}"/>
              </a:ext>
            </a:extLst>
          </p:cNvPr>
          <p:cNvSpPr txBox="1"/>
          <p:nvPr/>
        </p:nvSpPr>
        <p:spPr>
          <a:xfrm>
            <a:off x="880187" y="4709383"/>
            <a:ext cx="4572000" cy="307777"/>
          </a:xfrm>
          <a:prstGeom prst="rect">
            <a:avLst/>
          </a:prstGeom>
          <a:noFill/>
        </p:spPr>
        <p:txBody>
          <a:bodyPr wrap="square">
            <a:spAutoFit/>
          </a:bodyPr>
          <a:lstStyle/>
          <a:p>
            <a:pPr lvl="0" algn="l" rtl="0">
              <a:spcBef>
                <a:spcPts val="0"/>
              </a:spcBef>
              <a:spcAft>
                <a:spcPts val="0"/>
              </a:spcAft>
            </a:pPr>
            <a:r>
              <a:rPr lang="en-US" dirty="0">
                <a:sym typeface="Wingdings" panose="05000000000000000000" pitchFamily="2" charset="2"/>
              </a:rPr>
              <a:t> </a:t>
            </a:r>
            <a:r>
              <a:rPr lang="en-US" dirty="0" err="1">
                <a:sym typeface="Wingdings" panose="05000000000000000000" pitchFamily="2" charset="2"/>
              </a:rPr>
              <a:t>Vậy</a:t>
            </a:r>
            <a:r>
              <a:rPr lang="en-US" dirty="0">
                <a:sym typeface="Wingdings" panose="05000000000000000000" pitchFamily="2" charset="2"/>
              </a:rPr>
              <a:t> “mat” </a:t>
            </a:r>
            <a:r>
              <a:rPr lang="en-US" dirty="0" err="1">
                <a:sym typeface="Wingdings" panose="05000000000000000000" pitchFamily="2" charset="2"/>
              </a:rPr>
              <a:t>có</a:t>
            </a:r>
            <a:r>
              <a:rPr lang="en-US" dirty="0">
                <a:sym typeface="Wingdings" panose="05000000000000000000" pitchFamily="2" charset="2"/>
              </a:rPr>
              <a:t> </a:t>
            </a:r>
            <a:r>
              <a:rPr lang="en-US" dirty="0" err="1">
                <a:sym typeface="Wingdings" panose="05000000000000000000" pitchFamily="2" charset="2"/>
              </a:rPr>
              <a:t>phân</a:t>
            </a:r>
            <a:r>
              <a:rPr lang="en-US" dirty="0">
                <a:sym typeface="Wingdings" panose="05000000000000000000" pitchFamily="2" charset="2"/>
              </a:rPr>
              <a:t> </a:t>
            </a:r>
            <a:r>
              <a:rPr lang="en-US" dirty="0" err="1">
                <a:sym typeface="Wingdings" panose="05000000000000000000" pitchFamily="2" charset="2"/>
              </a:rPr>
              <a:t>phối</a:t>
            </a:r>
            <a:r>
              <a:rPr lang="en-US" dirty="0">
                <a:sym typeface="Wingdings" panose="05000000000000000000" pitchFamily="2" charset="2"/>
              </a:rPr>
              <a:t> </a:t>
            </a:r>
            <a:r>
              <a:rPr lang="en-US" dirty="0" err="1">
                <a:sym typeface="Wingdings" panose="05000000000000000000" pitchFamily="2" charset="2"/>
              </a:rPr>
              <a:t>xác</a:t>
            </a:r>
            <a:r>
              <a:rPr lang="en-US" dirty="0">
                <a:sym typeface="Wingdings" panose="05000000000000000000" pitchFamily="2" charset="2"/>
              </a:rPr>
              <a:t> </a:t>
            </a:r>
            <a:r>
              <a:rPr lang="en-US" dirty="0" err="1">
                <a:sym typeface="Wingdings" panose="05000000000000000000" pitchFamily="2" charset="2"/>
              </a:rPr>
              <a:t>suất</a:t>
            </a:r>
            <a:r>
              <a:rPr lang="en-US" dirty="0">
                <a:sym typeface="Wingdings" panose="05000000000000000000" pitchFamily="2" charset="2"/>
              </a:rPr>
              <a:t> </a:t>
            </a:r>
            <a:r>
              <a:rPr lang="en-US" dirty="0" err="1">
                <a:sym typeface="Wingdings" panose="05000000000000000000" pitchFamily="2" charset="2"/>
              </a:rPr>
              <a:t>cao</a:t>
            </a:r>
            <a:r>
              <a:rPr lang="en-US" dirty="0">
                <a:sym typeface="Wingdings" panose="05000000000000000000" pitchFamily="2" charset="2"/>
              </a:rPr>
              <a:t> </a:t>
            </a:r>
            <a:r>
              <a:rPr lang="en-US" dirty="0" err="1">
                <a:sym typeface="Wingdings" panose="05000000000000000000" pitchFamily="2" charset="2"/>
              </a:rPr>
              <a:t>nhất</a:t>
            </a:r>
            <a:r>
              <a:rPr lang="en-US" dirty="0">
                <a:sym typeface="Wingdings" panose="05000000000000000000" pitchFamily="2" charset="2"/>
              </a:rPr>
              <a:t> (97%) </a:t>
            </a:r>
            <a:r>
              <a:rPr lang="en-US" dirty="0"/>
              <a:t> </a:t>
            </a:r>
          </a:p>
        </p:txBody>
      </p:sp>
    </p:spTree>
    <p:extLst>
      <p:ext uri="{BB962C8B-B14F-4D97-AF65-F5344CB8AC3E}">
        <p14:creationId xmlns:p14="http://schemas.microsoft.com/office/powerpoint/2010/main" val="407408607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1277" name="Google Shape;1277;p63"/>
          <p:cNvGrpSpPr/>
          <p:nvPr/>
        </p:nvGrpSpPr>
        <p:grpSpPr>
          <a:xfrm>
            <a:off x="750534" y="1404698"/>
            <a:ext cx="439764" cy="500353"/>
            <a:chOff x="750534" y="1480898"/>
            <a:chExt cx="439764" cy="500353"/>
          </a:xfrm>
        </p:grpSpPr>
        <p:sp>
          <p:nvSpPr>
            <p:cNvPr id="1278" name="Google Shape;1278;p63"/>
            <p:cNvSpPr/>
            <p:nvPr/>
          </p:nvSpPr>
          <p:spPr>
            <a:xfrm>
              <a:off x="750534" y="1687093"/>
              <a:ext cx="439764" cy="294159"/>
            </a:xfrm>
            <a:custGeom>
              <a:avLst/>
              <a:gdLst/>
              <a:ahLst/>
              <a:cxnLst/>
              <a:rect l="l" t="t" r="r" b="b"/>
              <a:pathLst>
                <a:path w="16113" h="10778" extrusionOk="0">
                  <a:moveTo>
                    <a:pt x="1102" y="1"/>
                  </a:moveTo>
                  <a:cubicBezTo>
                    <a:pt x="1274" y="2241"/>
                    <a:pt x="2506" y="4228"/>
                    <a:pt x="4295" y="5378"/>
                  </a:cubicBezTo>
                  <a:lnTo>
                    <a:pt x="4295" y="8628"/>
                  </a:lnTo>
                  <a:lnTo>
                    <a:pt x="3219" y="8628"/>
                  </a:lnTo>
                  <a:lnTo>
                    <a:pt x="3219" y="7552"/>
                  </a:lnTo>
                  <a:lnTo>
                    <a:pt x="1" y="7552"/>
                  </a:lnTo>
                  <a:lnTo>
                    <a:pt x="1" y="10777"/>
                  </a:lnTo>
                  <a:lnTo>
                    <a:pt x="3222" y="10777"/>
                  </a:lnTo>
                  <a:lnTo>
                    <a:pt x="3222" y="9701"/>
                  </a:lnTo>
                  <a:lnTo>
                    <a:pt x="5371" y="9701"/>
                  </a:lnTo>
                  <a:lnTo>
                    <a:pt x="5371" y="5936"/>
                  </a:lnTo>
                  <a:cubicBezTo>
                    <a:pt x="6042" y="6218"/>
                    <a:pt x="6765" y="6395"/>
                    <a:pt x="7520" y="6451"/>
                  </a:cubicBezTo>
                  <a:lnTo>
                    <a:pt x="7520" y="7549"/>
                  </a:lnTo>
                  <a:lnTo>
                    <a:pt x="6444" y="7549"/>
                  </a:lnTo>
                  <a:lnTo>
                    <a:pt x="6444" y="10774"/>
                  </a:lnTo>
                  <a:lnTo>
                    <a:pt x="9669" y="10774"/>
                  </a:lnTo>
                  <a:lnTo>
                    <a:pt x="9669" y="7549"/>
                  </a:lnTo>
                  <a:lnTo>
                    <a:pt x="8593" y="7549"/>
                  </a:lnTo>
                  <a:lnTo>
                    <a:pt x="8593" y="6451"/>
                  </a:lnTo>
                  <a:cubicBezTo>
                    <a:pt x="9345" y="6391"/>
                    <a:pt x="10068" y="6215"/>
                    <a:pt x="10738" y="5932"/>
                  </a:cubicBezTo>
                  <a:lnTo>
                    <a:pt x="10738" y="9701"/>
                  </a:lnTo>
                  <a:lnTo>
                    <a:pt x="12887" y="9701"/>
                  </a:lnTo>
                  <a:lnTo>
                    <a:pt x="12887" y="10777"/>
                  </a:lnTo>
                  <a:lnTo>
                    <a:pt x="16113" y="10777"/>
                  </a:lnTo>
                  <a:lnTo>
                    <a:pt x="16113" y="7552"/>
                  </a:lnTo>
                  <a:lnTo>
                    <a:pt x="12887" y="7552"/>
                  </a:lnTo>
                  <a:lnTo>
                    <a:pt x="12887" y="8628"/>
                  </a:lnTo>
                  <a:lnTo>
                    <a:pt x="11811" y="8628"/>
                  </a:lnTo>
                  <a:lnTo>
                    <a:pt x="11811" y="5378"/>
                  </a:lnTo>
                  <a:cubicBezTo>
                    <a:pt x="13604" y="4228"/>
                    <a:pt x="14839" y="2241"/>
                    <a:pt x="15005" y="1"/>
                  </a:cubicBezTo>
                  <a:lnTo>
                    <a:pt x="11755" y="1"/>
                  </a:lnTo>
                  <a:cubicBezTo>
                    <a:pt x="11490" y="1818"/>
                    <a:pt x="9937" y="3226"/>
                    <a:pt x="8050" y="3226"/>
                  </a:cubicBezTo>
                  <a:cubicBezTo>
                    <a:pt x="6162" y="3226"/>
                    <a:pt x="4609" y="1818"/>
                    <a:pt x="4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3"/>
            <p:cNvSpPr/>
            <p:nvPr/>
          </p:nvSpPr>
          <p:spPr>
            <a:xfrm>
              <a:off x="955773" y="1657726"/>
              <a:ext cx="29394" cy="29394"/>
            </a:xfrm>
            <a:custGeom>
              <a:avLst/>
              <a:gdLst/>
              <a:ahLst/>
              <a:cxnLst/>
              <a:rect l="l" t="t" r="r" b="b"/>
              <a:pathLst>
                <a:path w="1077" h="1077" extrusionOk="0">
                  <a:moveTo>
                    <a:pt x="537" y="0"/>
                  </a:moveTo>
                  <a:cubicBezTo>
                    <a:pt x="244" y="0"/>
                    <a:pt x="0" y="244"/>
                    <a:pt x="0" y="540"/>
                  </a:cubicBezTo>
                  <a:cubicBezTo>
                    <a:pt x="0" y="833"/>
                    <a:pt x="244" y="1077"/>
                    <a:pt x="537" y="1077"/>
                  </a:cubicBezTo>
                  <a:cubicBezTo>
                    <a:pt x="833" y="1077"/>
                    <a:pt x="1077" y="833"/>
                    <a:pt x="1077" y="540"/>
                  </a:cubicBezTo>
                  <a:cubicBezTo>
                    <a:pt x="1073" y="240"/>
                    <a:pt x="833" y="0"/>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3"/>
            <p:cNvSpPr/>
            <p:nvPr/>
          </p:nvSpPr>
          <p:spPr>
            <a:xfrm>
              <a:off x="780583" y="1480898"/>
              <a:ext cx="379775" cy="176855"/>
            </a:xfrm>
            <a:custGeom>
              <a:avLst/>
              <a:gdLst/>
              <a:ahLst/>
              <a:cxnLst/>
              <a:rect l="l" t="t" r="r" b="b"/>
              <a:pathLst>
                <a:path w="13915" h="6480" extrusionOk="0">
                  <a:moveTo>
                    <a:pt x="6956" y="1"/>
                  </a:moveTo>
                  <a:cubicBezTo>
                    <a:pt x="3286" y="1"/>
                    <a:pt x="276" y="2880"/>
                    <a:pt x="1" y="6479"/>
                  </a:cubicBezTo>
                  <a:lnTo>
                    <a:pt x="3250" y="6479"/>
                  </a:lnTo>
                  <a:cubicBezTo>
                    <a:pt x="3512" y="4662"/>
                    <a:pt x="5064" y="3258"/>
                    <a:pt x="6956" y="3258"/>
                  </a:cubicBezTo>
                  <a:cubicBezTo>
                    <a:pt x="8844" y="3258"/>
                    <a:pt x="10396" y="4662"/>
                    <a:pt x="10661" y="6479"/>
                  </a:cubicBezTo>
                  <a:lnTo>
                    <a:pt x="13914" y="6479"/>
                  </a:lnTo>
                  <a:cubicBezTo>
                    <a:pt x="13636" y="2880"/>
                    <a:pt x="10626" y="1"/>
                    <a:pt x="69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3"/>
            <p:cNvSpPr/>
            <p:nvPr/>
          </p:nvSpPr>
          <p:spPr>
            <a:xfrm>
              <a:off x="897122" y="1599156"/>
              <a:ext cx="146615" cy="146615"/>
            </a:xfrm>
            <a:custGeom>
              <a:avLst/>
              <a:gdLst/>
              <a:ahLst/>
              <a:cxnLst/>
              <a:rect l="l" t="t" r="r" b="b"/>
              <a:pathLst>
                <a:path w="5372" h="5372" extrusionOk="0">
                  <a:moveTo>
                    <a:pt x="2686" y="1077"/>
                  </a:moveTo>
                  <a:cubicBezTo>
                    <a:pt x="3575" y="1077"/>
                    <a:pt x="4298" y="1801"/>
                    <a:pt x="4298" y="2686"/>
                  </a:cubicBezTo>
                  <a:cubicBezTo>
                    <a:pt x="4298" y="3572"/>
                    <a:pt x="3575" y="4295"/>
                    <a:pt x="2686" y="4295"/>
                  </a:cubicBezTo>
                  <a:cubicBezTo>
                    <a:pt x="1800" y="4295"/>
                    <a:pt x="1077" y="3572"/>
                    <a:pt x="1077" y="2686"/>
                  </a:cubicBezTo>
                  <a:cubicBezTo>
                    <a:pt x="1077" y="1801"/>
                    <a:pt x="1800" y="1077"/>
                    <a:pt x="2686" y="1077"/>
                  </a:cubicBezTo>
                  <a:close/>
                  <a:moveTo>
                    <a:pt x="2686" y="1"/>
                  </a:moveTo>
                  <a:cubicBezTo>
                    <a:pt x="1204" y="1"/>
                    <a:pt x="0" y="1204"/>
                    <a:pt x="0" y="2686"/>
                  </a:cubicBezTo>
                  <a:cubicBezTo>
                    <a:pt x="0" y="4168"/>
                    <a:pt x="1204" y="5372"/>
                    <a:pt x="2686" y="5372"/>
                  </a:cubicBezTo>
                  <a:cubicBezTo>
                    <a:pt x="4168" y="5372"/>
                    <a:pt x="5371" y="4168"/>
                    <a:pt x="5371" y="2686"/>
                  </a:cubicBezTo>
                  <a:cubicBezTo>
                    <a:pt x="5371" y="1204"/>
                    <a:pt x="4164" y="1"/>
                    <a:pt x="2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63"/>
          <p:cNvGrpSpPr/>
          <p:nvPr/>
        </p:nvGrpSpPr>
        <p:grpSpPr>
          <a:xfrm>
            <a:off x="1505881" y="1404616"/>
            <a:ext cx="500353" cy="500435"/>
            <a:chOff x="1505881" y="1480816"/>
            <a:chExt cx="500353" cy="500435"/>
          </a:xfrm>
        </p:grpSpPr>
        <p:sp>
          <p:nvSpPr>
            <p:cNvPr id="1283" name="Google Shape;1283;p63"/>
            <p:cNvSpPr/>
            <p:nvPr/>
          </p:nvSpPr>
          <p:spPr>
            <a:xfrm>
              <a:off x="1712076"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3"/>
            <p:cNvSpPr/>
            <p:nvPr/>
          </p:nvSpPr>
          <p:spPr>
            <a:xfrm>
              <a:off x="1653506" y="1921617"/>
              <a:ext cx="29421" cy="59634"/>
            </a:xfrm>
            <a:custGeom>
              <a:avLst/>
              <a:gdLst/>
              <a:ahLst/>
              <a:cxnLst/>
              <a:rect l="l" t="t" r="r" b="b"/>
              <a:pathLst>
                <a:path w="1078" h="2185" extrusionOk="0">
                  <a:moveTo>
                    <a:pt x="1" y="0"/>
                  </a:moveTo>
                  <a:lnTo>
                    <a:pt x="1"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3"/>
            <p:cNvSpPr/>
            <p:nvPr/>
          </p:nvSpPr>
          <p:spPr>
            <a:xfrm>
              <a:off x="1770727"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3"/>
            <p:cNvSpPr/>
            <p:nvPr/>
          </p:nvSpPr>
          <p:spPr>
            <a:xfrm>
              <a:off x="1829379"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3"/>
            <p:cNvSpPr/>
            <p:nvPr/>
          </p:nvSpPr>
          <p:spPr>
            <a:xfrm>
              <a:off x="1653506" y="1480816"/>
              <a:ext cx="29421" cy="59525"/>
            </a:xfrm>
            <a:custGeom>
              <a:avLst/>
              <a:gdLst/>
              <a:ahLst/>
              <a:cxnLst/>
              <a:rect l="l" t="t" r="r" b="b"/>
              <a:pathLst>
                <a:path w="1078" h="2181" extrusionOk="0">
                  <a:moveTo>
                    <a:pt x="1" y="0"/>
                  </a:moveTo>
                  <a:lnTo>
                    <a:pt x="1"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3"/>
            <p:cNvSpPr/>
            <p:nvPr/>
          </p:nvSpPr>
          <p:spPr>
            <a:xfrm>
              <a:off x="1770727"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3"/>
            <p:cNvSpPr/>
            <p:nvPr/>
          </p:nvSpPr>
          <p:spPr>
            <a:xfrm>
              <a:off x="1712076"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3"/>
            <p:cNvSpPr/>
            <p:nvPr/>
          </p:nvSpPr>
          <p:spPr>
            <a:xfrm>
              <a:off x="1829379"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3"/>
            <p:cNvSpPr/>
            <p:nvPr/>
          </p:nvSpPr>
          <p:spPr>
            <a:xfrm>
              <a:off x="1682791" y="1657726"/>
              <a:ext cx="146615" cy="146506"/>
            </a:xfrm>
            <a:custGeom>
              <a:avLst/>
              <a:gdLst/>
              <a:ahLst/>
              <a:cxnLst/>
              <a:rect l="l" t="t" r="r" b="b"/>
              <a:pathLst>
                <a:path w="5372" h="5368" extrusionOk="0">
                  <a:moveTo>
                    <a:pt x="4299" y="1073"/>
                  </a:moveTo>
                  <a:lnTo>
                    <a:pt x="4299" y="4298"/>
                  </a:lnTo>
                  <a:lnTo>
                    <a:pt x="1077" y="4298"/>
                  </a:lnTo>
                  <a:lnTo>
                    <a:pt x="1077" y="1073"/>
                  </a:lnTo>
                  <a:close/>
                  <a:moveTo>
                    <a:pt x="1" y="0"/>
                  </a:moveTo>
                  <a:lnTo>
                    <a:pt x="1" y="5368"/>
                  </a:lnTo>
                  <a:lnTo>
                    <a:pt x="5371" y="5368"/>
                  </a:lnTo>
                  <a:lnTo>
                    <a:pt x="53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3"/>
            <p:cNvSpPr/>
            <p:nvPr/>
          </p:nvSpPr>
          <p:spPr>
            <a:xfrm>
              <a:off x="1741361" y="1716378"/>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3"/>
            <p:cNvSpPr/>
            <p:nvPr/>
          </p:nvSpPr>
          <p:spPr>
            <a:xfrm>
              <a:off x="1505881" y="1480816"/>
              <a:ext cx="500353" cy="500435"/>
            </a:xfrm>
            <a:custGeom>
              <a:avLst/>
              <a:gdLst/>
              <a:ahLst/>
              <a:cxnLst/>
              <a:rect l="l" t="t" r="r" b="b"/>
              <a:pathLst>
                <a:path w="18333" h="18336" extrusionOk="0">
                  <a:moveTo>
                    <a:pt x="3261" y="2184"/>
                  </a:moveTo>
                  <a:lnTo>
                    <a:pt x="3261" y="3261"/>
                  </a:lnTo>
                  <a:lnTo>
                    <a:pt x="2185" y="3261"/>
                  </a:lnTo>
                  <a:lnTo>
                    <a:pt x="2185" y="2184"/>
                  </a:lnTo>
                  <a:close/>
                  <a:moveTo>
                    <a:pt x="16151" y="2184"/>
                  </a:moveTo>
                  <a:lnTo>
                    <a:pt x="16151" y="3261"/>
                  </a:lnTo>
                  <a:lnTo>
                    <a:pt x="15075" y="3261"/>
                  </a:lnTo>
                  <a:lnTo>
                    <a:pt x="15075" y="2184"/>
                  </a:lnTo>
                  <a:close/>
                  <a:moveTo>
                    <a:pt x="11850" y="4337"/>
                  </a:moveTo>
                  <a:lnTo>
                    <a:pt x="11850" y="5413"/>
                  </a:lnTo>
                  <a:lnTo>
                    <a:pt x="12926" y="5413"/>
                  </a:lnTo>
                  <a:lnTo>
                    <a:pt x="12926" y="6489"/>
                  </a:lnTo>
                  <a:lnTo>
                    <a:pt x="14002" y="6489"/>
                  </a:lnTo>
                  <a:lnTo>
                    <a:pt x="14002" y="7555"/>
                  </a:lnTo>
                  <a:lnTo>
                    <a:pt x="12926" y="7555"/>
                  </a:lnTo>
                  <a:lnTo>
                    <a:pt x="12926" y="8631"/>
                  </a:lnTo>
                  <a:lnTo>
                    <a:pt x="14002" y="8631"/>
                  </a:lnTo>
                  <a:lnTo>
                    <a:pt x="14002" y="9708"/>
                  </a:lnTo>
                  <a:lnTo>
                    <a:pt x="12926" y="9708"/>
                  </a:lnTo>
                  <a:lnTo>
                    <a:pt x="12926" y="10784"/>
                  </a:lnTo>
                  <a:lnTo>
                    <a:pt x="14002" y="10784"/>
                  </a:lnTo>
                  <a:lnTo>
                    <a:pt x="14002" y="11860"/>
                  </a:lnTo>
                  <a:lnTo>
                    <a:pt x="12926" y="11860"/>
                  </a:lnTo>
                  <a:lnTo>
                    <a:pt x="12926" y="12936"/>
                  </a:lnTo>
                  <a:lnTo>
                    <a:pt x="11850" y="12936"/>
                  </a:lnTo>
                  <a:lnTo>
                    <a:pt x="11850" y="14013"/>
                  </a:lnTo>
                  <a:lnTo>
                    <a:pt x="10774" y="14013"/>
                  </a:lnTo>
                  <a:lnTo>
                    <a:pt x="10774" y="12936"/>
                  </a:lnTo>
                  <a:lnTo>
                    <a:pt x="9697" y="12936"/>
                  </a:lnTo>
                  <a:lnTo>
                    <a:pt x="9697" y="14013"/>
                  </a:lnTo>
                  <a:lnTo>
                    <a:pt x="8621" y="14013"/>
                  </a:lnTo>
                  <a:lnTo>
                    <a:pt x="8621" y="12936"/>
                  </a:lnTo>
                  <a:lnTo>
                    <a:pt x="7545" y="12936"/>
                  </a:lnTo>
                  <a:lnTo>
                    <a:pt x="7545" y="14013"/>
                  </a:lnTo>
                  <a:lnTo>
                    <a:pt x="6469" y="14013"/>
                  </a:lnTo>
                  <a:lnTo>
                    <a:pt x="6469" y="12936"/>
                  </a:lnTo>
                  <a:lnTo>
                    <a:pt x="5392" y="12936"/>
                  </a:lnTo>
                  <a:lnTo>
                    <a:pt x="5392" y="11860"/>
                  </a:lnTo>
                  <a:lnTo>
                    <a:pt x="4316" y="11860"/>
                  </a:lnTo>
                  <a:lnTo>
                    <a:pt x="4316" y="10784"/>
                  </a:lnTo>
                  <a:lnTo>
                    <a:pt x="5392" y="10784"/>
                  </a:lnTo>
                  <a:lnTo>
                    <a:pt x="5392" y="9708"/>
                  </a:lnTo>
                  <a:lnTo>
                    <a:pt x="4316" y="9708"/>
                  </a:lnTo>
                  <a:lnTo>
                    <a:pt x="4316" y="8631"/>
                  </a:lnTo>
                  <a:lnTo>
                    <a:pt x="5392" y="8631"/>
                  </a:lnTo>
                  <a:lnTo>
                    <a:pt x="5392" y="7555"/>
                  </a:lnTo>
                  <a:lnTo>
                    <a:pt x="4316" y="7555"/>
                  </a:lnTo>
                  <a:lnTo>
                    <a:pt x="4316" y="6479"/>
                  </a:lnTo>
                  <a:lnTo>
                    <a:pt x="5392" y="6479"/>
                  </a:lnTo>
                  <a:lnTo>
                    <a:pt x="5392" y="5403"/>
                  </a:lnTo>
                  <a:lnTo>
                    <a:pt x="6469" y="5403"/>
                  </a:lnTo>
                  <a:lnTo>
                    <a:pt x="6469" y="4337"/>
                  </a:lnTo>
                  <a:lnTo>
                    <a:pt x="7545" y="4337"/>
                  </a:lnTo>
                  <a:lnTo>
                    <a:pt x="7545" y="5413"/>
                  </a:lnTo>
                  <a:lnTo>
                    <a:pt x="8621" y="5413"/>
                  </a:lnTo>
                  <a:lnTo>
                    <a:pt x="8621" y="4337"/>
                  </a:lnTo>
                  <a:lnTo>
                    <a:pt x="9697" y="4337"/>
                  </a:lnTo>
                  <a:lnTo>
                    <a:pt x="9697" y="5413"/>
                  </a:lnTo>
                  <a:lnTo>
                    <a:pt x="10774" y="5413"/>
                  </a:lnTo>
                  <a:lnTo>
                    <a:pt x="10774" y="4337"/>
                  </a:lnTo>
                  <a:close/>
                  <a:moveTo>
                    <a:pt x="3261" y="15075"/>
                  </a:moveTo>
                  <a:lnTo>
                    <a:pt x="3261" y="16151"/>
                  </a:lnTo>
                  <a:lnTo>
                    <a:pt x="2185" y="16151"/>
                  </a:lnTo>
                  <a:lnTo>
                    <a:pt x="2185" y="15075"/>
                  </a:lnTo>
                  <a:close/>
                  <a:moveTo>
                    <a:pt x="16151" y="15075"/>
                  </a:moveTo>
                  <a:lnTo>
                    <a:pt x="16151" y="16151"/>
                  </a:lnTo>
                  <a:lnTo>
                    <a:pt x="15075" y="16151"/>
                  </a:lnTo>
                  <a:lnTo>
                    <a:pt x="15075" y="15075"/>
                  </a:lnTo>
                  <a:close/>
                  <a:moveTo>
                    <a:pt x="0" y="0"/>
                  </a:moveTo>
                  <a:lnTo>
                    <a:pt x="0" y="5406"/>
                  </a:lnTo>
                  <a:lnTo>
                    <a:pt x="2185" y="5406"/>
                  </a:lnTo>
                  <a:lnTo>
                    <a:pt x="2185" y="7555"/>
                  </a:lnTo>
                  <a:lnTo>
                    <a:pt x="0" y="7555"/>
                  </a:lnTo>
                  <a:lnTo>
                    <a:pt x="0" y="10780"/>
                  </a:lnTo>
                  <a:lnTo>
                    <a:pt x="2185" y="10780"/>
                  </a:lnTo>
                  <a:lnTo>
                    <a:pt x="2185" y="12929"/>
                  </a:lnTo>
                  <a:lnTo>
                    <a:pt x="0" y="12929"/>
                  </a:lnTo>
                  <a:lnTo>
                    <a:pt x="0" y="18335"/>
                  </a:lnTo>
                  <a:lnTo>
                    <a:pt x="4334" y="18335"/>
                  </a:lnTo>
                  <a:lnTo>
                    <a:pt x="4334" y="15075"/>
                  </a:lnTo>
                  <a:lnTo>
                    <a:pt x="14002" y="15075"/>
                  </a:lnTo>
                  <a:lnTo>
                    <a:pt x="14002" y="18335"/>
                  </a:lnTo>
                  <a:lnTo>
                    <a:pt x="18332" y="18335"/>
                  </a:lnTo>
                  <a:lnTo>
                    <a:pt x="18332" y="12929"/>
                  </a:lnTo>
                  <a:lnTo>
                    <a:pt x="16151" y="12929"/>
                  </a:lnTo>
                  <a:lnTo>
                    <a:pt x="16151" y="10780"/>
                  </a:lnTo>
                  <a:lnTo>
                    <a:pt x="18332" y="10780"/>
                  </a:lnTo>
                  <a:lnTo>
                    <a:pt x="18332" y="7555"/>
                  </a:lnTo>
                  <a:lnTo>
                    <a:pt x="16151" y="7555"/>
                  </a:lnTo>
                  <a:lnTo>
                    <a:pt x="16151" y="5406"/>
                  </a:lnTo>
                  <a:lnTo>
                    <a:pt x="18332" y="5406"/>
                  </a:lnTo>
                  <a:lnTo>
                    <a:pt x="18332" y="0"/>
                  </a:lnTo>
                  <a:lnTo>
                    <a:pt x="14002" y="0"/>
                  </a:lnTo>
                  <a:lnTo>
                    <a:pt x="14002" y="3261"/>
                  </a:lnTo>
                  <a:lnTo>
                    <a:pt x="4334" y="3261"/>
                  </a:lnTo>
                  <a:lnTo>
                    <a:pt x="4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63"/>
          <p:cNvGrpSpPr/>
          <p:nvPr/>
        </p:nvGrpSpPr>
        <p:grpSpPr>
          <a:xfrm>
            <a:off x="2291550" y="1404616"/>
            <a:ext cx="500353" cy="500435"/>
            <a:chOff x="2291550" y="1480816"/>
            <a:chExt cx="500353" cy="500435"/>
          </a:xfrm>
        </p:grpSpPr>
        <p:sp>
          <p:nvSpPr>
            <p:cNvPr id="1295" name="Google Shape;1295;p63"/>
            <p:cNvSpPr/>
            <p:nvPr/>
          </p:nvSpPr>
          <p:spPr>
            <a:xfrm>
              <a:off x="2291550" y="1480816"/>
              <a:ext cx="352810" cy="59525"/>
            </a:xfrm>
            <a:custGeom>
              <a:avLst/>
              <a:gdLst/>
              <a:ahLst/>
              <a:cxnLst/>
              <a:rect l="l" t="t" r="r" b="b"/>
              <a:pathLst>
                <a:path w="12927" h="2181" extrusionOk="0">
                  <a:moveTo>
                    <a:pt x="1" y="0"/>
                  </a:moveTo>
                  <a:lnTo>
                    <a:pt x="1" y="2181"/>
                  </a:lnTo>
                  <a:lnTo>
                    <a:pt x="12927" y="2181"/>
                  </a:lnTo>
                  <a:lnTo>
                    <a:pt x="129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3"/>
            <p:cNvSpPr/>
            <p:nvPr/>
          </p:nvSpPr>
          <p:spPr>
            <a:xfrm>
              <a:off x="2673618" y="1480816"/>
              <a:ext cx="118286" cy="59525"/>
            </a:xfrm>
            <a:custGeom>
              <a:avLst/>
              <a:gdLst/>
              <a:ahLst/>
              <a:cxnLst/>
              <a:rect l="l" t="t" r="r" b="b"/>
              <a:pathLst>
                <a:path w="4334" h="2181" extrusionOk="0">
                  <a:moveTo>
                    <a:pt x="0" y="0"/>
                  </a:moveTo>
                  <a:lnTo>
                    <a:pt x="0" y="2181"/>
                  </a:lnTo>
                  <a:lnTo>
                    <a:pt x="4334" y="2181"/>
                  </a:lnTo>
                  <a:lnTo>
                    <a:pt x="4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3"/>
            <p:cNvSpPr/>
            <p:nvPr/>
          </p:nvSpPr>
          <p:spPr>
            <a:xfrm>
              <a:off x="2291550" y="1569790"/>
              <a:ext cx="500353" cy="411462"/>
            </a:xfrm>
            <a:custGeom>
              <a:avLst/>
              <a:gdLst/>
              <a:ahLst/>
              <a:cxnLst/>
              <a:rect l="l" t="t" r="r" b="b"/>
              <a:pathLst>
                <a:path w="18333" h="15076" extrusionOk="0">
                  <a:moveTo>
                    <a:pt x="3261" y="2686"/>
                  </a:moveTo>
                  <a:lnTo>
                    <a:pt x="3261" y="3762"/>
                  </a:lnTo>
                  <a:lnTo>
                    <a:pt x="2185" y="3762"/>
                  </a:lnTo>
                  <a:lnTo>
                    <a:pt x="2185" y="2686"/>
                  </a:lnTo>
                  <a:close/>
                  <a:moveTo>
                    <a:pt x="11854" y="2686"/>
                  </a:moveTo>
                  <a:lnTo>
                    <a:pt x="11854" y="3762"/>
                  </a:lnTo>
                  <a:lnTo>
                    <a:pt x="4331" y="3762"/>
                  </a:lnTo>
                  <a:lnTo>
                    <a:pt x="4331" y="2686"/>
                  </a:lnTo>
                  <a:close/>
                  <a:moveTo>
                    <a:pt x="16152" y="2686"/>
                  </a:moveTo>
                  <a:lnTo>
                    <a:pt x="16152" y="3762"/>
                  </a:lnTo>
                  <a:lnTo>
                    <a:pt x="12930" y="3762"/>
                  </a:lnTo>
                  <a:lnTo>
                    <a:pt x="12930" y="2686"/>
                  </a:lnTo>
                  <a:close/>
                  <a:moveTo>
                    <a:pt x="3261" y="4835"/>
                  </a:moveTo>
                  <a:lnTo>
                    <a:pt x="3261" y="5911"/>
                  </a:lnTo>
                  <a:lnTo>
                    <a:pt x="2185" y="5911"/>
                  </a:lnTo>
                  <a:lnTo>
                    <a:pt x="2185" y="4835"/>
                  </a:lnTo>
                  <a:close/>
                  <a:moveTo>
                    <a:pt x="7556" y="4835"/>
                  </a:moveTo>
                  <a:lnTo>
                    <a:pt x="7556" y="5911"/>
                  </a:lnTo>
                  <a:lnTo>
                    <a:pt x="4331" y="5911"/>
                  </a:lnTo>
                  <a:lnTo>
                    <a:pt x="4331" y="4835"/>
                  </a:lnTo>
                  <a:close/>
                  <a:moveTo>
                    <a:pt x="9705" y="4835"/>
                  </a:moveTo>
                  <a:lnTo>
                    <a:pt x="9705" y="5911"/>
                  </a:lnTo>
                  <a:lnTo>
                    <a:pt x="8629" y="5911"/>
                  </a:lnTo>
                  <a:lnTo>
                    <a:pt x="8629" y="4835"/>
                  </a:lnTo>
                  <a:close/>
                  <a:moveTo>
                    <a:pt x="16148" y="4835"/>
                  </a:moveTo>
                  <a:lnTo>
                    <a:pt x="16148" y="5911"/>
                  </a:lnTo>
                  <a:lnTo>
                    <a:pt x="10778" y="5911"/>
                  </a:lnTo>
                  <a:lnTo>
                    <a:pt x="10778" y="4835"/>
                  </a:lnTo>
                  <a:close/>
                  <a:moveTo>
                    <a:pt x="3261" y="6980"/>
                  </a:moveTo>
                  <a:lnTo>
                    <a:pt x="3261" y="8057"/>
                  </a:lnTo>
                  <a:lnTo>
                    <a:pt x="2185" y="8057"/>
                  </a:lnTo>
                  <a:lnTo>
                    <a:pt x="2185" y="6980"/>
                  </a:lnTo>
                  <a:close/>
                  <a:moveTo>
                    <a:pt x="11854" y="6980"/>
                  </a:moveTo>
                  <a:lnTo>
                    <a:pt x="11854" y="8057"/>
                  </a:lnTo>
                  <a:lnTo>
                    <a:pt x="4331" y="8057"/>
                  </a:lnTo>
                  <a:lnTo>
                    <a:pt x="4331" y="6980"/>
                  </a:lnTo>
                  <a:close/>
                  <a:moveTo>
                    <a:pt x="13999" y="6980"/>
                  </a:moveTo>
                  <a:lnTo>
                    <a:pt x="13999" y="8057"/>
                  </a:lnTo>
                  <a:lnTo>
                    <a:pt x="12923" y="8057"/>
                  </a:lnTo>
                  <a:lnTo>
                    <a:pt x="12923" y="6980"/>
                  </a:lnTo>
                  <a:close/>
                  <a:moveTo>
                    <a:pt x="16148" y="6980"/>
                  </a:moveTo>
                  <a:lnTo>
                    <a:pt x="16148" y="8057"/>
                  </a:lnTo>
                  <a:lnTo>
                    <a:pt x="15072" y="8057"/>
                  </a:lnTo>
                  <a:lnTo>
                    <a:pt x="15072" y="6980"/>
                  </a:lnTo>
                  <a:close/>
                  <a:moveTo>
                    <a:pt x="3261" y="9129"/>
                  </a:moveTo>
                  <a:lnTo>
                    <a:pt x="3261" y="10206"/>
                  </a:lnTo>
                  <a:lnTo>
                    <a:pt x="2185" y="10206"/>
                  </a:lnTo>
                  <a:lnTo>
                    <a:pt x="2185" y="9129"/>
                  </a:lnTo>
                  <a:close/>
                  <a:moveTo>
                    <a:pt x="16148" y="9129"/>
                  </a:moveTo>
                  <a:lnTo>
                    <a:pt x="16148" y="10206"/>
                  </a:lnTo>
                  <a:lnTo>
                    <a:pt x="4331" y="10206"/>
                  </a:lnTo>
                  <a:lnTo>
                    <a:pt x="4331" y="9129"/>
                  </a:lnTo>
                  <a:close/>
                  <a:moveTo>
                    <a:pt x="8629" y="11278"/>
                  </a:moveTo>
                  <a:lnTo>
                    <a:pt x="8629" y="12355"/>
                  </a:lnTo>
                  <a:lnTo>
                    <a:pt x="7552" y="12355"/>
                  </a:lnTo>
                  <a:lnTo>
                    <a:pt x="7552" y="11278"/>
                  </a:lnTo>
                  <a:close/>
                  <a:moveTo>
                    <a:pt x="10781" y="11278"/>
                  </a:moveTo>
                  <a:lnTo>
                    <a:pt x="10781" y="12355"/>
                  </a:lnTo>
                  <a:lnTo>
                    <a:pt x="9705" y="12355"/>
                  </a:lnTo>
                  <a:lnTo>
                    <a:pt x="9705" y="11278"/>
                  </a:lnTo>
                  <a:close/>
                  <a:moveTo>
                    <a:pt x="12930" y="11278"/>
                  </a:moveTo>
                  <a:lnTo>
                    <a:pt x="12930" y="12355"/>
                  </a:lnTo>
                  <a:lnTo>
                    <a:pt x="11854" y="12355"/>
                  </a:lnTo>
                  <a:lnTo>
                    <a:pt x="11854" y="11278"/>
                  </a:lnTo>
                  <a:close/>
                  <a:moveTo>
                    <a:pt x="16148" y="11278"/>
                  </a:moveTo>
                  <a:lnTo>
                    <a:pt x="16148" y="12355"/>
                  </a:lnTo>
                  <a:lnTo>
                    <a:pt x="13999" y="12355"/>
                  </a:lnTo>
                  <a:lnTo>
                    <a:pt x="13999" y="11278"/>
                  </a:lnTo>
                  <a:close/>
                  <a:moveTo>
                    <a:pt x="1" y="1"/>
                  </a:moveTo>
                  <a:lnTo>
                    <a:pt x="1" y="15075"/>
                  </a:lnTo>
                  <a:lnTo>
                    <a:pt x="18333" y="15075"/>
                  </a:lnTo>
                  <a:lnTo>
                    <a:pt x="183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63"/>
          <p:cNvGrpSpPr/>
          <p:nvPr/>
        </p:nvGrpSpPr>
        <p:grpSpPr>
          <a:xfrm>
            <a:off x="3077329" y="1404616"/>
            <a:ext cx="500463" cy="500435"/>
            <a:chOff x="3077329" y="1480816"/>
            <a:chExt cx="500463" cy="500435"/>
          </a:xfrm>
        </p:grpSpPr>
        <p:sp>
          <p:nvSpPr>
            <p:cNvPr id="1299" name="Google Shape;1299;p63"/>
            <p:cNvSpPr/>
            <p:nvPr/>
          </p:nvSpPr>
          <p:spPr>
            <a:xfrm>
              <a:off x="3107487" y="1480816"/>
              <a:ext cx="439955" cy="352974"/>
            </a:xfrm>
            <a:custGeom>
              <a:avLst/>
              <a:gdLst/>
              <a:ahLst/>
              <a:cxnLst/>
              <a:rect l="l" t="t" r="r" b="b"/>
              <a:pathLst>
                <a:path w="16120" h="12933" extrusionOk="0">
                  <a:moveTo>
                    <a:pt x="0" y="0"/>
                  </a:moveTo>
                  <a:lnTo>
                    <a:pt x="0" y="3225"/>
                  </a:lnTo>
                  <a:lnTo>
                    <a:pt x="1077" y="3225"/>
                  </a:lnTo>
                  <a:lnTo>
                    <a:pt x="1077" y="6447"/>
                  </a:lnTo>
                  <a:lnTo>
                    <a:pt x="4302" y="6447"/>
                  </a:lnTo>
                  <a:lnTo>
                    <a:pt x="4302" y="9136"/>
                  </a:lnTo>
                  <a:cubicBezTo>
                    <a:pt x="4302" y="11211"/>
                    <a:pt x="5989" y="12933"/>
                    <a:pt x="8060" y="12933"/>
                  </a:cubicBezTo>
                  <a:cubicBezTo>
                    <a:pt x="10138" y="12933"/>
                    <a:pt x="11818" y="11211"/>
                    <a:pt x="11818" y="9136"/>
                  </a:cubicBezTo>
                  <a:lnTo>
                    <a:pt x="11818" y="6447"/>
                  </a:lnTo>
                  <a:lnTo>
                    <a:pt x="15043" y="6447"/>
                  </a:lnTo>
                  <a:lnTo>
                    <a:pt x="15043" y="3225"/>
                  </a:lnTo>
                  <a:lnTo>
                    <a:pt x="16120" y="3225"/>
                  </a:lnTo>
                  <a:lnTo>
                    <a:pt x="16120" y="0"/>
                  </a:lnTo>
                  <a:lnTo>
                    <a:pt x="12894" y="0"/>
                  </a:lnTo>
                  <a:lnTo>
                    <a:pt x="12894" y="3225"/>
                  </a:lnTo>
                  <a:lnTo>
                    <a:pt x="13971" y="3225"/>
                  </a:lnTo>
                  <a:lnTo>
                    <a:pt x="13971" y="5371"/>
                  </a:lnTo>
                  <a:lnTo>
                    <a:pt x="11822" y="5371"/>
                  </a:lnTo>
                  <a:lnTo>
                    <a:pt x="11822" y="2149"/>
                  </a:lnTo>
                  <a:lnTo>
                    <a:pt x="10745" y="2149"/>
                  </a:lnTo>
                  <a:lnTo>
                    <a:pt x="10745" y="9129"/>
                  </a:lnTo>
                  <a:cubicBezTo>
                    <a:pt x="10745" y="10611"/>
                    <a:pt x="9542" y="11853"/>
                    <a:pt x="8060" y="11853"/>
                  </a:cubicBezTo>
                  <a:cubicBezTo>
                    <a:pt x="6578" y="11853"/>
                    <a:pt x="5375" y="10611"/>
                    <a:pt x="5375" y="9129"/>
                  </a:cubicBezTo>
                  <a:lnTo>
                    <a:pt x="5375" y="2149"/>
                  </a:lnTo>
                  <a:lnTo>
                    <a:pt x="4298" y="2149"/>
                  </a:lnTo>
                  <a:lnTo>
                    <a:pt x="4298" y="5371"/>
                  </a:lnTo>
                  <a:lnTo>
                    <a:pt x="2149" y="5371"/>
                  </a:lnTo>
                  <a:lnTo>
                    <a:pt x="2149" y="3225"/>
                  </a:lnTo>
                  <a:lnTo>
                    <a:pt x="3226" y="3225"/>
                  </a:lnTo>
                  <a:lnTo>
                    <a:pt x="3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3"/>
            <p:cNvSpPr/>
            <p:nvPr/>
          </p:nvSpPr>
          <p:spPr>
            <a:xfrm>
              <a:off x="3224790"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3"/>
            <p:cNvSpPr/>
            <p:nvPr/>
          </p:nvSpPr>
          <p:spPr>
            <a:xfrm>
              <a:off x="3400635"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3"/>
            <p:cNvSpPr/>
            <p:nvPr/>
          </p:nvSpPr>
          <p:spPr>
            <a:xfrm>
              <a:off x="3283441" y="1510183"/>
              <a:ext cx="87964" cy="264874"/>
            </a:xfrm>
            <a:custGeom>
              <a:avLst/>
              <a:gdLst/>
              <a:ahLst/>
              <a:cxnLst/>
              <a:rect l="l" t="t" r="r" b="b"/>
              <a:pathLst>
                <a:path w="3223" h="9705" extrusionOk="0">
                  <a:moveTo>
                    <a:pt x="0" y="0"/>
                  </a:moveTo>
                  <a:lnTo>
                    <a:pt x="0" y="3222"/>
                  </a:lnTo>
                  <a:lnTo>
                    <a:pt x="1077" y="3222"/>
                  </a:lnTo>
                  <a:lnTo>
                    <a:pt x="1077" y="6447"/>
                  </a:lnTo>
                  <a:lnTo>
                    <a:pt x="0" y="6447"/>
                  </a:lnTo>
                  <a:lnTo>
                    <a:pt x="0" y="8060"/>
                  </a:lnTo>
                  <a:cubicBezTo>
                    <a:pt x="0" y="8946"/>
                    <a:pt x="724" y="9704"/>
                    <a:pt x="1613" y="9704"/>
                  </a:cubicBezTo>
                  <a:cubicBezTo>
                    <a:pt x="2502" y="9704"/>
                    <a:pt x="3222" y="8946"/>
                    <a:pt x="3222" y="8060"/>
                  </a:cubicBezTo>
                  <a:lnTo>
                    <a:pt x="3222" y="6447"/>
                  </a:lnTo>
                  <a:lnTo>
                    <a:pt x="2146" y="6447"/>
                  </a:lnTo>
                  <a:lnTo>
                    <a:pt x="2146" y="3226"/>
                  </a:lnTo>
                  <a:lnTo>
                    <a:pt x="3222" y="3226"/>
                  </a:lnTo>
                  <a:lnTo>
                    <a:pt x="3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3"/>
            <p:cNvSpPr/>
            <p:nvPr/>
          </p:nvSpPr>
          <p:spPr>
            <a:xfrm>
              <a:off x="3077329" y="1686028"/>
              <a:ext cx="500463" cy="295223"/>
            </a:xfrm>
            <a:custGeom>
              <a:avLst/>
              <a:gdLst/>
              <a:ahLst/>
              <a:cxnLst/>
              <a:rect l="l" t="t" r="r" b="b"/>
              <a:pathLst>
                <a:path w="18337" h="10817" extrusionOk="0">
                  <a:moveTo>
                    <a:pt x="1" y="1"/>
                  </a:moveTo>
                  <a:lnTo>
                    <a:pt x="1" y="3177"/>
                  </a:lnTo>
                  <a:lnTo>
                    <a:pt x="1875" y="3487"/>
                  </a:lnTo>
                  <a:cubicBezTo>
                    <a:pt x="2055" y="4196"/>
                    <a:pt x="2333" y="4874"/>
                    <a:pt x="2711" y="5506"/>
                  </a:cubicBezTo>
                  <a:lnTo>
                    <a:pt x="1628" y="7026"/>
                  </a:lnTo>
                  <a:lnTo>
                    <a:pt x="3787" y="9190"/>
                  </a:lnTo>
                  <a:lnTo>
                    <a:pt x="5308" y="8103"/>
                  </a:lnTo>
                  <a:cubicBezTo>
                    <a:pt x="5940" y="8484"/>
                    <a:pt x="6614" y="8759"/>
                    <a:pt x="7330" y="8943"/>
                  </a:cubicBezTo>
                  <a:lnTo>
                    <a:pt x="7641" y="10816"/>
                  </a:lnTo>
                  <a:lnTo>
                    <a:pt x="10696" y="10816"/>
                  </a:lnTo>
                  <a:lnTo>
                    <a:pt x="11003" y="8943"/>
                  </a:lnTo>
                  <a:cubicBezTo>
                    <a:pt x="11716" y="8759"/>
                    <a:pt x="12394" y="8484"/>
                    <a:pt x="13025" y="8103"/>
                  </a:cubicBezTo>
                  <a:lnTo>
                    <a:pt x="14546" y="9190"/>
                  </a:lnTo>
                  <a:lnTo>
                    <a:pt x="16709" y="7026"/>
                  </a:lnTo>
                  <a:lnTo>
                    <a:pt x="15623" y="5506"/>
                  </a:lnTo>
                  <a:cubicBezTo>
                    <a:pt x="16004" y="4874"/>
                    <a:pt x="16279" y="4200"/>
                    <a:pt x="16462" y="3487"/>
                  </a:cubicBezTo>
                  <a:lnTo>
                    <a:pt x="18336" y="3177"/>
                  </a:lnTo>
                  <a:lnTo>
                    <a:pt x="18336" y="1"/>
                  </a:lnTo>
                  <a:lnTo>
                    <a:pt x="14003" y="1"/>
                  </a:lnTo>
                  <a:lnTo>
                    <a:pt x="14003" y="1610"/>
                  </a:lnTo>
                  <a:lnTo>
                    <a:pt x="13996" y="1610"/>
                  </a:lnTo>
                  <a:cubicBezTo>
                    <a:pt x="13996" y="4281"/>
                    <a:pt x="11829" y="6479"/>
                    <a:pt x="9161" y="6479"/>
                  </a:cubicBezTo>
                  <a:cubicBezTo>
                    <a:pt x="6494" y="6479"/>
                    <a:pt x="4331" y="4285"/>
                    <a:pt x="4331" y="1610"/>
                  </a:cubicBezTo>
                  <a:lnTo>
                    <a:pt x="4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63"/>
          <p:cNvGrpSpPr/>
          <p:nvPr/>
        </p:nvGrpSpPr>
        <p:grpSpPr>
          <a:xfrm>
            <a:off x="3951807" y="1404698"/>
            <a:ext cx="322679" cy="500244"/>
            <a:chOff x="3951807" y="1480898"/>
            <a:chExt cx="322679" cy="500244"/>
          </a:xfrm>
        </p:grpSpPr>
        <p:sp>
          <p:nvSpPr>
            <p:cNvPr id="1305" name="Google Shape;1305;p63"/>
            <p:cNvSpPr/>
            <p:nvPr/>
          </p:nvSpPr>
          <p:spPr>
            <a:xfrm>
              <a:off x="4069111" y="1861901"/>
              <a:ext cx="88073" cy="119241"/>
            </a:xfrm>
            <a:custGeom>
              <a:avLst/>
              <a:gdLst/>
              <a:ahLst/>
              <a:cxnLst/>
              <a:rect l="l" t="t" r="r" b="b"/>
              <a:pathLst>
                <a:path w="3227" h="4369" extrusionOk="0">
                  <a:moveTo>
                    <a:pt x="1" y="0"/>
                  </a:moveTo>
                  <a:lnTo>
                    <a:pt x="1" y="4369"/>
                  </a:lnTo>
                  <a:lnTo>
                    <a:pt x="3226" y="4369"/>
                  </a:lnTo>
                  <a:lnTo>
                    <a:pt x="3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3"/>
            <p:cNvSpPr/>
            <p:nvPr/>
          </p:nvSpPr>
          <p:spPr>
            <a:xfrm>
              <a:off x="3951807" y="1480898"/>
              <a:ext cx="322679" cy="351828"/>
            </a:xfrm>
            <a:custGeom>
              <a:avLst/>
              <a:gdLst/>
              <a:ahLst/>
              <a:cxnLst/>
              <a:rect l="l" t="t" r="r" b="b"/>
              <a:pathLst>
                <a:path w="11823" h="12891" extrusionOk="0">
                  <a:moveTo>
                    <a:pt x="7528" y="2146"/>
                  </a:moveTo>
                  <a:lnTo>
                    <a:pt x="7528" y="3222"/>
                  </a:lnTo>
                  <a:lnTo>
                    <a:pt x="8604" y="3222"/>
                  </a:lnTo>
                  <a:lnTo>
                    <a:pt x="8604" y="4295"/>
                  </a:lnTo>
                  <a:lnTo>
                    <a:pt x="9680" y="4295"/>
                  </a:lnTo>
                  <a:lnTo>
                    <a:pt x="9680" y="5375"/>
                  </a:lnTo>
                  <a:lnTo>
                    <a:pt x="8604" y="5375"/>
                  </a:lnTo>
                  <a:lnTo>
                    <a:pt x="8604" y="6451"/>
                  </a:lnTo>
                  <a:lnTo>
                    <a:pt x="9680" y="6451"/>
                  </a:lnTo>
                  <a:lnTo>
                    <a:pt x="9680" y="7527"/>
                  </a:lnTo>
                  <a:lnTo>
                    <a:pt x="8604" y="7527"/>
                  </a:lnTo>
                  <a:lnTo>
                    <a:pt x="8604" y="8604"/>
                  </a:lnTo>
                  <a:lnTo>
                    <a:pt x="7528" y="8604"/>
                  </a:lnTo>
                  <a:lnTo>
                    <a:pt x="7528" y="9680"/>
                  </a:lnTo>
                  <a:lnTo>
                    <a:pt x="6451" y="9680"/>
                  </a:lnTo>
                  <a:lnTo>
                    <a:pt x="6451" y="8604"/>
                  </a:lnTo>
                  <a:lnTo>
                    <a:pt x="5371" y="8604"/>
                  </a:lnTo>
                  <a:lnTo>
                    <a:pt x="5371" y="9680"/>
                  </a:lnTo>
                  <a:lnTo>
                    <a:pt x="4295" y="9680"/>
                  </a:lnTo>
                  <a:lnTo>
                    <a:pt x="4295" y="8604"/>
                  </a:lnTo>
                  <a:lnTo>
                    <a:pt x="3219" y="8604"/>
                  </a:lnTo>
                  <a:lnTo>
                    <a:pt x="3219" y="7527"/>
                  </a:lnTo>
                  <a:lnTo>
                    <a:pt x="2143" y="7527"/>
                  </a:lnTo>
                  <a:lnTo>
                    <a:pt x="2143" y="6444"/>
                  </a:lnTo>
                  <a:lnTo>
                    <a:pt x="3222" y="6444"/>
                  </a:lnTo>
                  <a:lnTo>
                    <a:pt x="3222" y="5368"/>
                  </a:lnTo>
                  <a:lnTo>
                    <a:pt x="2146" y="5368"/>
                  </a:lnTo>
                  <a:lnTo>
                    <a:pt x="2146" y="4292"/>
                  </a:lnTo>
                  <a:lnTo>
                    <a:pt x="3222" y="4292"/>
                  </a:lnTo>
                  <a:lnTo>
                    <a:pt x="3222" y="3222"/>
                  </a:lnTo>
                  <a:lnTo>
                    <a:pt x="4299" y="3222"/>
                  </a:lnTo>
                  <a:lnTo>
                    <a:pt x="4299" y="2146"/>
                  </a:lnTo>
                  <a:lnTo>
                    <a:pt x="5375" y="2146"/>
                  </a:lnTo>
                  <a:lnTo>
                    <a:pt x="5375" y="3222"/>
                  </a:lnTo>
                  <a:lnTo>
                    <a:pt x="6451" y="3222"/>
                  </a:lnTo>
                  <a:lnTo>
                    <a:pt x="6451" y="2146"/>
                  </a:lnTo>
                  <a:close/>
                  <a:moveTo>
                    <a:pt x="5915" y="1"/>
                  </a:moveTo>
                  <a:cubicBezTo>
                    <a:pt x="2654" y="1"/>
                    <a:pt x="8" y="2651"/>
                    <a:pt x="8" y="5908"/>
                  </a:cubicBezTo>
                  <a:cubicBezTo>
                    <a:pt x="1" y="8554"/>
                    <a:pt x="1783" y="10876"/>
                    <a:pt x="4299" y="11589"/>
                  </a:cubicBezTo>
                  <a:lnTo>
                    <a:pt x="4299" y="12891"/>
                  </a:lnTo>
                  <a:lnTo>
                    <a:pt x="7524" y="12891"/>
                  </a:lnTo>
                  <a:lnTo>
                    <a:pt x="7524" y="11592"/>
                  </a:lnTo>
                  <a:cubicBezTo>
                    <a:pt x="10040" y="10880"/>
                    <a:pt x="11822" y="8554"/>
                    <a:pt x="11822" y="5908"/>
                  </a:cubicBezTo>
                  <a:cubicBezTo>
                    <a:pt x="11822" y="2647"/>
                    <a:pt x="9168" y="1"/>
                    <a:pt x="5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3"/>
            <p:cNvSpPr/>
            <p:nvPr/>
          </p:nvSpPr>
          <p:spPr>
            <a:xfrm>
              <a:off x="4069029" y="1598010"/>
              <a:ext cx="88046" cy="88046"/>
            </a:xfrm>
            <a:custGeom>
              <a:avLst/>
              <a:gdLst/>
              <a:ahLst/>
              <a:cxnLst/>
              <a:rect l="l" t="t" r="r" b="b"/>
              <a:pathLst>
                <a:path w="3226" h="3226" extrusionOk="0">
                  <a:moveTo>
                    <a:pt x="2153" y="1077"/>
                  </a:moveTo>
                  <a:lnTo>
                    <a:pt x="2153" y="2153"/>
                  </a:lnTo>
                  <a:lnTo>
                    <a:pt x="1076" y="2153"/>
                  </a:lnTo>
                  <a:lnTo>
                    <a:pt x="1076" y="1077"/>
                  </a:lnTo>
                  <a:close/>
                  <a:moveTo>
                    <a:pt x="0" y="1"/>
                  </a:moveTo>
                  <a:lnTo>
                    <a:pt x="0" y="3226"/>
                  </a:lnTo>
                  <a:lnTo>
                    <a:pt x="3225" y="3226"/>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63"/>
          <p:cNvGrpSpPr/>
          <p:nvPr/>
        </p:nvGrpSpPr>
        <p:grpSpPr>
          <a:xfrm>
            <a:off x="4663732" y="1404616"/>
            <a:ext cx="470086" cy="500326"/>
            <a:chOff x="4663732" y="1480816"/>
            <a:chExt cx="470086" cy="500326"/>
          </a:xfrm>
        </p:grpSpPr>
        <p:sp>
          <p:nvSpPr>
            <p:cNvPr id="1309" name="Google Shape;1309;p63"/>
            <p:cNvSpPr/>
            <p:nvPr/>
          </p:nvSpPr>
          <p:spPr>
            <a:xfrm>
              <a:off x="5045882" y="1539550"/>
              <a:ext cx="87855" cy="59634"/>
            </a:xfrm>
            <a:custGeom>
              <a:avLst/>
              <a:gdLst/>
              <a:ahLst/>
              <a:cxnLst/>
              <a:rect l="l" t="t" r="r" b="b"/>
              <a:pathLst>
                <a:path w="3219" h="2185" extrusionOk="0">
                  <a:moveTo>
                    <a:pt x="0" y="1"/>
                  </a:moveTo>
                  <a:lnTo>
                    <a:pt x="0" y="2185"/>
                  </a:lnTo>
                  <a:lnTo>
                    <a:pt x="3215" y="2185"/>
                  </a:lnTo>
                  <a:lnTo>
                    <a:pt x="3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3"/>
            <p:cNvSpPr/>
            <p:nvPr/>
          </p:nvSpPr>
          <p:spPr>
            <a:xfrm>
              <a:off x="5050685" y="1833681"/>
              <a:ext cx="79012" cy="120606"/>
            </a:xfrm>
            <a:custGeom>
              <a:avLst/>
              <a:gdLst/>
              <a:ahLst/>
              <a:cxnLst/>
              <a:rect l="l" t="t" r="r" b="b"/>
              <a:pathLst>
                <a:path w="2895" h="4419" extrusionOk="0">
                  <a:moveTo>
                    <a:pt x="1" y="0"/>
                  </a:moveTo>
                  <a:lnTo>
                    <a:pt x="1433" y="4418"/>
                  </a:lnTo>
                  <a:lnTo>
                    <a:pt x="2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3"/>
            <p:cNvSpPr/>
            <p:nvPr/>
          </p:nvSpPr>
          <p:spPr>
            <a:xfrm>
              <a:off x="4899185" y="1862856"/>
              <a:ext cx="29421" cy="29394"/>
            </a:xfrm>
            <a:custGeom>
              <a:avLst/>
              <a:gdLst/>
              <a:ahLst/>
              <a:cxnLst/>
              <a:rect l="l" t="t" r="r" b="b"/>
              <a:pathLst>
                <a:path w="1078" h="1077" extrusionOk="0">
                  <a:moveTo>
                    <a:pt x="541" y="0"/>
                  </a:moveTo>
                  <a:cubicBezTo>
                    <a:pt x="244" y="0"/>
                    <a:pt x="1" y="244"/>
                    <a:pt x="1" y="540"/>
                  </a:cubicBezTo>
                  <a:cubicBezTo>
                    <a:pt x="1" y="837"/>
                    <a:pt x="244" y="1077"/>
                    <a:pt x="541" y="1077"/>
                  </a:cubicBezTo>
                  <a:cubicBezTo>
                    <a:pt x="834" y="1077"/>
                    <a:pt x="1077" y="837"/>
                    <a:pt x="1077" y="540"/>
                  </a:cubicBezTo>
                  <a:cubicBezTo>
                    <a:pt x="1077" y="244"/>
                    <a:pt x="834" y="0"/>
                    <a:pt x="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3"/>
            <p:cNvSpPr/>
            <p:nvPr/>
          </p:nvSpPr>
          <p:spPr>
            <a:xfrm>
              <a:off x="4663732" y="1480816"/>
              <a:ext cx="352892" cy="500326"/>
            </a:xfrm>
            <a:custGeom>
              <a:avLst/>
              <a:gdLst/>
              <a:ahLst/>
              <a:cxnLst/>
              <a:rect l="l" t="t" r="r" b="b"/>
              <a:pathLst>
                <a:path w="12930" h="18332" extrusionOk="0">
                  <a:moveTo>
                    <a:pt x="9387" y="6038"/>
                  </a:moveTo>
                  <a:lnTo>
                    <a:pt x="10145" y="6796"/>
                  </a:lnTo>
                  <a:lnTo>
                    <a:pt x="9387" y="7555"/>
                  </a:lnTo>
                  <a:lnTo>
                    <a:pt x="10145" y="8314"/>
                  </a:lnTo>
                  <a:lnTo>
                    <a:pt x="9387" y="9072"/>
                  </a:lnTo>
                  <a:lnTo>
                    <a:pt x="8628" y="8314"/>
                  </a:lnTo>
                  <a:lnTo>
                    <a:pt x="7869" y="9072"/>
                  </a:lnTo>
                  <a:lnTo>
                    <a:pt x="7111" y="8314"/>
                  </a:lnTo>
                  <a:lnTo>
                    <a:pt x="7869" y="7555"/>
                  </a:lnTo>
                  <a:lnTo>
                    <a:pt x="7111" y="6796"/>
                  </a:lnTo>
                  <a:lnTo>
                    <a:pt x="7869" y="6038"/>
                  </a:lnTo>
                  <a:lnTo>
                    <a:pt x="8628" y="6796"/>
                  </a:lnTo>
                  <a:lnTo>
                    <a:pt x="9387" y="6038"/>
                  </a:lnTo>
                  <a:close/>
                  <a:moveTo>
                    <a:pt x="5092" y="12488"/>
                  </a:moveTo>
                  <a:lnTo>
                    <a:pt x="5851" y="13247"/>
                  </a:lnTo>
                  <a:lnTo>
                    <a:pt x="5092" y="14006"/>
                  </a:lnTo>
                  <a:lnTo>
                    <a:pt x="5851" y="14764"/>
                  </a:lnTo>
                  <a:lnTo>
                    <a:pt x="5092" y="15523"/>
                  </a:lnTo>
                  <a:lnTo>
                    <a:pt x="4333" y="14764"/>
                  </a:lnTo>
                  <a:lnTo>
                    <a:pt x="3575" y="15523"/>
                  </a:lnTo>
                  <a:lnTo>
                    <a:pt x="2816" y="14764"/>
                  </a:lnTo>
                  <a:lnTo>
                    <a:pt x="3575" y="14006"/>
                  </a:lnTo>
                  <a:lnTo>
                    <a:pt x="2816" y="13247"/>
                  </a:lnTo>
                  <a:lnTo>
                    <a:pt x="3575" y="12488"/>
                  </a:lnTo>
                  <a:lnTo>
                    <a:pt x="4333" y="13247"/>
                  </a:lnTo>
                  <a:lnTo>
                    <a:pt x="5092" y="12488"/>
                  </a:lnTo>
                  <a:close/>
                  <a:moveTo>
                    <a:pt x="3797" y="2904"/>
                  </a:moveTo>
                  <a:lnTo>
                    <a:pt x="5840" y="5628"/>
                  </a:lnTo>
                  <a:lnTo>
                    <a:pt x="4979" y="6271"/>
                  </a:lnTo>
                  <a:lnTo>
                    <a:pt x="4337" y="5410"/>
                  </a:lnTo>
                  <a:lnTo>
                    <a:pt x="4337" y="8808"/>
                  </a:lnTo>
                  <a:lnTo>
                    <a:pt x="9708" y="10957"/>
                  </a:lnTo>
                  <a:lnTo>
                    <a:pt x="9708" y="13028"/>
                  </a:lnTo>
                  <a:cubicBezTo>
                    <a:pt x="10332" y="13250"/>
                    <a:pt x="10784" y="13840"/>
                    <a:pt x="10784" y="14542"/>
                  </a:cubicBezTo>
                  <a:cubicBezTo>
                    <a:pt x="10777" y="15428"/>
                    <a:pt x="10054" y="16151"/>
                    <a:pt x="9168" y="16151"/>
                  </a:cubicBezTo>
                  <a:cubicBezTo>
                    <a:pt x="8279" y="16151"/>
                    <a:pt x="7555" y="15428"/>
                    <a:pt x="7555" y="14542"/>
                  </a:cubicBezTo>
                  <a:cubicBezTo>
                    <a:pt x="7555" y="13840"/>
                    <a:pt x="8007" y="13254"/>
                    <a:pt x="8631" y="13028"/>
                  </a:cubicBezTo>
                  <a:lnTo>
                    <a:pt x="8631" y="11684"/>
                  </a:lnTo>
                  <a:lnTo>
                    <a:pt x="3261" y="9535"/>
                  </a:lnTo>
                  <a:lnTo>
                    <a:pt x="3261" y="5410"/>
                  </a:lnTo>
                  <a:lnTo>
                    <a:pt x="2615" y="6271"/>
                  </a:lnTo>
                  <a:lnTo>
                    <a:pt x="1757" y="5628"/>
                  </a:lnTo>
                  <a:lnTo>
                    <a:pt x="3797" y="2904"/>
                  </a:lnTo>
                  <a:close/>
                  <a:moveTo>
                    <a:pt x="0" y="0"/>
                  </a:moveTo>
                  <a:lnTo>
                    <a:pt x="0" y="18332"/>
                  </a:lnTo>
                  <a:lnTo>
                    <a:pt x="12929" y="18332"/>
                  </a:lnTo>
                  <a:lnTo>
                    <a:pt x="12929" y="4337"/>
                  </a:lnTo>
                  <a:lnTo>
                    <a:pt x="8628" y="4337"/>
                  </a:lnTo>
                  <a:lnTo>
                    <a:pt x="8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3"/>
            <p:cNvSpPr/>
            <p:nvPr/>
          </p:nvSpPr>
          <p:spPr>
            <a:xfrm>
              <a:off x="4928579" y="1489468"/>
              <a:ext cx="79367" cy="80349"/>
            </a:xfrm>
            <a:custGeom>
              <a:avLst/>
              <a:gdLst/>
              <a:ahLst/>
              <a:cxnLst/>
              <a:rect l="l" t="t" r="r" b="b"/>
              <a:pathLst>
                <a:path w="2908" h="2944" extrusionOk="0">
                  <a:moveTo>
                    <a:pt x="0" y="1"/>
                  </a:moveTo>
                  <a:lnTo>
                    <a:pt x="0" y="2944"/>
                  </a:lnTo>
                  <a:lnTo>
                    <a:pt x="2908" y="294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3"/>
            <p:cNvSpPr/>
            <p:nvPr/>
          </p:nvSpPr>
          <p:spPr>
            <a:xfrm>
              <a:off x="5045882" y="1628359"/>
              <a:ext cx="87936" cy="175982"/>
            </a:xfrm>
            <a:custGeom>
              <a:avLst/>
              <a:gdLst/>
              <a:ahLst/>
              <a:cxnLst/>
              <a:rect l="l" t="t" r="r" b="b"/>
              <a:pathLst>
                <a:path w="3222" h="6448" extrusionOk="0">
                  <a:moveTo>
                    <a:pt x="0" y="0"/>
                  </a:moveTo>
                  <a:lnTo>
                    <a:pt x="0" y="6447"/>
                  </a:lnTo>
                  <a:lnTo>
                    <a:pt x="3222" y="6447"/>
                  </a:lnTo>
                  <a:lnTo>
                    <a:pt x="3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63"/>
          <p:cNvGrpSpPr/>
          <p:nvPr/>
        </p:nvGrpSpPr>
        <p:grpSpPr>
          <a:xfrm>
            <a:off x="5434200" y="1422138"/>
            <a:ext cx="500435" cy="465474"/>
            <a:chOff x="5434200" y="1498338"/>
            <a:chExt cx="500435" cy="465474"/>
          </a:xfrm>
        </p:grpSpPr>
        <p:sp>
          <p:nvSpPr>
            <p:cNvPr id="1316" name="Google Shape;1316;p63"/>
            <p:cNvSpPr/>
            <p:nvPr/>
          </p:nvSpPr>
          <p:spPr>
            <a:xfrm>
              <a:off x="5552458" y="1498338"/>
              <a:ext cx="117330" cy="256959"/>
            </a:xfrm>
            <a:custGeom>
              <a:avLst/>
              <a:gdLst/>
              <a:ahLst/>
              <a:cxnLst/>
              <a:rect l="l" t="t" r="r" b="b"/>
              <a:pathLst>
                <a:path w="4299" h="9415" extrusionOk="0">
                  <a:moveTo>
                    <a:pt x="3600" y="0"/>
                  </a:moveTo>
                  <a:lnTo>
                    <a:pt x="2153" y="336"/>
                  </a:lnTo>
                  <a:lnTo>
                    <a:pt x="2153" y="932"/>
                  </a:lnTo>
                  <a:lnTo>
                    <a:pt x="3229" y="932"/>
                  </a:lnTo>
                  <a:lnTo>
                    <a:pt x="3229" y="3081"/>
                  </a:lnTo>
                  <a:lnTo>
                    <a:pt x="2153" y="3081"/>
                  </a:lnTo>
                  <a:lnTo>
                    <a:pt x="2153" y="2008"/>
                  </a:lnTo>
                  <a:lnTo>
                    <a:pt x="1077" y="2008"/>
                  </a:lnTo>
                  <a:lnTo>
                    <a:pt x="1077" y="3416"/>
                  </a:lnTo>
                  <a:lnTo>
                    <a:pt x="0" y="3952"/>
                  </a:lnTo>
                  <a:lnTo>
                    <a:pt x="0" y="4157"/>
                  </a:lnTo>
                  <a:lnTo>
                    <a:pt x="2146" y="4157"/>
                  </a:lnTo>
                  <a:lnTo>
                    <a:pt x="2146" y="5233"/>
                  </a:lnTo>
                  <a:lnTo>
                    <a:pt x="0" y="5233"/>
                  </a:lnTo>
                  <a:lnTo>
                    <a:pt x="0" y="5435"/>
                  </a:lnTo>
                  <a:lnTo>
                    <a:pt x="1077" y="5974"/>
                  </a:lnTo>
                  <a:lnTo>
                    <a:pt x="1077" y="7382"/>
                  </a:lnTo>
                  <a:lnTo>
                    <a:pt x="2153" y="7382"/>
                  </a:lnTo>
                  <a:lnTo>
                    <a:pt x="2153" y="6310"/>
                  </a:lnTo>
                  <a:lnTo>
                    <a:pt x="3229" y="6310"/>
                  </a:lnTo>
                  <a:lnTo>
                    <a:pt x="3229" y="8459"/>
                  </a:lnTo>
                  <a:lnTo>
                    <a:pt x="2153" y="8459"/>
                  </a:lnTo>
                  <a:lnTo>
                    <a:pt x="2153" y="8769"/>
                  </a:lnTo>
                  <a:lnTo>
                    <a:pt x="2795" y="9415"/>
                  </a:lnTo>
                  <a:lnTo>
                    <a:pt x="4298" y="8660"/>
                  </a:lnTo>
                  <a:lnTo>
                    <a:pt x="4298" y="5233"/>
                  </a:lnTo>
                  <a:lnTo>
                    <a:pt x="3222" y="5233"/>
                  </a:lnTo>
                  <a:lnTo>
                    <a:pt x="3222" y="4157"/>
                  </a:lnTo>
                  <a:lnTo>
                    <a:pt x="4298" y="4157"/>
                  </a:lnTo>
                  <a:lnTo>
                    <a:pt x="4298" y="678"/>
                  </a:lnTo>
                  <a:lnTo>
                    <a:pt x="36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3"/>
            <p:cNvSpPr/>
            <p:nvPr/>
          </p:nvSpPr>
          <p:spPr>
            <a:xfrm>
              <a:off x="5699046" y="1498338"/>
              <a:ext cx="117522" cy="256959"/>
            </a:xfrm>
            <a:custGeom>
              <a:avLst/>
              <a:gdLst/>
              <a:ahLst/>
              <a:cxnLst/>
              <a:rect l="l" t="t" r="r" b="b"/>
              <a:pathLst>
                <a:path w="4306" h="9415" extrusionOk="0">
                  <a:moveTo>
                    <a:pt x="706" y="0"/>
                  </a:moveTo>
                  <a:lnTo>
                    <a:pt x="4" y="674"/>
                  </a:lnTo>
                  <a:lnTo>
                    <a:pt x="4" y="4157"/>
                  </a:lnTo>
                  <a:lnTo>
                    <a:pt x="1080" y="4157"/>
                  </a:lnTo>
                  <a:lnTo>
                    <a:pt x="1080" y="5233"/>
                  </a:lnTo>
                  <a:lnTo>
                    <a:pt x="0" y="5233"/>
                  </a:lnTo>
                  <a:lnTo>
                    <a:pt x="0" y="8660"/>
                  </a:lnTo>
                  <a:lnTo>
                    <a:pt x="1503" y="9415"/>
                  </a:lnTo>
                  <a:lnTo>
                    <a:pt x="2149" y="8769"/>
                  </a:lnTo>
                  <a:lnTo>
                    <a:pt x="2149" y="8459"/>
                  </a:lnTo>
                  <a:lnTo>
                    <a:pt x="1076" y="8459"/>
                  </a:lnTo>
                  <a:lnTo>
                    <a:pt x="1076" y="6310"/>
                  </a:lnTo>
                  <a:lnTo>
                    <a:pt x="2153" y="6310"/>
                  </a:lnTo>
                  <a:lnTo>
                    <a:pt x="2153" y="7382"/>
                  </a:lnTo>
                  <a:lnTo>
                    <a:pt x="3229" y="7382"/>
                  </a:lnTo>
                  <a:lnTo>
                    <a:pt x="3229" y="5974"/>
                  </a:lnTo>
                  <a:lnTo>
                    <a:pt x="4305" y="5435"/>
                  </a:lnTo>
                  <a:lnTo>
                    <a:pt x="4305" y="5233"/>
                  </a:lnTo>
                  <a:lnTo>
                    <a:pt x="2156" y="5233"/>
                  </a:lnTo>
                  <a:lnTo>
                    <a:pt x="2156" y="4157"/>
                  </a:lnTo>
                  <a:lnTo>
                    <a:pt x="4305" y="4157"/>
                  </a:lnTo>
                  <a:lnTo>
                    <a:pt x="4305" y="3952"/>
                  </a:lnTo>
                  <a:lnTo>
                    <a:pt x="3229" y="3416"/>
                  </a:lnTo>
                  <a:lnTo>
                    <a:pt x="3229" y="2008"/>
                  </a:lnTo>
                  <a:lnTo>
                    <a:pt x="2153" y="2008"/>
                  </a:lnTo>
                  <a:lnTo>
                    <a:pt x="2153" y="3084"/>
                  </a:lnTo>
                  <a:lnTo>
                    <a:pt x="1076" y="3084"/>
                  </a:lnTo>
                  <a:lnTo>
                    <a:pt x="1076" y="932"/>
                  </a:lnTo>
                  <a:lnTo>
                    <a:pt x="2153" y="932"/>
                  </a:lnTo>
                  <a:lnTo>
                    <a:pt x="2153" y="33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3"/>
            <p:cNvSpPr/>
            <p:nvPr/>
          </p:nvSpPr>
          <p:spPr>
            <a:xfrm>
              <a:off x="5434282" y="1846399"/>
              <a:ext cx="500353" cy="117412"/>
            </a:xfrm>
            <a:custGeom>
              <a:avLst/>
              <a:gdLst/>
              <a:ahLst/>
              <a:cxnLst/>
              <a:rect l="l" t="t" r="r" b="b"/>
              <a:pathLst>
                <a:path w="18333" h="4302" extrusionOk="0">
                  <a:moveTo>
                    <a:pt x="1" y="0"/>
                  </a:moveTo>
                  <a:lnTo>
                    <a:pt x="1" y="2149"/>
                  </a:lnTo>
                  <a:lnTo>
                    <a:pt x="7552" y="2149"/>
                  </a:lnTo>
                  <a:lnTo>
                    <a:pt x="7552" y="3225"/>
                  </a:lnTo>
                  <a:lnTo>
                    <a:pt x="5407" y="3225"/>
                  </a:lnTo>
                  <a:lnTo>
                    <a:pt x="5407" y="4302"/>
                  </a:lnTo>
                  <a:lnTo>
                    <a:pt x="12926" y="4302"/>
                  </a:lnTo>
                  <a:lnTo>
                    <a:pt x="12926" y="3225"/>
                  </a:lnTo>
                  <a:lnTo>
                    <a:pt x="10777" y="3225"/>
                  </a:lnTo>
                  <a:lnTo>
                    <a:pt x="10777" y="2149"/>
                  </a:lnTo>
                  <a:lnTo>
                    <a:pt x="18332" y="2149"/>
                  </a:ln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3"/>
            <p:cNvSpPr/>
            <p:nvPr/>
          </p:nvSpPr>
          <p:spPr>
            <a:xfrm>
              <a:off x="5434200" y="1523747"/>
              <a:ext cx="500326" cy="293285"/>
            </a:xfrm>
            <a:custGeom>
              <a:avLst/>
              <a:gdLst/>
              <a:ahLst/>
              <a:cxnLst/>
              <a:rect l="l" t="t" r="r" b="b"/>
              <a:pathLst>
                <a:path w="18332" h="10746" extrusionOk="0">
                  <a:moveTo>
                    <a:pt x="0" y="1"/>
                  </a:moveTo>
                  <a:lnTo>
                    <a:pt x="0" y="10746"/>
                  </a:lnTo>
                  <a:lnTo>
                    <a:pt x="18332" y="10746"/>
                  </a:lnTo>
                  <a:lnTo>
                    <a:pt x="18332" y="1"/>
                  </a:lnTo>
                  <a:lnTo>
                    <a:pt x="14002" y="1"/>
                  </a:lnTo>
                  <a:lnTo>
                    <a:pt x="14002" y="1818"/>
                  </a:lnTo>
                  <a:lnTo>
                    <a:pt x="15075" y="2358"/>
                  </a:lnTo>
                  <a:lnTo>
                    <a:pt x="15075" y="5170"/>
                  </a:lnTo>
                  <a:lnTo>
                    <a:pt x="14002" y="5710"/>
                  </a:lnTo>
                  <a:lnTo>
                    <a:pt x="14002" y="7528"/>
                  </a:lnTo>
                  <a:lnTo>
                    <a:pt x="12926" y="7528"/>
                  </a:lnTo>
                  <a:lnTo>
                    <a:pt x="12926" y="8286"/>
                  </a:lnTo>
                  <a:lnTo>
                    <a:pt x="11419" y="9790"/>
                  </a:lnTo>
                  <a:lnTo>
                    <a:pt x="9164" y="8660"/>
                  </a:lnTo>
                  <a:lnTo>
                    <a:pt x="6913" y="9790"/>
                  </a:lnTo>
                  <a:lnTo>
                    <a:pt x="5406" y="8286"/>
                  </a:lnTo>
                  <a:lnTo>
                    <a:pt x="5406" y="7528"/>
                  </a:lnTo>
                  <a:lnTo>
                    <a:pt x="4330" y="7528"/>
                  </a:lnTo>
                  <a:lnTo>
                    <a:pt x="4330" y="5710"/>
                  </a:lnTo>
                  <a:lnTo>
                    <a:pt x="3254" y="5170"/>
                  </a:lnTo>
                  <a:lnTo>
                    <a:pt x="3254" y="2358"/>
                  </a:lnTo>
                  <a:lnTo>
                    <a:pt x="4330" y="1818"/>
                  </a:lnTo>
                  <a:lnTo>
                    <a:pt x="43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 name="Google Shape;1320;p63"/>
          <p:cNvSpPr/>
          <p:nvPr/>
        </p:nvSpPr>
        <p:spPr>
          <a:xfrm>
            <a:off x="6219869" y="1404698"/>
            <a:ext cx="500435" cy="500626"/>
          </a:xfrm>
          <a:custGeom>
            <a:avLst/>
            <a:gdLst/>
            <a:ahLst/>
            <a:cxnLst/>
            <a:rect l="l" t="t" r="r" b="b"/>
            <a:pathLst>
              <a:path w="18336" h="18343" extrusionOk="0">
                <a:moveTo>
                  <a:pt x="9743" y="8625"/>
                </a:moveTo>
                <a:lnTo>
                  <a:pt x="9743" y="9701"/>
                </a:lnTo>
                <a:lnTo>
                  <a:pt x="8667" y="9701"/>
                </a:lnTo>
                <a:lnTo>
                  <a:pt x="8667" y="8625"/>
                </a:lnTo>
                <a:close/>
                <a:moveTo>
                  <a:pt x="9203" y="1"/>
                </a:moveTo>
                <a:cubicBezTo>
                  <a:pt x="8318" y="1"/>
                  <a:pt x="7594" y="759"/>
                  <a:pt x="7594" y="1645"/>
                </a:cubicBezTo>
                <a:cubicBezTo>
                  <a:pt x="7594" y="1758"/>
                  <a:pt x="7608" y="1864"/>
                  <a:pt x="7626" y="1970"/>
                </a:cubicBezTo>
                <a:lnTo>
                  <a:pt x="4853" y="3632"/>
                </a:lnTo>
                <a:cubicBezTo>
                  <a:pt x="4574" y="3402"/>
                  <a:pt x="4221" y="3258"/>
                  <a:pt x="3833" y="3258"/>
                </a:cubicBezTo>
                <a:cubicBezTo>
                  <a:pt x="3130" y="3258"/>
                  <a:pt x="2545" y="3706"/>
                  <a:pt x="2319" y="4334"/>
                </a:cubicBezTo>
                <a:lnTo>
                  <a:pt x="0" y="4334"/>
                </a:lnTo>
                <a:lnTo>
                  <a:pt x="0" y="5410"/>
                </a:lnTo>
                <a:lnTo>
                  <a:pt x="2319" y="5410"/>
                </a:lnTo>
                <a:cubicBezTo>
                  <a:pt x="2541" y="6031"/>
                  <a:pt x="3130" y="6486"/>
                  <a:pt x="3833" y="6486"/>
                </a:cubicBezTo>
                <a:cubicBezTo>
                  <a:pt x="4718" y="6486"/>
                  <a:pt x="5442" y="5763"/>
                  <a:pt x="5442" y="4874"/>
                </a:cubicBezTo>
                <a:cubicBezTo>
                  <a:pt x="5442" y="4764"/>
                  <a:pt x="5428" y="4659"/>
                  <a:pt x="5410" y="4553"/>
                </a:cubicBezTo>
                <a:lnTo>
                  <a:pt x="8187" y="2891"/>
                </a:lnTo>
                <a:cubicBezTo>
                  <a:pt x="8328" y="3011"/>
                  <a:pt x="8491" y="3102"/>
                  <a:pt x="8667" y="3162"/>
                </a:cubicBezTo>
                <a:lnTo>
                  <a:pt x="8667" y="6486"/>
                </a:lnTo>
                <a:lnTo>
                  <a:pt x="6518" y="6486"/>
                </a:lnTo>
                <a:lnTo>
                  <a:pt x="6518" y="8632"/>
                </a:lnTo>
                <a:lnTo>
                  <a:pt x="4" y="8632"/>
                </a:lnTo>
                <a:lnTo>
                  <a:pt x="4" y="9708"/>
                </a:lnTo>
                <a:lnTo>
                  <a:pt x="6518" y="9708"/>
                </a:lnTo>
                <a:lnTo>
                  <a:pt x="6518" y="11857"/>
                </a:lnTo>
                <a:lnTo>
                  <a:pt x="8667" y="11857"/>
                </a:lnTo>
                <a:lnTo>
                  <a:pt x="8667" y="15178"/>
                </a:lnTo>
                <a:cubicBezTo>
                  <a:pt x="8491" y="15241"/>
                  <a:pt x="8328" y="15336"/>
                  <a:pt x="8187" y="15453"/>
                </a:cubicBezTo>
                <a:lnTo>
                  <a:pt x="5410" y="13791"/>
                </a:lnTo>
                <a:cubicBezTo>
                  <a:pt x="5435" y="13685"/>
                  <a:pt x="5442" y="13579"/>
                  <a:pt x="5442" y="13466"/>
                </a:cubicBezTo>
                <a:cubicBezTo>
                  <a:pt x="5442" y="12580"/>
                  <a:pt x="4718" y="11857"/>
                  <a:pt x="3833" y="11857"/>
                </a:cubicBezTo>
                <a:cubicBezTo>
                  <a:pt x="3130" y="11857"/>
                  <a:pt x="2545" y="12309"/>
                  <a:pt x="2319" y="12933"/>
                </a:cubicBezTo>
                <a:lnTo>
                  <a:pt x="0" y="12933"/>
                </a:lnTo>
                <a:lnTo>
                  <a:pt x="0" y="14010"/>
                </a:lnTo>
                <a:lnTo>
                  <a:pt x="2319" y="14010"/>
                </a:lnTo>
                <a:cubicBezTo>
                  <a:pt x="2541" y="14631"/>
                  <a:pt x="3130" y="15086"/>
                  <a:pt x="3833" y="15086"/>
                </a:cubicBezTo>
                <a:cubicBezTo>
                  <a:pt x="4221" y="15086"/>
                  <a:pt x="4574" y="14941"/>
                  <a:pt x="4853" y="14712"/>
                </a:cubicBezTo>
                <a:lnTo>
                  <a:pt x="7626" y="16374"/>
                </a:lnTo>
                <a:cubicBezTo>
                  <a:pt x="7605" y="16480"/>
                  <a:pt x="7594" y="16586"/>
                  <a:pt x="7594" y="16695"/>
                </a:cubicBezTo>
                <a:cubicBezTo>
                  <a:pt x="7594" y="17584"/>
                  <a:pt x="8318" y="18343"/>
                  <a:pt x="9203" y="18343"/>
                </a:cubicBezTo>
                <a:cubicBezTo>
                  <a:pt x="10093" y="18343"/>
                  <a:pt x="10816" y="17584"/>
                  <a:pt x="10816" y="16695"/>
                </a:cubicBezTo>
                <a:cubicBezTo>
                  <a:pt x="10816" y="15996"/>
                  <a:pt x="10364" y="15407"/>
                  <a:pt x="9740" y="15181"/>
                </a:cubicBezTo>
                <a:lnTo>
                  <a:pt x="9740" y="11861"/>
                </a:lnTo>
                <a:lnTo>
                  <a:pt x="11885" y="11861"/>
                </a:lnTo>
                <a:lnTo>
                  <a:pt x="11885" y="9712"/>
                </a:lnTo>
                <a:lnTo>
                  <a:pt x="12962" y="9712"/>
                </a:lnTo>
                <a:lnTo>
                  <a:pt x="12962" y="15086"/>
                </a:lnTo>
                <a:lnTo>
                  <a:pt x="15213" y="15086"/>
                </a:lnTo>
                <a:cubicBezTo>
                  <a:pt x="15432" y="15707"/>
                  <a:pt x="16024" y="16162"/>
                  <a:pt x="16727" y="16162"/>
                </a:cubicBezTo>
                <a:cubicBezTo>
                  <a:pt x="17612" y="16162"/>
                  <a:pt x="18336" y="15439"/>
                  <a:pt x="18336" y="14553"/>
                </a:cubicBezTo>
                <a:cubicBezTo>
                  <a:pt x="18336" y="13664"/>
                  <a:pt x="17612" y="12940"/>
                  <a:pt x="16727" y="12940"/>
                </a:cubicBezTo>
                <a:cubicBezTo>
                  <a:pt x="16024" y="12940"/>
                  <a:pt x="15439" y="13392"/>
                  <a:pt x="15213" y="14017"/>
                </a:cubicBezTo>
                <a:lnTo>
                  <a:pt x="14038" y="14017"/>
                </a:lnTo>
                <a:lnTo>
                  <a:pt x="14038" y="9722"/>
                </a:lnTo>
                <a:lnTo>
                  <a:pt x="15213" y="9722"/>
                </a:lnTo>
                <a:cubicBezTo>
                  <a:pt x="15432" y="10343"/>
                  <a:pt x="16024" y="10798"/>
                  <a:pt x="16727" y="10798"/>
                </a:cubicBezTo>
                <a:cubicBezTo>
                  <a:pt x="17612" y="10798"/>
                  <a:pt x="18336" y="10075"/>
                  <a:pt x="18336" y="9189"/>
                </a:cubicBezTo>
                <a:cubicBezTo>
                  <a:pt x="18336" y="8300"/>
                  <a:pt x="17612" y="7577"/>
                  <a:pt x="16727" y="7577"/>
                </a:cubicBezTo>
                <a:cubicBezTo>
                  <a:pt x="16024" y="7577"/>
                  <a:pt x="15439" y="8028"/>
                  <a:pt x="15213" y="8653"/>
                </a:cubicBezTo>
                <a:lnTo>
                  <a:pt x="14038" y="8653"/>
                </a:lnTo>
                <a:lnTo>
                  <a:pt x="14038" y="4334"/>
                </a:lnTo>
                <a:lnTo>
                  <a:pt x="15213" y="4334"/>
                </a:lnTo>
                <a:cubicBezTo>
                  <a:pt x="15432" y="4955"/>
                  <a:pt x="16024" y="5410"/>
                  <a:pt x="16727" y="5410"/>
                </a:cubicBezTo>
                <a:cubicBezTo>
                  <a:pt x="17612" y="5410"/>
                  <a:pt x="18336" y="4687"/>
                  <a:pt x="18336" y="3797"/>
                </a:cubicBezTo>
                <a:cubicBezTo>
                  <a:pt x="18336" y="2912"/>
                  <a:pt x="17612" y="2188"/>
                  <a:pt x="16727" y="2188"/>
                </a:cubicBezTo>
                <a:cubicBezTo>
                  <a:pt x="16024" y="2188"/>
                  <a:pt x="15439" y="2640"/>
                  <a:pt x="15213" y="3265"/>
                </a:cubicBezTo>
                <a:lnTo>
                  <a:pt x="12962" y="3265"/>
                </a:lnTo>
                <a:lnTo>
                  <a:pt x="12962" y="8639"/>
                </a:lnTo>
                <a:lnTo>
                  <a:pt x="11885" y="8639"/>
                </a:lnTo>
                <a:lnTo>
                  <a:pt x="11885" y="6490"/>
                </a:lnTo>
                <a:lnTo>
                  <a:pt x="9740" y="6490"/>
                </a:lnTo>
                <a:lnTo>
                  <a:pt x="9740" y="3159"/>
                </a:lnTo>
                <a:cubicBezTo>
                  <a:pt x="10361" y="2940"/>
                  <a:pt x="10816" y="2347"/>
                  <a:pt x="10816" y="1645"/>
                </a:cubicBezTo>
                <a:cubicBezTo>
                  <a:pt x="10816" y="759"/>
                  <a:pt x="10093" y="1"/>
                  <a:pt x="9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 name="Google Shape;1321;p63"/>
          <p:cNvGrpSpPr/>
          <p:nvPr/>
        </p:nvGrpSpPr>
        <p:grpSpPr>
          <a:xfrm>
            <a:off x="7034951" y="1434938"/>
            <a:ext cx="500353" cy="439764"/>
            <a:chOff x="7005538" y="1511138"/>
            <a:chExt cx="500353" cy="439764"/>
          </a:xfrm>
        </p:grpSpPr>
        <p:sp>
          <p:nvSpPr>
            <p:cNvPr id="1322" name="Google Shape;1322;p63"/>
            <p:cNvSpPr/>
            <p:nvPr/>
          </p:nvSpPr>
          <p:spPr>
            <a:xfrm>
              <a:off x="7005538" y="1511138"/>
              <a:ext cx="500353" cy="439764"/>
            </a:xfrm>
            <a:custGeom>
              <a:avLst/>
              <a:gdLst/>
              <a:ahLst/>
              <a:cxnLst/>
              <a:rect l="l" t="t" r="r" b="b"/>
              <a:pathLst>
                <a:path w="18333" h="16113" extrusionOk="0">
                  <a:moveTo>
                    <a:pt x="11318" y="3226"/>
                  </a:moveTo>
                  <a:cubicBezTo>
                    <a:pt x="13978" y="3226"/>
                    <a:pt x="16152" y="5392"/>
                    <a:pt x="16152" y="8060"/>
                  </a:cubicBezTo>
                  <a:cubicBezTo>
                    <a:pt x="16152" y="10724"/>
                    <a:pt x="13982" y="12895"/>
                    <a:pt x="11318" y="12895"/>
                  </a:cubicBezTo>
                  <a:cubicBezTo>
                    <a:pt x="8653" y="12895"/>
                    <a:pt x="6480" y="10724"/>
                    <a:pt x="6480" y="8060"/>
                  </a:cubicBezTo>
                  <a:cubicBezTo>
                    <a:pt x="6480" y="5392"/>
                    <a:pt x="8653" y="3226"/>
                    <a:pt x="11318" y="3226"/>
                  </a:cubicBezTo>
                  <a:close/>
                  <a:moveTo>
                    <a:pt x="1" y="1"/>
                  </a:moveTo>
                  <a:lnTo>
                    <a:pt x="1" y="3226"/>
                  </a:lnTo>
                  <a:lnTo>
                    <a:pt x="1077" y="3226"/>
                  </a:lnTo>
                  <a:lnTo>
                    <a:pt x="1077" y="5371"/>
                  </a:lnTo>
                  <a:lnTo>
                    <a:pt x="4302" y="5371"/>
                  </a:lnTo>
                  <a:lnTo>
                    <a:pt x="4302" y="7520"/>
                  </a:lnTo>
                  <a:lnTo>
                    <a:pt x="3226" y="7520"/>
                  </a:lnTo>
                  <a:lnTo>
                    <a:pt x="3226" y="6444"/>
                  </a:lnTo>
                  <a:lnTo>
                    <a:pt x="1" y="6444"/>
                  </a:lnTo>
                  <a:lnTo>
                    <a:pt x="1" y="9669"/>
                  </a:lnTo>
                  <a:lnTo>
                    <a:pt x="3226" y="9669"/>
                  </a:lnTo>
                  <a:lnTo>
                    <a:pt x="3226" y="8593"/>
                  </a:lnTo>
                  <a:lnTo>
                    <a:pt x="4302" y="8593"/>
                  </a:lnTo>
                  <a:lnTo>
                    <a:pt x="4302" y="10742"/>
                  </a:lnTo>
                  <a:lnTo>
                    <a:pt x="1077" y="10742"/>
                  </a:lnTo>
                  <a:lnTo>
                    <a:pt x="1077" y="12887"/>
                  </a:lnTo>
                  <a:lnTo>
                    <a:pt x="1" y="12887"/>
                  </a:lnTo>
                  <a:lnTo>
                    <a:pt x="1" y="16113"/>
                  </a:lnTo>
                  <a:lnTo>
                    <a:pt x="3226" y="16113"/>
                  </a:lnTo>
                  <a:lnTo>
                    <a:pt x="3226" y="12887"/>
                  </a:lnTo>
                  <a:lnTo>
                    <a:pt x="2150" y="12887"/>
                  </a:lnTo>
                  <a:lnTo>
                    <a:pt x="2150" y="11811"/>
                  </a:lnTo>
                  <a:lnTo>
                    <a:pt x="4299" y="11811"/>
                  </a:lnTo>
                  <a:lnTo>
                    <a:pt x="4299" y="15036"/>
                  </a:lnTo>
                  <a:lnTo>
                    <a:pt x="18333" y="15036"/>
                  </a:lnTo>
                  <a:lnTo>
                    <a:pt x="18333" y="1073"/>
                  </a:lnTo>
                  <a:lnTo>
                    <a:pt x="4299" y="1073"/>
                  </a:lnTo>
                  <a:lnTo>
                    <a:pt x="4299" y="4295"/>
                  </a:lnTo>
                  <a:lnTo>
                    <a:pt x="2150" y="4295"/>
                  </a:lnTo>
                  <a:lnTo>
                    <a:pt x="2150" y="3226"/>
                  </a:lnTo>
                  <a:lnTo>
                    <a:pt x="3226" y="3226"/>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3"/>
            <p:cNvSpPr/>
            <p:nvPr/>
          </p:nvSpPr>
          <p:spPr>
            <a:xfrm>
              <a:off x="7211842" y="1628550"/>
              <a:ext cx="205158" cy="205158"/>
            </a:xfrm>
            <a:custGeom>
              <a:avLst/>
              <a:gdLst/>
              <a:ahLst/>
              <a:cxnLst/>
              <a:rect l="l" t="t" r="r" b="b"/>
              <a:pathLst>
                <a:path w="7517" h="7517" extrusionOk="0">
                  <a:moveTo>
                    <a:pt x="4295" y="1069"/>
                  </a:moveTo>
                  <a:lnTo>
                    <a:pt x="4295" y="4295"/>
                  </a:lnTo>
                  <a:lnTo>
                    <a:pt x="3219" y="4295"/>
                  </a:lnTo>
                  <a:lnTo>
                    <a:pt x="3219" y="1069"/>
                  </a:lnTo>
                  <a:close/>
                  <a:moveTo>
                    <a:pt x="5773" y="1980"/>
                  </a:moveTo>
                  <a:cubicBezTo>
                    <a:pt x="6204" y="2470"/>
                    <a:pt x="6444" y="3098"/>
                    <a:pt x="6444" y="3751"/>
                  </a:cubicBezTo>
                  <a:cubicBezTo>
                    <a:pt x="6444" y="5233"/>
                    <a:pt x="5237" y="6437"/>
                    <a:pt x="3759" y="6437"/>
                  </a:cubicBezTo>
                  <a:cubicBezTo>
                    <a:pt x="2273" y="6437"/>
                    <a:pt x="1070" y="5233"/>
                    <a:pt x="1070" y="3751"/>
                  </a:cubicBezTo>
                  <a:cubicBezTo>
                    <a:pt x="1070" y="3098"/>
                    <a:pt x="1310" y="2470"/>
                    <a:pt x="1740" y="1980"/>
                  </a:cubicBezTo>
                  <a:lnTo>
                    <a:pt x="2548" y="2689"/>
                  </a:lnTo>
                  <a:cubicBezTo>
                    <a:pt x="2287" y="2985"/>
                    <a:pt x="2146" y="3359"/>
                    <a:pt x="2146" y="3751"/>
                  </a:cubicBezTo>
                  <a:cubicBezTo>
                    <a:pt x="2146" y="4640"/>
                    <a:pt x="2869" y="5364"/>
                    <a:pt x="3759" y="5364"/>
                  </a:cubicBezTo>
                  <a:cubicBezTo>
                    <a:pt x="4644" y="5364"/>
                    <a:pt x="5368" y="4640"/>
                    <a:pt x="5368" y="3751"/>
                  </a:cubicBezTo>
                  <a:cubicBezTo>
                    <a:pt x="5368" y="3359"/>
                    <a:pt x="5227" y="2982"/>
                    <a:pt x="4965" y="2689"/>
                  </a:cubicBezTo>
                  <a:lnTo>
                    <a:pt x="5773" y="1980"/>
                  </a:lnTo>
                  <a:close/>
                  <a:moveTo>
                    <a:pt x="3759" y="0"/>
                  </a:moveTo>
                  <a:cubicBezTo>
                    <a:pt x="1684" y="0"/>
                    <a:pt x="0" y="1683"/>
                    <a:pt x="0" y="3758"/>
                  </a:cubicBezTo>
                  <a:cubicBezTo>
                    <a:pt x="0" y="5830"/>
                    <a:pt x="1684" y="7516"/>
                    <a:pt x="3759" y="7516"/>
                  </a:cubicBezTo>
                  <a:cubicBezTo>
                    <a:pt x="5830" y="7516"/>
                    <a:pt x="7517" y="5830"/>
                    <a:pt x="7517" y="3758"/>
                  </a:cubicBezTo>
                  <a:cubicBezTo>
                    <a:pt x="7517" y="1683"/>
                    <a:pt x="5830" y="0"/>
                    <a:pt x="3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 name="Google Shape;1324;p63"/>
          <p:cNvGrpSpPr/>
          <p:nvPr/>
        </p:nvGrpSpPr>
        <p:grpSpPr>
          <a:xfrm>
            <a:off x="7849972" y="1404616"/>
            <a:ext cx="500353" cy="500435"/>
            <a:chOff x="7791235" y="1480816"/>
            <a:chExt cx="500353" cy="500435"/>
          </a:xfrm>
        </p:grpSpPr>
        <p:sp>
          <p:nvSpPr>
            <p:cNvPr id="1325" name="Google Shape;1325;p63"/>
            <p:cNvSpPr/>
            <p:nvPr/>
          </p:nvSpPr>
          <p:spPr>
            <a:xfrm>
              <a:off x="8203515" y="1598010"/>
              <a:ext cx="88073" cy="89028"/>
            </a:xfrm>
            <a:custGeom>
              <a:avLst/>
              <a:gdLst/>
              <a:ahLst/>
              <a:cxnLst/>
              <a:rect l="l" t="t" r="r" b="b"/>
              <a:pathLst>
                <a:path w="3227" h="3262" extrusionOk="0">
                  <a:moveTo>
                    <a:pt x="1" y="1"/>
                  </a:moveTo>
                  <a:lnTo>
                    <a:pt x="1" y="1077"/>
                  </a:lnTo>
                  <a:lnTo>
                    <a:pt x="2150" y="1077"/>
                  </a:lnTo>
                  <a:lnTo>
                    <a:pt x="2150" y="3261"/>
                  </a:lnTo>
                  <a:lnTo>
                    <a:pt x="3226" y="3261"/>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3"/>
            <p:cNvSpPr/>
            <p:nvPr/>
          </p:nvSpPr>
          <p:spPr>
            <a:xfrm>
              <a:off x="8203515" y="1892223"/>
              <a:ext cx="88073" cy="89028"/>
            </a:xfrm>
            <a:custGeom>
              <a:avLst/>
              <a:gdLst/>
              <a:ahLst/>
              <a:cxnLst/>
              <a:rect l="l" t="t" r="r" b="b"/>
              <a:pathLst>
                <a:path w="3227" h="3262" extrusionOk="0">
                  <a:moveTo>
                    <a:pt x="2150" y="1"/>
                  </a:moveTo>
                  <a:lnTo>
                    <a:pt x="2150" y="2185"/>
                  </a:lnTo>
                  <a:lnTo>
                    <a:pt x="1" y="2185"/>
                  </a:lnTo>
                  <a:lnTo>
                    <a:pt x="1" y="3261"/>
                  </a:lnTo>
                  <a:lnTo>
                    <a:pt x="3226" y="3261"/>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3"/>
            <p:cNvSpPr/>
            <p:nvPr/>
          </p:nvSpPr>
          <p:spPr>
            <a:xfrm>
              <a:off x="7791235" y="1598010"/>
              <a:ext cx="88046" cy="89028"/>
            </a:xfrm>
            <a:custGeom>
              <a:avLst/>
              <a:gdLst/>
              <a:ahLst/>
              <a:cxnLst/>
              <a:rect l="l" t="t" r="r" b="b"/>
              <a:pathLst>
                <a:path w="3226" h="3262" extrusionOk="0">
                  <a:moveTo>
                    <a:pt x="0" y="1"/>
                  </a:moveTo>
                  <a:lnTo>
                    <a:pt x="0" y="3261"/>
                  </a:lnTo>
                  <a:lnTo>
                    <a:pt x="1077" y="3261"/>
                  </a:lnTo>
                  <a:lnTo>
                    <a:pt x="1077" y="1077"/>
                  </a:lnTo>
                  <a:lnTo>
                    <a:pt x="3226" y="1077"/>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3"/>
            <p:cNvSpPr/>
            <p:nvPr/>
          </p:nvSpPr>
          <p:spPr>
            <a:xfrm>
              <a:off x="7791235" y="1892223"/>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3"/>
            <p:cNvSpPr/>
            <p:nvPr/>
          </p:nvSpPr>
          <p:spPr>
            <a:xfrm>
              <a:off x="7791316" y="1539550"/>
              <a:ext cx="309770" cy="224535"/>
            </a:xfrm>
            <a:custGeom>
              <a:avLst/>
              <a:gdLst/>
              <a:ahLst/>
              <a:cxnLst/>
              <a:rect l="l" t="t" r="r" b="b"/>
              <a:pathLst>
                <a:path w="11350" h="8227" extrusionOk="0">
                  <a:moveTo>
                    <a:pt x="1" y="1"/>
                  </a:moveTo>
                  <a:lnTo>
                    <a:pt x="1" y="1077"/>
                  </a:lnTo>
                  <a:lnTo>
                    <a:pt x="4553" y="1077"/>
                  </a:lnTo>
                  <a:lnTo>
                    <a:pt x="6758" y="4348"/>
                  </a:lnTo>
                  <a:cubicBezTo>
                    <a:pt x="4645" y="4447"/>
                    <a:pt x="2827" y="5894"/>
                    <a:pt x="2298" y="7958"/>
                  </a:cubicBezTo>
                  <a:lnTo>
                    <a:pt x="3339" y="8226"/>
                  </a:lnTo>
                  <a:cubicBezTo>
                    <a:pt x="3770" y="6568"/>
                    <a:pt x="5262" y="5407"/>
                    <a:pt x="6984" y="5407"/>
                  </a:cubicBezTo>
                  <a:lnTo>
                    <a:pt x="11349" y="5407"/>
                  </a:lnTo>
                  <a:lnTo>
                    <a:pt x="11349" y="4330"/>
                  </a:lnTo>
                  <a:lnTo>
                    <a:pt x="8046" y="4330"/>
                  </a:lnTo>
                  <a:lnTo>
                    <a:pt x="5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3"/>
            <p:cNvSpPr/>
            <p:nvPr/>
          </p:nvSpPr>
          <p:spPr>
            <a:xfrm>
              <a:off x="7791235"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3"/>
            <p:cNvSpPr/>
            <p:nvPr/>
          </p:nvSpPr>
          <p:spPr>
            <a:xfrm>
              <a:off x="7849886"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3"/>
            <p:cNvSpPr/>
            <p:nvPr/>
          </p:nvSpPr>
          <p:spPr>
            <a:xfrm>
              <a:off x="7908429"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3"/>
            <p:cNvSpPr/>
            <p:nvPr/>
          </p:nvSpPr>
          <p:spPr>
            <a:xfrm>
              <a:off x="8174257" y="1480816"/>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3"/>
            <p:cNvSpPr/>
            <p:nvPr/>
          </p:nvSpPr>
          <p:spPr>
            <a:xfrm>
              <a:off x="8174257" y="1539468"/>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3"/>
            <p:cNvSpPr/>
            <p:nvPr/>
          </p:nvSpPr>
          <p:spPr>
            <a:xfrm>
              <a:off x="8232909" y="1480816"/>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3"/>
            <p:cNvSpPr/>
            <p:nvPr/>
          </p:nvSpPr>
          <p:spPr>
            <a:xfrm>
              <a:off x="8232909" y="1539468"/>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3"/>
            <p:cNvSpPr/>
            <p:nvPr/>
          </p:nvSpPr>
          <p:spPr>
            <a:xfrm>
              <a:off x="8101059" y="1661956"/>
              <a:ext cx="131959" cy="259661"/>
            </a:xfrm>
            <a:custGeom>
              <a:avLst/>
              <a:gdLst/>
              <a:ahLst/>
              <a:cxnLst/>
              <a:rect l="l" t="t" r="r" b="b"/>
              <a:pathLst>
                <a:path w="4835" h="9514" extrusionOk="0">
                  <a:moveTo>
                    <a:pt x="1211" y="1"/>
                  </a:moveTo>
                  <a:lnTo>
                    <a:pt x="942" y="1038"/>
                  </a:lnTo>
                  <a:cubicBezTo>
                    <a:pt x="2601" y="1465"/>
                    <a:pt x="3758" y="2961"/>
                    <a:pt x="3758" y="4680"/>
                  </a:cubicBezTo>
                  <a:cubicBezTo>
                    <a:pt x="3758" y="6755"/>
                    <a:pt x="2075" y="8438"/>
                    <a:pt x="0" y="8438"/>
                  </a:cubicBezTo>
                  <a:lnTo>
                    <a:pt x="0" y="9514"/>
                  </a:lnTo>
                  <a:cubicBezTo>
                    <a:pt x="2664" y="9514"/>
                    <a:pt x="4835" y="7344"/>
                    <a:pt x="4835" y="4680"/>
                  </a:cubicBezTo>
                  <a:cubicBezTo>
                    <a:pt x="4835" y="2474"/>
                    <a:pt x="3346" y="548"/>
                    <a:pt x="1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3"/>
            <p:cNvSpPr/>
            <p:nvPr/>
          </p:nvSpPr>
          <p:spPr>
            <a:xfrm>
              <a:off x="7849886" y="1789658"/>
              <a:ext cx="221833" cy="131959"/>
            </a:xfrm>
            <a:custGeom>
              <a:avLst/>
              <a:gdLst/>
              <a:ahLst/>
              <a:cxnLst/>
              <a:rect l="l" t="t" r="r" b="b"/>
              <a:pathLst>
                <a:path w="8128" h="4835" extrusionOk="0">
                  <a:moveTo>
                    <a:pt x="0" y="1"/>
                  </a:moveTo>
                  <a:cubicBezTo>
                    <a:pt x="0" y="2665"/>
                    <a:pt x="2171" y="4835"/>
                    <a:pt x="4835" y="4835"/>
                  </a:cubicBezTo>
                  <a:lnTo>
                    <a:pt x="8127" y="4835"/>
                  </a:lnTo>
                  <a:lnTo>
                    <a:pt x="8127" y="3759"/>
                  </a:lnTo>
                  <a:lnTo>
                    <a:pt x="4835" y="3759"/>
                  </a:lnTo>
                  <a:cubicBezTo>
                    <a:pt x="2760" y="3759"/>
                    <a:pt x="1077" y="2076"/>
                    <a:pt x="1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3"/>
            <p:cNvSpPr/>
            <p:nvPr/>
          </p:nvSpPr>
          <p:spPr>
            <a:xfrm>
              <a:off x="7908429" y="1716378"/>
              <a:ext cx="265856" cy="146697"/>
            </a:xfrm>
            <a:custGeom>
              <a:avLst/>
              <a:gdLst/>
              <a:ahLst/>
              <a:cxnLst/>
              <a:rect l="l" t="t" r="r" b="b"/>
              <a:pathLst>
                <a:path w="9741" h="5375" extrusionOk="0">
                  <a:moveTo>
                    <a:pt x="2690" y="0"/>
                  </a:moveTo>
                  <a:cubicBezTo>
                    <a:pt x="1208" y="0"/>
                    <a:pt x="1" y="1204"/>
                    <a:pt x="1" y="2686"/>
                  </a:cubicBezTo>
                  <a:cubicBezTo>
                    <a:pt x="1" y="4168"/>
                    <a:pt x="1208" y="5375"/>
                    <a:pt x="2690" y="5375"/>
                  </a:cubicBezTo>
                  <a:lnTo>
                    <a:pt x="2690" y="4298"/>
                  </a:lnTo>
                  <a:cubicBezTo>
                    <a:pt x="1800" y="4298"/>
                    <a:pt x="1077" y="3575"/>
                    <a:pt x="1077" y="2686"/>
                  </a:cubicBezTo>
                  <a:cubicBezTo>
                    <a:pt x="1077" y="1800"/>
                    <a:pt x="1800" y="1077"/>
                    <a:pt x="2690" y="1077"/>
                  </a:cubicBezTo>
                  <a:lnTo>
                    <a:pt x="7055" y="1077"/>
                  </a:lnTo>
                  <a:cubicBezTo>
                    <a:pt x="7940" y="1077"/>
                    <a:pt x="8664" y="1800"/>
                    <a:pt x="8664" y="2686"/>
                  </a:cubicBezTo>
                  <a:cubicBezTo>
                    <a:pt x="8664" y="3571"/>
                    <a:pt x="7940" y="4298"/>
                    <a:pt x="7055" y="4298"/>
                  </a:cubicBezTo>
                  <a:lnTo>
                    <a:pt x="3759" y="4298"/>
                  </a:lnTo>
                  <a:lnTo>
                    <a:pt x="3759" y="5375"/>
                  </a:lnTo>
                  <a:lnTo>
                    <a:pt x="7055" y="5375"/>
                  </a:lnTo>
                  <a:cubicBezTo>
                    <a:pt x="8537" y="5375"/>
                    <a:pt x="9740" y="4168"/>
                    <a:pt x="9740" y="2686"/>
                  </a:cubicBezTo>
                  <a:cubicBezTo>
                    <a:pt x="9740" y="1204"/>
                    <a:pt x="8537" y="0"/>
                    <a:pt x="7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3"/>
            <p:cNvSpPr/>
            <p:nvPr/>
          </p:nvSpPr>
          <p:spPr>
            <a:xfrm>
              <a:off x="7981736" y="1775029"/>
              <a:ext cx="119241" cy="29394"/>
            </a:xfrm>
            <a:custGeom>
              <a:avLst/>
              <a:gdLst/>
              <a:ahLst/>
              <a:cxnLst/>
              <a:rect l="l" t="t" r="r" b="b"/>
              <a:pathLst>
                <a:path w="4369" h="1077" extrusionOk="0">
                  <a:moveTo>
                    <a:pt x="0" y="0"/>
                  </a:moveTo>
                  <a:lnTo>
                    <a:pt x="0" y="1077"/>
                  </a:lnTo>
                  <a:lnTo>
                    <a:pt x="4369" y="1077"/>
                  </a:lnTo>
                  <a:lnTo>
                    <a:pt x="43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63"/>
          <p:cNvGrpSpPr/>
          <p:nvPr/>
        </p:nvGrpSpPr>
        <p:grpSpPr>
          <a:xfrm>
            <a:off x="719993" y="2099482"/>
            <a:ext cx="500654" cy="500544"/>
            <a:chOff x="719993" y="2099482"/>
            <a:chExt cx="500654" cy="500544"/>
          </a:xfrm>
        </p:grpSpPr>
        <p:sp>
          <p:nvSpPr>
            <p:cNvPr id="1342" name="Google Shape;1342;p63"/>
            <p:cNvSpPr/>
            <p:nvPr/>
          </p:nvSpPr>
          <p:spPr>
            <a:xfrm>
              <a:off x="719993" y="2099482"/>
              <a:ext cx="500654" cy="500544"/>
            </a:xfrm>
            <a:custGeom>
              <a:avLst/>
              <a:gdLst/>
              <a:ahLst/>
              <a:cxnLst/>
              <a:rect l="l" t="t" r="r" b="b"/>
              <a:pathLst>
                <a:path w="18344" h="18340" extrusionOk="0">
                  <a:moveTo>
                    <a:pt x="9716" y="2178"/>
                  </a:moveTo>
                  <a:cubicBezTo>
                    <a:pt x="13138" y="2439"/>
                    <a:pt x="15908" y="5212"/>
                    <a:pt x="16170" y="8632"/>
                  </a:cubicBezTo>
                  <a:lnTo>
                    <a:pt x="14010" y="8632"/>
                  </a:lnTo>
                  <a:lnTo>
                    <a:pt x="14010" y="9701"/>
                  </a:lnTo>
                  <a:lnTo>
                    <a:pt x="16170" y="9701"/>
                  </a:lnTo>
                  <a:cubicBezTo>
                    <a:pt x="15905" y="13127"/>
                    <a:pt x="13131" y="15897"/>
                    <a:pt x="9712" y="16162"/>
                  </a:cubicBezTo>
                  <a:lnTo>
                    <a:pt x="9712" y="14002"/>
                  </a:lnTo>
                  <a:lnTo>
                    <a:pt x="8636" y="14002"/>
                  </a:lnTo>
                  <a:lnTo>
                    <a:pt x="8636" y="16162"/>
                  </a:lnTo>
                  <a:cubicBezTo>
                    <a:pt x="5216" y="15897"/>
                    <a:pt x="2446" y="13127"/>
                    <a:pt x="2185" y="9708"/>
                  </a:cubicBezTo>
                  <a:lnTo>
                    <a:pt x="4341" y="9708"/>
                  </a:lnTo>
                  <a:lnTo>
                    <a:pt x="4341" y="8632"/>
                  </a:lnTo>
                  <a:lnTo>
                    <a:pt x="2185" y="8632"/>
                  </a:lnTo>
                  <a:cubicBezTo>
                    <a:pt x="2446" y="5212"/>
                    <a:pt x="5216" y="2442"/>
                    <a:pt x="8639" y="2178"/>
                  </a:cubicBezTo>
                  <a:lnTo>
                    <a:pt x="8639" y="4334"/>
                  </a:lnTo>
                  <a:lnTo>
                    <a:pt x="9716" y="4334"/>
                  </a:lnTo>
                  <a:lnTo>
                    <a:pt x="9716" y="2178"/>
                  </a:lnTo>
                  <a:close/>
                  <a:moveTo>
                    <a:pt x="8636" y="1"/>
                  </a:moveTo>
                  <a:lnTo>
                    <a:pt x="8636" y="1102"/>
                  </a:lnTo>
                  <a:cubicBezTo>
                    <a:pt x="4620" y="1366"/>
                    <a:pt x="1374" y="4616"/>
                    <a:pt x="1105" y="8632"/>
                  </a:cubicBezTo>
                  <a:lnTo>
                    <a:pt x="1" y="8632"/>
                  </a:lnTo>
                  <a:lnTo>
                    <a:pt x="1" y="9708"/>
                  </a:lnTo>
                  <a:lnTo>
                    <a:pt x="1105" y="9708"/>
                  </a:lnTo>
                  <a:cubicBezTo>
                    <a:pt x="1370" y="13720"/>
                    <a:pt x="4620" y="16967"/>
                    <a:pt x="8636" y="17235"/>
                  </a:cubicBezTo>
                  <a:lnTo>
                    <a:pt x="8636" y="18339"/>
                  </a:lnTo>
                  <a:lnTo>
                    <a:pt x="9712" y="18339"/>
                  </a:lnTo>
                  <a:lnTo>
                    <a:pt x="9712" y="17235"/>
                  </a:lnTo>
                  <a:cubicBezTo>
                    <a:pt x="13724" y="16970"/>
                    <a:pt x="16971" y="13720"/>
                    <a:pt x="17239" y="9708"/>
                  </a:cubicBezTo>
                  <a:lnTo>
                    <a:pt x="18343" y="9708"/>
                  </a:lnTo>
                  <a:lnTo>
                    <a:pt x="18343" y="8632"/>
                  </a:lnTo>
                  <a:lnTo>
                    <a:pt x="17239" y="8632"/>
                  </a:lnTo>
                  <a:cubicBezTo>
                    <a:pt x="16974" y="4616"/>
                    <a:pt x="13724" y="1370"/>
                    <a:pt x="9712" y="1102"/>
                  </a:cubicBezTo>
                  <a:lnTo>
                    <a:pt x="9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3"/>
            <p:cNvSpPr/>
            <p:nvPr/>
          </p:nvSpPr>
          <p:spPr>
            <a:xfrm>
              <a:off x="720212" y="2099482"/>
              <a:ext cx="88919" cy="88919"/>
            </a:xfrm>
            <a:custGeom>
              <a:avLst/>
              <a:gdLst/>
              <a:ahLst/>
              <a:cxnLst/>
              <a:rect l="l" t="t" r="r" b="b"/>
              <a:pathLst>
                <a:path w="3258" h="3258" extrusionOk="0">
                  <a:moveTo>
                    <a:pt x="0" y="1"/>
                  </a:moveTo>
                  <a:lnTo>
                    <a:pt x="0" y="3258"/>
                  </a:lnTo>
                  <a:lnTo>
                    <a:pt x="1076" y="3258"/>
                  </a:lnTo>
                  <a:lnTo>
                    <a:pt x="1076" y="1077"/>
                  </a:lnTo>
                  <a:lnTo>
                    <a:pt x="3257" y="1077"/>
                  </a:lnTo>
                  <a:lnTo>
                    <a:pt x="3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3"/>
            <p:cNvSpPr/>
            <p:nvPr/>
          </p:nvSpPr>
          <p:spPr>
            <a:xfrm>
              <a:off x="720212" y="2510999"/>
              <a:ext cx="88919" cy="89028"/>
            </a:xfrm>
            <a:custGeom>
              <a:avLst/>
              <a:gdLst/>
              <a:ahLst/>
              <a:cxnLst/>
              <a:rect l="l" t="t" r="r" b="b"/>
              <a:pathLst>
                <a:path w="3258" h="3262" extrusionOk="0">
                  <a:moveTo>
                    <a:pt x="0" y="1"/>
                  </a:moveTo>
                  <a:lnTo>
                    <a:pt x="0" y="3261"/>
                  </a:lnTo>
                  <a:lnTo>
                    <a:pt x="3257" y="3261"/>
                  </a:lnTo>
                  <a:lnTo>
                    <a:pt x="3257" y="2185"/>
                  </a:lnTo>
                  <a:lnTo>
                    <a:pt x="1076" y="2185"/>
                  </a:lnTo>
                  <a:lnTo>
                    <a:pt x="1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3"/>
            <p:cNvSpPr/>
            <p:nvPr/>
          </p:nvSpPr>
          <p:spPr>
            <a:xfrm>
              <a:off x="1132601" y="2099482"/>
              <a:ext cx="88046" cy="88919"/>
            </a:xfrm>
            <a:custGeom>
              <a:avLst/>
              <a:gdLst/>
              <a:ahLst/>
              <a:cxnLst/>
              <a:rect l="l" t="t" r="r" b="b"/>
              <a:pathLst>
                <a:path w="3226" h="3258" extrusionOk="0">
                  <a:moveTo>
                    <a:pt x="0" y="1"/>
                  </a:moveTo>
                  <a:lnTo>
                    <a:pt x="0" y="1077"/>
                  </a:lnTo>
                  <a:lnTo>
                    <a:pt x="2149" y="1077"/>
                  </a:lnTo>
                  <a:lnTo>
                    <a:pt x="2149" y="3258"/>
                  </a:lnTo>
                  <a:lnTo>
                    <a:pt x="3225" y="3258"/>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3"/>
            <p:cNvSpPr/>
            <p:nvPr/>
          </p:nvSpPr>
          <p:spPr>
            <a:xfrm>
              <a:off x="1132601" y="2510999"/>
              <a:ext cx="88046" cy="89028"/>
            </a:xfrm>
            <a:custGeom>
              <a:avLst/>
              <a:gdLst/>
              <a:ahLst/>
              <a:cxnLst/>
              <a:rect l="l" t="t" r="r" b="b"/>
              <a:pathLst>
                <a:path w="3226" h="3262" extrusionOk="0">
                  <a:moveTo>
                    <a:pt x="2149" y="1"/>
                  </a:moveTo>
                  <a:lnTo>
                    <a:pt x="2149" y="2185"/>
                  </a:lnTo>
                  <a:lnTo>
                    <a:pt x="0" y="2185"/>
                  </a:lnTo>
                  <a:lnTo>
                    <a:pt x="0" y="3261"/>
                  </a:lnTo>
                  <a:lnTo>
                    <a:pt x="3225" y="3261"/>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3"/>
            <p:cNvSpPr/>
            <p:nvPr/>
          </p:nvSpPr>
          <p:spPr>
            <a:xfrm>
              <a:off x="867537" y="2247026"/>
              <a:ext cx="205649" cy="205458"/>
            </a:xfrm>
            <a:custGeom>
              <a:avLst/>
              <a:gdLst/>
              <a:ahLst/>
              <a:cxnLst/>
              <a:rect l="l" t="t" r="r" b="b"/>
              <a:pathLst>
                <a:path w="7535" h="7528" extrusionOk="0">
                  <a:moveTo>
                    <a:pt x="4310" y="3226"/>
                  </a:moveTo>
                  <a:lnTo>
                    <a:pt x="4310" y="4302"/>
                  </a:lnTo>
                  <a:lnTo>
                    <a:pt x="3233" y="4302"/>
                  </a:lnTo>
                  <a:lnTo>
                    <a:pt x="3233" y="3226"/>
                  </a:lnTo>
                  <a:close/>
                  <a:moveTo>
                    <a:pt x="2153" y="1"/>
                  </a:moveTo>
                  <a:lnTo>
                    <a:pt x="2153" y="1077"/>
                  </a:lnTo>
                  <a:lnTo>
                    <a:pt x="1077" y="1077"/>
                  </a:lnTo>
                  <a:lnTo>
                    <a:pt x="1077" y="2153"/>
                  </a:lnTo>
                  <a:lnTo>
                    <a:pt x="1" y="2153"/>
                  </a:lnTo>
                  <a:lnTo>
                    <a:pt x="1" y="3229"/>
                  </a:lnTo>
                  <a:lnTo>
                    <a:pt x="1077" y="3229"/>
                  </a:lnTo>
                  <a:lnTo>
                    <a:pt x="1077" y="4306"/>
                  </a:lnTo>
                  <a:lnTo>
                    <a:pt x="1" y="4306"/>
                  </a:lnTo>
                  <a:lnTo>
                    <a:pt x="1" y="5375"/>
                  </a:lnTo>
                  <a:lnTo>
                    <a:pt x="1077" y="5375"/>
                  </a:lnTo>
                  <a:lnTo>
                    <a:pt x="1077" y="6451"/>
                  </a:lnTo>
                  <a:lnTo>
                    <a:pt x="2153" y="6451"/>
                  </a:lnTo>
                  <a:lnTo>
                    <a:pt x="2153" y="7527"/>
                  </a:lnTo>
                  <a:lnTo>
                    <a:pt x="3230" y="7527"/>
                  </a:lnTo>
                  <a:lnTo>
                    <a:pt x="3230" y="6451"/>
                  </a:lnTo>
                  <a:lnTo>
                    <a:pt x="4306" y="6451"/>
                  </a:lnTo>
                  <a:lnTo>
                    <a:pt x="4306" y="7527"/>
                  </a:lnTo>
                  <a:lnTo>
                    <a:pt x="5382" y="7527"/>
                  </a:lnTo>
                  <a:lnTo>
                    <a:pt x="5382" y="6451"/>
                  </a:lnTo>
                  <a:lnTo>
                    <a:pt x="6459" y="6451"/>
                  </a:lnTo>
                  <a:lnTo>
                    <a:pt x="6459" y="5375"/>
                  </a:lnTo>
                  <a:lnTo>
                    <a:pt x="7535" y="5375"/>
                  </a:lnTo>
                  <a:lnTo>
                    <a:pt x="7535" y="4299"/>
                  </a:lnTo>
                  <a:lnTo>
                    <a:pt x="6459" y="4299"/>
                  </a:lnTo>
                  <a:lnTo>
                    <a:pt x="6459" y="3222"/>
                  </a:lnTo>
                  <a:lnTo>
                    <a:pt x="7535" y="3222"/>
                  </a:lnTo>
                  <a:lnTo>
                    <a:pt x="7535" y="2153"/>
                  </a:lnTo>
                  <a:lnTo>
                    <a:pt x="6459" y="2153"/>
                  </a:lnTo>
                  <a:lnTo>
                    <a:pt x="6459" y="1077"/>
                  </a:lnTo>
                  <a:lnTo>
                    <a:pt x="5382" y="1077"/>
                  </a:lnTo>
                  <a:lnTo>
                    <a:pt x="5382" y="1"/>
                  </a:lnTo>
                  <a:lnTo>
                    <a:pt x="4306" y="1"/>
                  </a:lnTo>
                  <a:lnTo>
                    <a:pt x="4306" y="1077"/>
                  </a:lnTo>
                  <a:lnTo>
                    <a:pt x="3230" y="1077"/>
                  </a:lnTo>
                  <a:lnTo>
                    <a:pt x="3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63"/>
          <p:cNvGrpSpPr/>
          <p:nvPr/>
        </p:nvGrpSpPr>
        <p:grpSpPr>
          <a:xfrm>
            <a:off x="1512431" y="2099592"/>
            <a:ext cx="500435" cy="500435"/>
            <a:chOff x="1512431" y="2099592"/>
            <a:chExt cx="500435" cy="500435"/>
          </a:xfrm>
        </p:grpSpPr>
        <p:sp>
          <p:nvSpPr>
            <p:cNvPr id="1349" name="Google Shape;1349;p63"/>
            <p:cNvSpPr/>
            <p:nvPr/>
          </p:nvSpPr>
          <p:spPr>
            <a:xfrm>
              <a:off x="1512431" y="2158134"/>
              <a:ext cx="441784" cy="261107"/>
            </a:xfrm>
            <a:custGeom>
              <a:avLst/>
              <a:gdLst/>
              <a:ahLst/>
              <a:cxnLst/>
              <a:rect l="l" t="t" r="r" b="b"/>
              <a:pathLst>
                <a:path w="16187" h="9567" extrusionOk="0">
                  <a:moveTo>
                    <a:pt x="0" y="1"/>
                  </a:moveTo>
                  <a:lnTo>
                    <a:pt x="0" y="1077"/>
                  </a:lnTo>
                  <a:lnTo>
                    <a:pt x="4549" y="1077"/>
                  </a:lnTo>
                  <a:lnTo>
                    <a:pt x="6744" y="4302"/>
                  </a:lnTo>
                  <a:lnTo>
                    <a:pt x="2149" y="4302"/>
                  </a:lnTo>
                  <a:lnTo>
                    <a:pt x="2149" y="8632"/>
                  </a:lnTo>
                  <a:lnTo>
                    <a:pt x="4542" y="8632"/>
                  </a:lnTo>
                  <a:lnTo>
                    <a:pt x="6070" y="6306"/>
                  </a:lnTo>
                  <a:lnTo>
                    <a:pt x="7146" y="9567"/>
                  </a:lnTo>
                  <a:lnTo>
                    <a:pt x="7767" y="8632"/>
                  </a:lnTo>
                  <a:lnTo>
                    <a:pt x="9951" y="8632"/>
                  </a:lnTo>
                  <a:lnTo>
                    <a:pt x="11476" y="6306"/>
                  </a:lnTo>
                  <a:lnTo>
                    <a:pt x="12552" y="9567"/>
                  </a:lnTo>
                  <a:lnTo>
                    <a:pt x="13177" y="8628"/>
                  </a:lnTo>
                  <a:lnTo>
                    <a:pt x="16187" y="8628"/>
                  </a:lnTo>
                  <a:lnTo>
                    <a:pt x="16187" y="4299"/>
                  </a:lnTo>
                  <a:lnTo>
                    <a:pt x="8046" y="4299"/>
                  </a:lnTo>
                  <a:lnTo>
                    <a:pt x="51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3"/>
            <p:cNvSpPr/>
            <p:nvPr/>
          </p:nvSpPr>
          <p:spPr>
            <a:xfrm>
              <a:off x="1570892" y="2397544"/>
              <a:ext cx="383132" cy="143722"/>
            </a:xfrm>
            <a:custGeom>
              <a:avLst/>
              <a:gdLst/>
              <a:ahLst/>
              <a:cxnLst/>
              <a:rect l="l" t="t" r="r" b="b"/>
              <a:pathLst>
                <a:path w="14038" h="5266" extrusionOk="0">
                  <a:moveTo>
                    <a:pt x="3600" y="1"/>
                  </a:moveTo>
                  <a:lnTo>
                    <a:pt x="2979" y="936"/>
                  </a:lnTo>
                  <a:lnTo>
                    <a:pt x="0" y="936"/>
                  </a:lnTo>
                  <a:lnTo>
                    <a:pt x="0" y="5266"/>
                  </a:lnTo>
                  <a:lnTo>
                    <a:pt x="14038" y="5266"/>
                  </a:lnTo>
                  <a:lnTo>
                    <a:pt x="14038" y="936"/>
                  </a:lnTo>
                  <a:lnTo>
                    <a:pt x="11606" y="936"/>
                  </a:lnTo>
                  <a:lnTo>
                    <a:pt x="10085" y="3223"/>
                  </a:lnTo>
                  <a:lnTo>
                    <a:pt x="9009" y="1"/>
                  </a:lnTo>
                  <a:lnTo>
                    <a:pt x="8388" y="936"/>
                  </a:lnTo>
                  <a:lnTo>
                    <a:pt x="6204" y="936"/>
                  </a:lnTo>
                  <a:lnTo>
                    <a:pt x="4676" y="3223"/>
                  </a:lnTo>
                  <a:lnTo>
                    <a:pt x="36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3"/>
            <p:cNvSpPr/>
            <p:nvPr/>
          </p:nvSpPr>
          <p:spPr>
            <a:xfrm>
              <a:off x="1924821" y="2216676"/>
              <a:ext cx="88046" cy="88073"/>
            </a:xfrm>
            <a:custGeom>
              <a:avLst/>
              <a:gdLst/>
              <a:ahLst/>
              <a:cxnLst/>
              <a:rect l="l" t="t" r="r" b="b"/>
              <a:pathLst>
                <a:path w="3226" h="3227" extrusionOk="0">
                  <a:moveTo>
                    <a:pt x="0" y="1"/>
                  </a:moveTo>
                  <a:lnTo>
                    <a:pt x="0" y="1077"/>
                  </a:lnTo>
                  <a:lnTo>
                    <a:pt x="2149" y="1077"/>
                  </a:lnTo>
                  <a:lnTo>
                    <a:pt x="2149" y="3226"/>
                  </a:lnTo>
                  <a:lnTo>
                    <a:pt x="3226" y="3226"/>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3"/>
            <p:cNvSpPr/>
            <p:nvPr/>
          </p:nvSpPr>
          <p:spPr>
            <a:xfrm>
              <a:off x="1924821" y="2510999"/>
              <a:ext cx="88046" cy="89028"/>
            </a:xfrm>
            <a:custGeom>
              <a:avLst/>
              <a:gdLst/>
              <a:ahLst/>
              <a:cxnLst/>
              <a:rect l="l" t="t" r="r" b="b"/>
              <a:pathLst>
                <a:path w="3226" h="3262" extrusionOk="0">
                  <a:moveTo>
                    <a:pt x="2149" y="1"/>
                  </a:moveTo>
                  <a:lnTo>
                    <a:pt x="2149" y="2185"/>
                  </a:lnTo>
                  <a:lnTo>
                    <a:pt x="0" y="2185"/>
                  </a:lnTo>
                  <a:lnTo>
                    <a:pt x="0" y="3261"/>
                  </a:lnTo>
                  <a:lnTo>
                    <a:pt x="3226" y="3261"/>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3"/>
            <p:cNvSpPr/>
            <p:nvPr/>
          </p:nvSpPr>
          <p:spPr>
            <a:xfrm>
              <a:off x="1512431" y="2216676"/>
              <a:ext cx="58679" cy="88073"/>
            </a:xfrm>
            <a:custGeom>
              <a:avLst/>
              <a:gdLst/>
              <a:ahLst/>
              <a:cxnLst/>
              <a:rect l="l" t="t" r="r" b="b"/>
              <a:pathLst>
                <a:path w="2150" h="3227" extrusionOk="0">
                  <a:moveTo>
                    <a:pt x="0" y="1"/>
                  </a:moveTo>
                  <a:lnTo>
                    <a:pt x="0" y="3226"/>
                  </a:lnTo>
                  <a:lnTo>
                    <a:pt x="1077" y="3226"/>
                  </a:lnTo>
                  <a:lnTo>
                    <a:pt x="1077" y="1077"/>
                  </a:lnTo>
                  <a:lnTo>
                    <a:pt x="2149" y="1077"/>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3"/>
            <p:cNvSpPr/>
            <p:nvPr/>
          </p:nvSpPr>
          <p:spPr>
            <a:xfrm>
              <a:off x="1512431" y="2510999"/>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3"/>
            <p:cNvSpPr/>
            <p:nvPr/>
          </p:nvSpPr>
          <p:spPr>
            <a:xfrm>
              <a:off x="1512431" y="2099592"/>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3"/>
            <p:cNvSpPr/>
            <p:nvPr/>
          </p:nvSpPr>
          <p:spPr>
            <a:xfrm>
              <a:off x="1570974"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3"/>
            <p:cNvSpPr/>
            <p:nvPr/>
          </p:nvSpPr>
          <p:spPr>
            <a:xfrm>
              <a:off x="1629625"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3"/>
            <p:cNvSpPr/>
            <p:nvPr/>
          </p:nvSpPr>
          <p:spPr>
            <a:xfrm>
              <a:off x="1895454"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3"/>
            <p:cNvSpPr/>
            <p:nvPr/>
          </p:nvSpPr>
          <p:spPr>
            <a:xfrm>
              <a:off x="1895454" y="2158243"/>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3"/>
            <p:cNvSpPr/>
            <p:nvPr/>
          </p:nvSpPr>
          <p:spPr>
            <a:xfrm>
              <a:off x="1954106" y="2099592"/>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3"/>
            <p:cNvSpPr/>
            <p:nvPr/>
          </p:nvSpPr>
          <p:spPr>
            <a:xfrm>
              <a:off x="1954106" y="2158243"/>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3"/>
            <p:cNvSpPr/>
            <p:nvPr/>
          </p:nvSpPr>
          <p:spPr>
            <a:xfrm>
              <a:off x="1512431" y="2393696"/>
              <a:ext cx="58679" cy="29312"/>
            </a:xfrm>
            <a:custGeom>
              <a:avLst/>
              <a:gdLst/>
              <a:ahLst/>
              <a:cxnLst/>
              <a:rect l="l" t="t" r="r" b="b"/>
              <a:pathLst>
                <a:path w="2150" h="1074" extrusionOk="0">
                  <a:moveTo>
                    <a:pt x="0" y="1"/>
                  </a:moveTo>
                  <a:lnTo>
                    <a:pt x="0" y="1074"/>
                  </a:lnTo>
                  <a:lnTo>
                    <a:pt x="2149" y="1074"/>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3"/>
            <p:cNvSpPr/>
            <p:nvPr/>
          </p:nvSpPr>
          <p:spPr>
            <a:xfrm>
              <a:off x="1954106" y="2393696"/>
              <a:ext cx="58679" cy="29312"/>
            </a:xfrm>
            <a:custGeom>
              <a:avLst/>
              <a:gdLst/>
              <a:ahLst/>
              <a:cxnLst/>
              <a:rect l="l" t="t" r="r" b="b"/>
              <a:pathLst>
                <a:path w="2150" h="1074" extrusionOk="0">
                  <a:moveTo>
                    <a:pt x="0" y="1"/>
                  </a:moveTo>
                  <a:lnTo>
                    <a:pt x="0" y="1074"/>
                  </a:lnTo>
                  <a:lnTo>
                    <a:pt x="2149" y="1074"/>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63"/>
          <p:cNvGrpSpPr/>
          <p:nvPr/>
        </p:nvGrpSpPr>
        <p:grpSpPr>
          <a:xfrm>
            <a:off x="2304569" y="2129723"/>
            <a:ext cx="500435" cy="439955"/>
            <a:chOff x="2304569" y="2129723"/>
            <a:chExt cx="500435" cy="439955"/>
          </a:xfrm>
        </p:grpSpPr>
        <p:sp>
          <p:nvSpPr>
            <p:cNvPr id="1365" name="Google Shape;1365;p63"/>
            <p:cNvSpPr/>
            <p:nvPr/>
          </p:nvSpPr>
          <p:spPr>
            <a:xfrm>
              <a:off x="2304569" y="2129723"/>
              <a:ext cx="500353" cy="176091"/>
            </a:xfrm>
            <a:custGeom>
              <a:avLst/>
              <a:gdLst/>
              <a:ahLst/>
              <a:cxnLst/>
              <a:rect l="l" t="t" r="r" b="b"/>
              <a:pathLst>
                <a:path w="18333" h="6452" extrusionOk="0">
                  <a:moveTo>
                    <a:pt x="9164" y="1"/>
                  </a:moveTo>
                  <a:lnTo>
                    <a:pt x="0" y="3226"/>
                  </a:lnTo>
                  <a:lnTo>
                    <a:pt x="9164" y="6451"/>
                  </a:lnTo>
                  <a:lnTo>
                    <a:pt x="18332" y="3226"/>
                  </a:lnTo>
                  <a:lnTo>
                    <a:pt x="91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3"/>
            <p:cNvSpPr/>
            <p:nvPr/>
          </p:nvSpPr>
          <p:spPr>
            <a:xfrm>
              <a:off x="2304651" y="2277375"/>
              <a:ext cx="500353" cy="116457"/>
            </a:xfrm>
            <a:custGeom>
              <a:avLst/>
              <a:gdLst/>
              <a:ahLst/>
              <a:cxnLst/>
              <a:rect l="l" t="t" r="r" b="b"/>
              <a:pathLst>
                <a:path w="18333" h="4267" extrusionOk="0">
                  <a:moveTo>
                    <a:pt x="2951" y="0"/>
                  </a:moveTo>
                  <a:lnTo>
                    <a:pt x="1" y="1041"/>
                  </a:lnTo>
                  <a:lnTo>
                    <a:pt x="9165" y="4266"/>
                  </a:lnTo>
                  <a:lnTo>
                    <a:pt x="18333" y="1041"/>
                  </a:lnTo>
                  <a:lnTo>
                    <a:pt x="15383" y="0"/>
                  </a:lnTo>
                  <a:lnTo>
                    <a:pt x="9168" y="2181"/>
                  </a:lnTo>
                  <a:lnTo>
                    <a:pt x="2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3"/>
            <p:cNvSpPr/>
            <p:nvPr/>
          </p:nvSpPr>
          <p:spPr>
            <a:xfrm>
              <a:off x="2304651" y="2365393"/>
              <a:ext cx="500353" cy="116457"/>
            </a:xfrm>
            <a:custGeom>
              <a:avLst/>
              <a:gdLst/>
              <a:ahLst/>
              <a:cxnLst/>
              <a:rect l="l" t="t" r="r" b="b"/>
              <a:pathLst>
                <a:path w="18333" h="4267" extrusionOk="0">
                  <a:moveTo>
                    <a:pt x="2951" y="0"/>
                  </a:moveTo>
                  <a:lnTo>
                    <a:pt x="1" y="1041"/>
                  </a:lnTo>
                  <a:lnTo>
                    <a:pt x="9165" y="4267"/>
                  </a:lnTo>
                  <a:lnTo>
                    <a:pt x="18333" y="1041"/>
                  </a:lnTo>
                  <a:lnTo>
                    <a:pt x="15383" y="0"/>
                  </a:lnTo>
                  <a:lnTo>
                    <a:pt x="9168" y="2178"/>
                  </a:lnTo>
                  <a:lnTo>
                    <a:pt x="2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3"/>
            <p:cNvSpPr/>
            <p:nvPr/>
          </p:nvSpPr>
          <p:spPr>
            <a:xfrm>
              <a:off x="2304651" y="2453221"/>
              <a:ext cx="500353" cy="116457"/>
            </a:xfrm>
            <a:custGeom>
              <a:avLst/>
              <a:gdLst/>
              <a:ahLst/>
              <a:cxnLst/>
              <a:rect l="l" t="t" r="r" b="b"/>
              <a:pathLst>
                <a:path w="18333" h="4267" extrusionOk="0">
                  <a:moveTo>
                    <a:pt x="2951" y="1"/>
                  </a:moveTo>
                  <a:lnTo>
                    <a:pt x="1" y="1041"/>
                  </a:lnTo>
                  <a:lnTo>
                    <a:pt x="9165" y="4267"/>
                  </a:lnTo>
                  <a:lnTo>
                    <a:pt x="18333" y="1041"/>
                  </a:lnTo>
                  <a:lnTo>
                    <a:pt x="15383" y="1"/>
                  </a:lnTo>
                  <a:lnTo>
                    <a:pt x="9168" y="2181"/>
                  </a:lnTo>
                  <a:lnTo>
                    <a:pt x="29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63"/>
          <p:cNvGrpSpPr/>
          <p:nvPr/>
        </p:nvGrpSpPr>
        <p:grpSpPr>
          <a:xfrm>
            <a:off x="3096788" y="2099401"/>
            <a:ext cx="500353" cy="500517"/>
            <a:chOff x="3096788" y="2099401"/>
            <a:chExt cx="500353" cy="500517"/>
          </a:xfrm>
        </p:grpSpPr>
        <p:sp>
          <p:nvSpPr>
            <p:cNvPr id="1370" name="Google Shape;1370;p63"/>
            <p:cNvSpPr/>
            <p:nvPr/>
          </p:nvSpPr>
          <p:spPr>
            <a:xfrm>
              <a:off x="3096788" y="2099401"/>
              <a:ext cx="500353" cy="294322"/>
            </a:xfrm>
            <a:custGeom>
              <a:avLst/>
              <a:gdLst/>
              <a:ahLst/>
              <a:cxnLst/>
              <a:rect l="l" t="t" r="r" b="b"/>
              <a:pathLst>
                <a:path w="18333" h="10784" extrusionOk="0">
                  <a:moveTo>
                    <a:pt x="3258" y="8095"/>
                  </a:moveTo>
                  <a:lnTo>
                    <a:pt x="3258" y="9171"/>
                  </a:lnTo>
                  <a:lnTo>
                    <a:pt x="2181" y="9171"/>
                  </a:lnTo>
                  <a:lnTo>
                    <a:pt x="2181" y="8095"/>
                  </a:lnTo>
                  <a:close/>
                  <a:moveTo>
                    <a:pt x="5410" y="8095"/>
                  </a:moveTo>
                  <a:lnTo>
                    <a:pt x="5410" y="9171"/>
                  </a:lnTo>
                  <a:lnTo>
                    <a:pt x="4330" y="9171"/>
                  </a:lnTo>
                  <a:lnTo>
                    <a:pt x="4330" y="8095"/>
                  </a:lnTo>
                  <a:close/>
                  <a:moveTo>
                    <a:pt x="7556" y="8095"/>
                  </a:moveTo>
                  <a:lnTo>
                    <a:pt x="7556" y="9171"/>
                  </a:lnTo>
                  <a:lnTo>
                    <a:pt x="6479" y="9171"/>
                  </a:lnTo>
                  <a:lnTo>
                    <a:pt x="6479" y="8095"/>
                  </a:lnTo>
                  <a:close/>
                  <a:moveTo>
                    <a:pt x="16148" y="8095"/>
                  </a:moveTo>
                  <a:lnTo>
                    <a:pt x="16148" y="9171"/>
                  </a:lnTo>
                  <a:lnTo>
                    <a:pt x="10777" y="9171"/>
                  </a:lnTo>
                  <a:lnTo>
                    <a:pt x="10777" y="8095"/>
                  </a:lnTo>
                  <a:close/>
                  <a:moveTo>
                    <a:pt x="14003" y="0"/>
                  </a:moveTo>
                  <a:lnTo>
                    <a:pt x="14003" y="3225"/>
                  </a:lnTo>
                  <a:lnTo>
                    <a:pt x="15079" y="3225"/>
                  </a:lnTo>
                  <a:lnTo>
                    <a:pt x="15079" y="4302"/>
                  </a:lnTo>
                  <a:lnTo>
                    <a:pt x="12926" y="4302"/>
                  </a:lnTo>
                  <a:lnTo>
                    <a:pt x="12926" y="2153"/>
                  </a:lnTo>
                  <a:lnTo>
                    <a:pt x="11850" y="2153"/>
                  </a:lnTo>
                  <a:lnTo>
                    <a:pt x="11850" y="6451"/>
                  </a:lnTo>
                  <a:lnTo>
                    <a:pt x="9705" y="6451"/>
                  </a:lnTo>
                  <a:lnTo>
                    <a:pt x="9705" y="4302"/>
                  </a:lnTo>
                  <a:lnTo>
                    <a:pt x="10781" y="4302"/>
                  </a:lnTo>
                  <a:lnTo>
                    <a:pt x="10781" y="1080"/>
                  </a:lnTo>
                  <a:lnTo>
                    <a:pt x="7556" y="1080"/>
                  </a:lnTo>
                  <a:lnTo>
                    <a:pt x="7556" y="4302"/>
                  </a:lnTo>
                  <a:lnTo>
                    <a:pt x="8632" y="4302"/>
                  </a:lnTo>
                  <a:lnTo>
                    <a:pt x="8632" y="6451"/>
                  </a:lnTo>
                  <a:lnTo>
                    <a:pt x="6486" y="6451"/>
                  </a:lnTo>
                  <a:lnTo>
                    <a:pt x="6486" y="2156"/>
                  </a:lnTo>
                  <a:lnTo>
                    <a:pt x="5410" y="2156"/>
                  </a:lnTo>
                  <a:lnTo>
                    <a:pt x="5410" y="4302"/>
                  </a:lnTo>
                  <a:lnTo>
                    <a:pt x="3261" y="4302"/>
                  </a:lnTo>
                  <a:lnTo>
                    <a:pt x="3261" y="3225"/>
                  </a:lnTo>
                  <a:lnTo>
                    <a:pt x="4337" y="3225"/>
                  </a:lnTo>
                  <a:lnTo>
                    <a:pt x="4337" y="4"/>
                  </a:lnTo>
                  <a:lnTo>
                    <a:pt x="1112" y="4"/>
                  </a:lnTo>
                  <a:lnTo>
                    <a:pt x="1112" y="3225"/>
                  </a:lnTo>
                  <a:lnTo>
                    <a:pt x="2188" y="3225"/>
                  </a:lnTo>
                  <a:lnTo>
                    <a:pt x="2188" y="5374"/>
                  </a:lnTo>
                  <a:lnTo>
                    <a:pt x="5414" y="5374"/>
                  </a:lnTo>
                  <a:lnTo>
                    <a:pt x="5414" y="6451"/>
                  </a:lnTo>
                  <a:lnTo>
                    <a:pt x="1" y="6451"/>
                  </a:lnTo>
                  <a:lnTo>
                    <a:pt x="1" y="10784"/>
                  </a:lnTo>
                  <a:lnTo>
                    <a:pt x="18332" y="10784"/>
                  </a:lnTo>
                  <a:lnTo>
                    <a:pt x="18332" y="6451"/>
                  </a:lnTo>
                  <a:lnTo>
                    <a:pt x="12926" y="6451"/>
                  </a:lnTo>
                  <a:lnTo>
                    <a:pt x="12926" y="5374"/>
                  </a:lnTo>
                  <a:lnTo>
                    <a:pt x="16148" y="5374"/>
                  </a:lnTo>
                  <a:lnTo>
                    <a:pt x="16148" y="3225"/>
                  </a:lnTo>
                  <a:lnTo>
                    <a:pt x="17224" y="3225"/>
                  </a:lnTo>
                  <a:lnTo>
                    <a:pt x="172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3"/>
            <p:cNvSpPr/>
            <p:nvPr/>
          </p:nvSpPr>
          <p:spPr>
            <a:xfrm>
              <a:off x="3244440"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3"/>
            <p:cNvSpPr/>
            <p:nvPr/>
          </p:nvSpPr>
          <p:spPr>
            <a:xfrm>
              <a:off x="3420286" y="2099592"/>
              <a:ext cx="29394" cy="29394"/>
            </a:xfrm>
            <a:custGeom>
              <a:avLst/>
              <a:gdLst/>
              <a:ahLst/>
              <a:cxnLst/>
              <a:rect l="l" t="t" r="r" b="b"/>
              <a:pathLst>
                <a:path w="1077"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3"/>
            <p:cNvSpPr/>
            <p:nvPr/>
          </p:nvSpPr>
          <p:spPr>
            <a:xfrm>
              <a:off x="3096788" y="2481632"/>
              <a:ext cx="500353" cy="118286"/>
            </a:xfrm>
            <a:custGeom>
              <a:avLst/>
              <a:gdLst/>
              <a:ahLst/>
              <a:cxnLst/>
              <a:rect l="l" t="t" r="r" b="b"/>
              <a:pathLst>
                <a:path w="18333" h="4334" extrusionOk="0">
                  <a:moveTo>
                    <a:pt x="3261" y="1613"/>
                  </a:moveTo>
                  <a:lnTo>
                    <a:pt x="3261" y="2689"/>
                  </a:lnTo>
                  <a:lnTo>
                    <a:pt x="2185" y="2689"/>
                  </a:lnTo>
                  <a:lnTo>
                    <a:pt x="2185" y="1613"/>
                  </a:lnTo>
                  <a:close/>
                  <a:moveTo>
                    <a:pt x="5410" y="1613"/>
                  </a:moveTo>
                  <a:lnTo>
                    <a:pt x="5410" y="2689"/>
                  </a:lnTo>
                  <a:lnTo>
                    <a:pt x="4330" y="2689"/>
                  </a:lnTo>
                  <a:lnTo>
                    <a:pt x="4330" y="1613"/>
                  </a:lnTo>
                  <a:close/>
                  <a:moveTo>
                    <a:pt x="7556" y="1613"/>
                  </a:moveTo>
                  <a:lnTo>
                    <a:pt x="7556" y="2689"/>
                  </a:lnTo>
                  <a:lnTo>
                    <a:pt x="6479" y="2689"/>
                  </a:lnTo>
                  <a:lnTo>
                    <a:pt x="6479" y="1613"/>
                  </a:lnTo>
                  <a:close/>
                  <a:moveTo>
                    <a:pt x="16148" y="1613"/>
                  </a:moveTo>
                  <a:lnTo>
                    <a:pt x="16148" y="2689"/>
                  </a:lnTo>
                  <a:lnTo>
                    <a:pt x="10777" y="2689"/>
                  </a:lnTo>
                  <a:lnTo>
                    <a:pt x="10777" y="1613"/>
                  </a:lnTo>
                  <a:close/>
                  <a:moveTo>
                    <a:pt x="1" y="0"/>
                  </a:moveTo>
                  <a:lnTo>
                    <a:pt x="1" y="4334"/>
                  </a:lnTo>
                  <a:lnTo>
                    <a:pt x="18332" y="4334"/>
                  </a:ln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3"/>
            <p:cNvSpPr/>
            <p:nvPr/>
          </p:nvSpPr>
          <p:spPr>
            <a:xfrm>
              <a:off x="3156395" y="2423090"/>
              <a:ext cx="381140" cy="29394"/>
            </a:xfrm>
            <a:custGeom>
              <a:avLst/>
              <a:gdLst/>
              <a:ahLst/>
              <a:cxnLst/>
              <a:rect l="l" t="t" r="r" b="b"/>
              <a:pathLst>
                <a:path w="13965" h="1077" extrusionOk="0">
                  <a:moveTo>
                    <a:pt x="1" y="0"/>
                  </a:moveTo>
                  <a:lnTo>
                    <a:pt x="1" y="1076"/>
                  </a:lnTo>
                  <a:lnTo>
                    <a:pt x="13964" y="1076"/>
                  </a:lnTo>
                  <a:lnTo>
                    <a:pt x="139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63"/>
          <p:cNvGrpSpPr/>
          <p:nvPr/>
        </p:nvGrpSpPr>
        <p:grpSpPr>
          <a:xfrm>
            <a:off x="3939089" y="2101120"/>
            <a:ext cx="400108" cy="400081"/>
            <a:chOff x="3939089" y="2101120"/>
            <a:chExt cx="400108" cy="400081"/>
          </a:xfrm>
        </p:grpSpPr>
        <p:sp>
          <p:nvSpPr>
            <p:cNvPr id="1376" name="Google Shape;1376;p63"/>
            <p:cNvSpPr/>
            <p:nvPr/>
          </p:nvSpPr>
          <p:spPr>
            <a:xfrm>
              <a:off x="4056310" y="2101120"/>
              <a:ext cx="129667" cy="164137"/>
            </a:xfrm>
            <a:custGeom>
              <a:avLst/>
              <a:gdLst/>
              <a:ahLst/>
              <a:cxnLst/>
              <a:rect l="l" t="t" r="r" b="b"/>
              <a:pathLst>
                <a:path w="4751" h="6014" extrusionOk="0">
                  <a:moveTo>
                    <a:pt x="0" y="1"/>
                  </a:moveTo>
                  <a:lnTo>
                    <a:pt x="0" y="6013"/>
                  </a:lnTo>
                  <a:lnTo>
                    <a:pt x="2174" y="6013"/>
                  </a:lnTo>
                  <a:lnTo>
                    <a:pt x="2174" y="4496"/>
                  </a:lnTo>
                  <a:lnTo>
                    <a:pt x="4750" y="2781"/>
                  </a:lnTo>
                  <a:lnTo>
                    <a:pt x="4750" y="1723"/>
                  </a:lnTo>
                  <a:lnTo>
                    <a:pt x="3889" y="1723"/>
                  </a:lnTo>
                  <a:lnTo>
                    <a:pt x="3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3"/>
            <p:cNvSpPr/>
            <p:nvPr/>
          </p:nvSpPr>
          <p:spPr>
            <a:xfrm>
              <a:off x="4148477" y="2197326"/>
              <a:ext cx="98553" cy="65529"/>
            </a:xfrm>
            <a:custGeom>
              <a:avLst/>
              <a:gdLst/>
              <a:ahLst/>
              <a:cxnLst/>
              <a:rect l="l" t="t" r="r" b="b"/>
              <a:pathLst>
                <a:path w="3611" h="2401" extrusionOk="0">
                  <a:moveTo>
                    <a:pt x="1804" y="1"/>
                  </a:moveTo>
                  <a:lnTo>
                    <a:pt x="0" y="1200"/>
                  </a:lnTo>
                  <a:lnTo>
                    <a:pt x="1804" y="2400"/>
                  </a:lnTo>
                  <a:lnTo>
                    <a:pt x="3610" y="1200"/>
                  </a:lnTo>
                  <a:lnTo>
                    <a:pt x="1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3"/>
            <p:cNvSpPr/>
            <p:nvPr/>
          </p:nvSpPr>
          <p:spPr>
            <a:xfrm>
              <a:off x="4186032" y="2101120"/>
              <a:ext cx="23526" cy="23526"/>
            </a:xfrm>
            <a:custGeom>
              <a:avLst/>
              <a:gdLst/>
              <a:ahLst/>
              <a:cxnLst/>
              <a:rect l="l" t="t" r="r" b="b"/>
              <a:pathLst>
                <a:path w="862" h="862" extrusionOk="0">
                  <a:moveTo>
                    <a:pt x="1" y="1"/>
                  </a:moveTo>
                  <a:lnTo>
                    <a:pt x="1" y="862"/>
                  </a:lnTo>
                  <a:lnTo>
                    <a:pt x="862" y="862"/>
                  </a:lnTo>
                  <a:lnTo>
                    <a:pt x="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3"/>
            <p:cNvSpPr/>
            <p:nvPr/>
          </p:nvSpPr>
          <p:spPr>
            <a:xfrm>
              <a:off x="3939089" y="2218232"/>
              <a:ext cx="93832" cy="188318"/>
            </a:xfrm>
            <a:custGeom>
              <a:avLst/>
              <a:gdLst/>
              <a:ahLst/>
              <a:cxnLst/>
              <a:rect l="l" t="t" r="r" b="b"/>
              <a:pathLst>
                <a:path w="3438" h="6900" extrusionOk="0">
                  <a:moveTo>
                    <a:pt x="1" y="0"/>
                  </a:moveTo>
                  <a:lnTo>
                    <a:pt x="1" y="6899"/>
                  </a:lnTo>
                  <a:lnTo>
                    <a:pt x="3438" y="6899"/>
                  </a:lnTo>
                  <a:lnTo>
                    <a:pt x="34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3"/>
            <p:cNvSpPr/>
            <p:nvPr/>
          </p:nvSpPr>
          <p:spPr>
            <a:xfrm>
              <a:off x="4209531" y="2251938"/>
              <a:ext cx="46834" cy="85153"/>
            </a:xfrm>
            <a:custGeom>
              <a:avLst/>
              <a:gdLst/>
              <a:ahLst/>
              <a:cxnLst/>
              <a:rect l="l" t="t" r="r" b="b"/>
              <a:pathLst>
                <a:path w="1716" h="3120" extrusionOk="0">
                  <a:moveTo>
                    <a:pt x="1716" y="1"/>
                  </a:moveTo>
                  <a:lnTo>
                    <a:pt x="1" y="1147"/>
                  </a:lnTo>
                  <a:lnTo>
                    <a:pt x="1" y="3120"/>
                  </a:lnTo>
                  <a:lnTo>
                    <a:pt x="1716" y="1973"/>
                  </a:lnTo>
                  <a:lnTo>
                    <a:pt x="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3"/>
            <p:cNvSpPr/>
            <p:nvPr/>
          </p:nvSpPr>
          <p:spPr>
            <a:xfrm>
              <a:off x="4139225" y="2251829"/>
              <a:ext cx="46834" cy="85262"/>
            </a:xfrm>
            <a:custGeom>
              <a:avLst/>
              <a:gdLst/>
              <a:ahLst/>
              <a:cxnLst/>
              <a:rect l="l" t="t" r="r" b="b"/>
              <a:pathLst>
                <a:path w="1716" h="3124" extrusionOk="0">
                  <a:moveTo>
                    <a:pt x="1" y="1"/>
                  </a:moveTo>
                  <a:lnTo>
                    <a:pt x="1" y="1977"/>
                  </a:lnTo>
                  <a:lnTo>
                    <a:pt x="1716" y="3124"/>
                  </a:lnTo>
                  <a:lnTo>
                    <a:pt x="1716" y="114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3"/>
            <p:cNvSpPr/>
            <p:nvPr/>
          </p:nvSpPr>
          <p:spPr>
            <a:xfrm>
              <a:off x="3939089" y="2430022"/>
              <a:ext cx="400108" cy="71179"/>
            </a:xfrm>
            <a:custGeom>
              <a:avLst/>
              <a:gdLst/>
              <a:ahLst/>
              <a:cxnLst/>
              <a:rect l="l" t="t" r="r" b="b"/>
              <a:pathLst>
                <a:path w="14660" h="2608" extrusionOk="0">
                  <a:moveTo>
                    <a:pt x="1" y="0"/>
                  </a:moveTo>
                  <a:lnTo>
                    <a:pt x="1" y="1747"/>
                  </a:lnTo>
                  <a:lnTo>
                    <a:pt x="1719" y="1747"/>
                  </a:lnTo>
                  <a:lnTo>
                    <a:pt x="1719" y="2608"/>
                  </a:lnTo>
                  <a:lnTo>
                    <a:pt x="2577" y="2608"/>
                  </a:lnTo>
                  <a:lnTo>
                    <a:pt x="2577" y="1747"/>
                  </a:lnTo>
                  <a:lnTo>
                    <a:pt x="12052" y="1747"/>
                  </a:lnTo>
                  <a:lnTo>
                    <a:pt x="12052" y="2608"/>
                  </a:lnTo>
                  <a:lnTo>
                    <a:pt x="12913" y="2608"/>
                  </a:lnTo>
                  <a:lnTo>
                    <a:pt x="12913" y="1747"/>
                  </a:lnTo>
                  <a:lnTo>
                    <a:pt x="14659" y="1747"/>
                  </a:lnTo>
                  <a:lnTo>
                    <a:pt x="146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3"/>
            <p:cNvSpPr/>
            <p:nvPr/>
          </p:nvSpPr>
          <p:spPr>
            <a:xfrm>
              <a:off x="3939089" y="2101120"/>
              <a:ext cx="93832" cy="93832"/>
            </a:xfrm>
            <a:custGeom>
              <a:avLst/>
              <a:gdLst/>
              <a:ahLst/>
              <a:cxnLst/>
              <a:rect l="l" t="t" r="r" b="b"/>
              <a:pathLst>
                <a:path w="3438" h="3438" extrusionOk="0">
                  <a:moveTo>
                    <a:pt x="2150" y="1289"/>
                  </a:moveTo>
                  <a:lnTo>
                    <a:pt x="2150" y="2150"/>
                  </a:lnTo>
                  <a:lnTo>
                    <a:pt x="1289" y="2150"/>
                  </a:lnTo>
                  <a:lnTo>
                    <a:pt x="1289" y="1289"/>
                  </a:lnTo>
                  <a:close/>
                  <a:moveTo>
                    <a:pt x="1" y="1"/>
                  </a:moveTo>
                  <a:lnTo>
                    <a:pt x="1" y="3438"/>
                  </a:lnTo>
                  <a:lnTo>
                    <a:pt x="3438" y="3438"/>
                  </a:lnTo>
                  <a:lnTo>
                    <a:pt x="34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3"/>
            <p:cNvSpPr/>
            <p:nvPr/>
          </p:nvSpPr>
          <p:spPr>
            <a:xfrm>
              <a:off x="4209449" y="2101120"/>
              <a:ext cx="129749" cy="164028"/>
            </a:xfrm>
            <a:custGeom>
              <a:avLst/>
              <a:gdLst/>
              <a:ahLst/>
              <a:cxnLst/>
              <a:rect l="l" t="t" r="r" b="b"/>
              <a:pathLst>
                <a:path w="4754" h="6010" extrusionOk="0">
                  <a:moveTo>
                    <a:pt x="858" y="1"/>
                  </a:moveTo>
                  <a:lnTo>
                    <a:pt x="858" y="1715"/>
                  </a:lnTo>
                  <a:lnTo>
                    <a:pt x="0" y="1715"/>
                  </a:lnTo>
                  <a:lnTo>
                    <a:pt x="0" y="2774"/>
                  </a:lnTo>
                  <a:lnTo>
                    <a:pt x="2576" y="4489"/>
                  </a:lnTo>
                  <a:lnTo>
                    <a:pt x="2576" y="6010"/>
                  </a:lnTo>
                  <a:lnTo>
                    <a:pt x="4753" y="6010"/>
                  </a:lnTo>
                  <a:lnTo>
                    <a:pt x="4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3"/>
            <p:cNvSpPr/>
            <p:nvPr/>
          </p:nvSpPr>
          <p:spPr>
            <a:xfrm>
              <a:off x="4056310" y="2288729"/>
              <a:ext cx="282887" cy="118013"/>
            </a:xfrm>
            <a:custGeom>
              <a:avLst/>
              <a:gdLst/>
              <a:ahLst/>
              <a:cxnLst/>
              <a:rect l="l" t="t" r="r" b="b"/>
              <a:pathLst>
                <a:path w="10365" h="4324" extrusionOk="0">
                  <a:moveTo>
                    <a:pt x="0" y="0"/>
                  </a:moveTo>
                  <a:lnTo>
                    <a:pt x="0" y="4323"/>
                  </a:lnTo>
                  <a:lnTo>
                    <a:pt x="10364" y="4323"/>
                  </a:lnTo>
                  <a:lnTo>
                    <a:pt x="10364" y="0"/>
                  </a:lnTo>
                  <a:lnTo>
                    <a:pt x="8191" y="0"/>
                  </a:lnTo>
                  <a:lnTo>
                    <a:pt x="8191" y="1087"/>
                  </a:lnTo>
                  <a:lnTo>
                    <a:pt x="5188" y="3123"/>
                  </a:lnTo>
                  <a:lnTo>
                    <a:pt x="2181" y="1087"/>
                  </a:lnTo>
                  <a:lnTo>
                    <a:pt x="21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63"/>
          <p:cNvGrpSpPr/>
          <p:nvPr/>
        </p:nvGrpSpPr>
        <p:grpSpPr>
          <a:xfrm>
            <a:off x="4681063" y="2099592"/>
            <a:ext cx="500435" cy="500435"/>
            <a:chOff x="4681063" y="2099592"/>
            <a:chExt cx="500435" cy="500435"/>
          </a:xfrm>
        </p:grpSpPr>
        <p:sp>
          <p:nvSpPr>
            <p:cNvPr id="1387" name="Google Shape;1387;p63"/>
            <p:cNvSpPr/>
            <p:nvPr/>
          </p:nvSpPr>
          <p:spPr>
            <a:xfrm>
              <a:off x="4916625" y="2393696"/>
              <a:ext cx="29394" cy="29421"/>
            </a:xfrm>
            <a:custGeom>
              <a:avLst/>
              <a:gdLst/>
              <a:ahLst/>
              <a:cxnLst/>
              <a:rect l="l" t="t" r="r" b="b"/>
              <a:pathLst>
                <a:path w="1077" h="1078" extrusionOk="0">
                  <a:moveTo>
                    <a:pt x="541" y="1"/>
                  </a:moveTo>
                  <a:cubicBezTo>
                    <a:pt x="244" y="1"/>
                    <a:pt x="1" y="241"/>
                    <a:pt x="1" y="537"/>
                  </a:cubicBezTo>
                  <a:cubicBezTo>
                    <a:pt x="1" y="834"/>
                    <a:pt x="244" y="1077"/>
                    <a:pt x="541" y="1077"/>
                  </a:cubicBezTo>
                  <a:cubicBezTo>
                    <a:pt x="837" y="1077"/>
                    <a:pt x="1077" y="834"/>
                    <a:pt x="1077" y="537"/>
                  </a:cubicBezTo>
                  <a:cubicBezTo>
                    <a:pt x="1077" y="241"/>
                    <a:pt x="837"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3"/>
            <p:cNvSpPr/>
            <p:nvPr/>
          </p:nvSpPr>
          <p:spPr>
            <a:xfrm>
              <a:off x="4858082" y="2335044"/>
              <a:ext cx="146588" cy="146615"/>
            </a:xfrm>
            <a:custGeom>
              <a:avLst/>
              <a:gdLst/>
              <a:ahLst/>
              <a:cxnLst/>
              <a:rect l="l" t="t" r="r" b="b"/>
              <a:pathLst>
                <a:path w="5371" h="5372" extrusionOk="0">
                  <a:moveTo>
                    <a:pt x="2686" y="1077"/>
                  </a:moveTo>
                  <a:cubicBezTo>
                    <a:pt x="3571" y="1077"/>
                    <a:pt x="4295" y="1800"/>
                    <a:pt x="4295" y="2686"/>
                  </a:cubicBezTo>
                  <a:cubicBezTo>
                    <a:pt x="4295" y="3572"/>
                    <a:pt x="3571" y="4295"/>
                    <a:pt x="2686" y="4295"/>
                  </a:cubicBezTo>
                  <a:cubicBezTo>
                    <a:pt x="1800" y="4295"/>
                    <a:pt x="1076" y="3572"/>
                    <a:pt x="1076" y="2686"/>
                  </a:cubicBezTo>
                  <a:cubicBezTo>
                    <a:pt x="1076" y="1800"/>
                    <a:pt x="1800" y="1077"/>
                    <a:pt x="2686" y="1077"/>
                  </a:cubicBezTo>
                  <a:close/>
                  <a:moveTo>
                    <a:pt x="2686" y="1"/>
                  </a:moveTo>
                  <a:cubicBezTo>
                    <a:pt x="1203" y="1"/>
                    <a:pt x="0" y="1204"/>
                    <a:pt x="0" y="2686"/>
                  </a:cubicBezTo>
                  <a:cubicBezTo>
                    <a:pt x="0" y="4168"/>
                    <a:pt x="1203" y="5371"/>
                    <a:pt x="2686" y="5371"/>
                  </a:cubicBezTo>
                  <a:cubicBezTo>
                    <a:pt x="4168" y="5371"/>
                    <a:pt x="5371" y="4168"/>
                    <a:pt x="5371" y="2686"/>
                  </a:cubicBezTo>
                  <a:cubicBezTo>
                    <a:pt x="5371" y="1204"/>
                    <a:pt x="4164" y="1"/>
                    <a:pt x="2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3"/>
            <p:cNvSpPr/>
            <p:nvPr/>
          </p:nvSpPr>
          <p:spPr>
            <a:xfrm>
              <a:off x="4681063" y="2158052"/>
              <a:ext cx="500435" cy="412608"/>
            </a:xfrm>
            <a:custGeom>
              <a:avLst/>
              <a:gdLst/>
              <a:ahLst/>
              <a:cxnLst/>
              <a:rect l="l" t="t" r="r" b="b"/>
              <a:pathLst>
                <a:path w="18336" h="15118" extrusionOk="0">
                  <a:moveTo>
                    <a:pt x="9172" y="5413"/>
                  </a:moveTo>
                  <a:cubicBezTo>
                    <a:pt x="11243" y="5413"/>
                    <a:pt x="12930" y="7100"/>
                    <a:pt x="12930" y="9171"/>
                  </a:cubicBezTo>
                  <a:cubicBezTo>
                    <a:pt x="12930" y="11246"/>
                    <a:pt x="11243" y="12929"/>
                    <a:pt x="9172" y="12929"/>
                  </a:cubicBezTo>
                  <a:cubicBezTo>
                    <a:pt x="7097" y="12929"/>
                    <a:pt x="5413" y="11246"/>
                    <a:pt x="5413" y="9171"/>
                  </a:cubicBezTo>
                  <a:cubicBezTo>
                    <a:pt x="5413" y="7100"/>
                    <a:pt x="7097" y="5413"/>
                    <a:pt x="9172" y="5413"/>
                  </a:cubicBezTo>
                  <a:close/>
                  <a:moveTo>
                    <a:pt x="0" y="0"/>
                  </a:moveTo>
                  <a:lnTo>
                    <a:pt x="0" y="1076"/>
                  </a:lnTo>
                  <a:lnTo>
                    <a:pt x="4588" y="1076"/>
                  </a:lnTo>
                  <a:lnTo>
                    <a:pt x="6423" y="3769"/>
                  </a:lnTo>
                  <a:cubicBezTo>
                    <a:pt x="3882" y="4746"/>
                    <a:pt x="1606" y="6966"/>
                    <a:pt x="4" y="9171"/>
                  </a:cubicBezTo>
                  <a:cubicBezTo>
                    <a:pt x="2167" y="12149"/>
                    <a:pt x="5523" y="15117"/>
                    <a:pt x="9172" y="15117"/>
                  </a:cubicBezTo>
                  <a:cubicBezTo>
                    <a:pt x="12820" y="15117"/>
                    <a:pt x="16176" y="12149"/>
                    <a:pt x="18336" y="9171"/>
                  </a:cubicBezTo>
                  <a:cubicBezTo>
                    <a:pt x="16176" y="6200"/>
                    <a:pt x="12820" y="3225"/>
                    <a:pt x="9172" y="3225"/>
                  </a:cubicBezTo>
                  <a:cubicBezTo>
                    <a:pt x="8603" y="3225"/>
                    <a:pt x="8046" y="3303"/>
                    <a:pt x="7499" y="3433"/>
                  </a:cubicBezTo>
                  <a:lnTo>
                    <a:pt x="51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3"/>
            <p:cNvSpPr/>
            <p:nvPr/>
          </p:nvSpPr>
          <p:spPr>
            <a:xfrm>
              <a:off x="5093535" y="2216786"/>
              <a:ext cx="87964" cy="89028"/>
            </a:xfrm>
            <a:custGeom>
              <a:avLst/>
              <a:gdLst/>
              <a:ahLst/>
              <a:cxnLst/>
              <a:rect l="l" t="t" r="r" b="b"/>
              <a:pathLst>
                <a:path w="3223" h="3262" extrusionOk="0">
                  <a:moveTo>
                    <a:pt x="1" y="1"/>
                  </a:moveTo>
                  <a:lnTo>
                    <a:pt x="1" y="1073"/>
                  </a:lnTo>
                  <a:lnTo>
                    <a:pt x="2146" y="1073"/>
                  </a:lnTo>
                  <a:lnTo>
                    <a:pt x="2146" y="3261"/>
                  </a:lnTo>
                  <a:lnTo>
                    <a:pt x="3223" y="3261"/>
                  </a:lnTo>
                  <a:lnTo>
                    <a:pt x="32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3"/>
            <p:cNvSpPr/>
            <p:nvPr/>
          </p:nvSpPr>
          <p:spPr>
            <a:xfrm>
              <a:off x="5093535" y="2510999"/>
              <a:ext cx="87964" cy="89028"/>
            </a:xfrm>
            <a:custGeom>
              <a:avLst/>
              <a:gdLst/>
              <a:ahLst/>
              <a:cxnLst/>
              <a:rect l="l" t="t" r="r" b="b"/>
              <a:pathLst>
                <a:path w="3223" h="3262" extrusionOk="0">
                  <a:moveTo>
                    <a:pt x="2146" y="1"/>
                  </a:moveTo>
                  <a:lnTo>
                    <a:pt x="2146" y="2185"/>
                  </a:lnTo>
                  <a:lnTo>
                    <a:pt x="1" y="2185"/>
                  </a:lnTo>
                  <a:lnTo>
                    <a:pt x="1" y="3261"/>
                  </a:lnTo>
                  <a:lnTo>
                    <a:pt x="3223" y="3261"/>
                  </a:lnTo>
                  <a:lnTo>
                    <a:pt x="32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3"/>
            <p:cNvSpPr/>
            <p:nvPr/>
          </p:nvSpPr>
          <p:spPr>
            <a:xfrm>
              <a:off x="4681063" y="2216676"/>
              <a:ext cx="89001" cy="89137"/>
            </a:xfrm>
            <a:custGeom>
              <a:avLst/>
              <a:gdLst/>
              <a:ahLst/>
              <a:cxnLst/>
              <a:rect l="l" t="t" r="r" b="b"/>
              <a:pathLst>
                <a:path w="3261" h="3266" extrusionOk="0">
                  <a:moveTo>
                    <a:pt x="0" y="1"/>
                  </a:moveTo>
                  <a:lnTo>
                    <a:pt x="0" y="3265"/>
                  </a:lnTo>
                  <a:lnTo>
                    <a:pt x="1077" y="3265"/>
                  </a:lnTo>
                  <a:lnTo>
                    <a:pt x="1077" y="1077"/>
                  </a:lnTo>
                  <a:lnTo>
                    <a:pt x="3261" y="1077"/>
                  </a:lnTo>
                  <a:lnTo>
                    <a:pt x="3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3"/>
            <p:cNvSpPr/>
            <p:nvPr/>
          </p:nvSpPr>
          <p:spPr>
            <a:xfrm>
              <a:off x="4681063" y="2510999"/>
              <a:ext cx="89001" cy="89028"/>
            </a:xfrm>
            <a:custGeom>
              <a:avLst/>
              <a:gdLst/>
              <a:ahLst/>
              <a:cxnLst/>
              <a:rect l="l" t="t" r="r" b="b"/>
              <a:pathLst>
                <a:path w="3261" h="3262" extrusionOk="0">
                  <a:moveTo>
                    <a:pt x="0" y="1"/>
                  </a:moveTo>
                  <a:lnTo>
                    <a:pt x="0" y="3261"/>
                  </a:lnTo>
                  <a:lnTo>
                    <a:pt x="3261" y="3261"/>
                  </a:lnTo>
                  <a:lnTo>
                    <a:pt x="3261" y="2185"/>
                  </a:lnTo>
                  <a:lnTo>
                    <a:pt x="1077" y="2185"/>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3"/>
            <p:cNvSpPr/>
            <p:nvPr/>
          </p:nvSpPr>
          <p:spPr>
            <a:xfrm>
              <a:off x="4681063" y="2099592"/>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3"/>
            <p:cNvSpPr/>
            <p:nvPr/>
          </p:nvSpPr>
          <p:spPr>
            <a:xfrm>
              <a:off x="4739797"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3"/>
            <p:cNvSpPr/>
            <p:nvPr/>
          </p:nvSpPr>
          <p:spPr>
            <a:xfrm>
              <a:off x="4798448"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3"/>
            <p:cNvSpPr/>
            <p:nvPr/>
          </p:nvSpPr>
          <p:spPr>
            <a:xfrm>
              <a:off x="5064277"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3"/>
            <p:cNvSpPr/>
            <p:nvPr/>
          </p:nvSpPr>
          <p:spPr>
            <a:xfrm>
              <a:off x="5064277" y="2158243"/>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3"/>
            <p:cNvSpPr/>
            <p:nvPr/>
          </p:nvSpPr>
          <p:spPr>
            <a:xfrm>
              <a:off x="5122929" y="2099592"/>
              <a:ext cx="58570" cy="29394"/>
            </a:xfrm>
            <a:custGeom>
              <a:avLst/>
              <a:gdLst/>
              <a:ahLst/>
              <a:cxnLst/>
              <a:rect l="l" t="t" r="r" b="b"/>
              <a:pathLst>
                <a:path w="2146" h="1077" extrusionOk="0">
                  <a:moveTo>
                    <a:pt x="0" y="0"/>
                  </a:moveTo>
                  <a:lnTo>
                    <a:pt x="0" y="1076"/>
                  </a:lnTo>
                  <a:lnTo>
                    <a:pt x="2146" y="1076"/>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3"/>
            <p:cNvSpPr/>
            <p:nvPr/>
          </p:nvSpPr>
          <p:spPr>
            <a:xfrm>
              <a:off x="5122929" y="2158243"/>
              <a:ext cx="58570" cy="29394"/>
            </a:xfrm>
            <a:custGeom>
              <a:avLst/>
              <a:gdLst/>
              <a:ahLst/>
              <a:cxnLst/>
              <a:rect l="l" t="t" r="r" b="b"/>
              <a:pathLst>
                <a:path w="2146" h="1077" extrusionOk="0">
                  <a:moveTo>
                    <a:pt x="0" y="0"/>
                  </a:moveTo>
                  <a:lnTo>
                    <a:pt x="0" y="1076"/>
                  </a:lnTo>
                  <a:lnTo>
                    <a:pt x="2146" y="1076"/>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63"/>
          <p:cNvGrpSpPr/>
          <p:nvPr/>
        </p:nvGrpSpPr>
        <p:grpSpPr>
          <a:xfrm>
            <a:off x="6265420" y="2099482"/>
            <a:ext cx="500544" cy="500544"/>
            <a:chOff x="6265420" y="2099482"/>
            <a:chExt cx="500544" cy="500544"/>
          </a:xfrm>
        </p:grpSpPr>
        <p:sp>
          <p:nvSpPr>
            <p:cNvPr id="1402" name="Google Shape;1402;p63"/>
            <p:cNvSpPr/>
            <p:nvPr/>
          </p:nvSpPr>
          <p:spPr>
            <a:xfrm>
              <a:off x="6339765" y="2172872"/>
              <a:ext cx="117249" cy="117330"/>
            </a:xfrm>
            <a:custGeom>
              <a:avLst/>
              <a:gdLst/>
              <a:ahLst/>
              <a:cxnLst/>
              <a:rect l="l" t="t" r="r" b="b"/>
              <a:pathLst>
                <a:path w="4296" h="4299" extrusionOk="0">
                  <a:moveTo>
                    <a:pt x="2686" y="1606"/>
                  </a:moveTo>
                  <a:lnTo>
                    <a:pt x="2686" y="2682"/>
                  </a:lnTo>
                  <a:lnTo>
                    <a:pt x="1610" y="2682"/>
                  </a:lnTo>
                  <a:lnTo>
                    <a:pt x="1610" y="1606"/>
                  </a:lnTo>
                  <a:close/>
                  <a:moveTo>
                    <a:pt x="2146" y="0"/>
                  </a:moveTo>
                  <a:cubicBezTo>
                    <a:pt x="961" y="0"/>
                    <a:pt x="1" y="964"/>
                    <a:pt x="1" y="2149"/>
                  </a:cubicBezTo>
                  <a:cubicBezTo>
                    <a:pt x="1" y="3335"/>
                    <a:pt x="961" y="4298"/>
                    <a:pt x="2146" y="4298"/>
                  </a:cubicBezTo>
                  <a:cubicBezTo>
                    <a:pt x="3332" y="4298"/>
                    <a:pt x="4295" y="3335"/>
                    <a:pt x="4295" y="2149"/>
                  </a:cubicBezTo>
                  <a:cubicBezTo>
                    <a:pt x="4295" y="964"/>
                    <a:pt x="3332" y="0"/>
                    <a:pt x="2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3"/>
            <p:cNvSpPr/>
            <p:nvPr/>
          </p:nvSpPr>
          <p:spPr>
            <a:xfrm>
              <a:off x="6265420" y="2099482"/>
              <a:ext cx="500353" cy="56168"/>
            </a:xfrm>
            <a:custGeom>
              <a:avLst/>
              <a:gdLst/>
              <a:ahLst/>
              <a:cxnLst/>
              <a:rect l="l" t="t" r="r" b="b"/>
              <a:pathLst>
                <a:path w="18333" h="2058" extrusionOk="0">
                  <a:moveTo>
                    <a:pt x="1" y="1"/>
                  </a:moveTo>
                  <a:lnTo>
                    <a:pt x="1" y="1077"/>
                  </a:lnTo>
                  <a:lnTo>
                    <a:pt x="3261" y="1077"/>
                  </a:lnTo>
                  <a:lnTo>
                    <a:pt x="3261" y="2058"/>
                  </a:lnTo>
                  <a:cubicBezTo>
                    <a:pt x="3738" y="1783"/>
                    <a:pt x="4284" y="1610"/>
                    <a:pt x="4870" y="1610"/>
                  </a:cubicBezTo>
                  <a:cubicBezTo>
                    <a:pt x="5463" y="1610"/>
                    <a:pt x="6006" y="1779"/>
                    <a:pt x="6483" y="2058"/>
                  </a:cubicBezTo>
                  <a:lnTo>
                    <a:pt x="6483" y="1077"/>
                  </a:lnTo>
                  <a:lnTo>
                    <a:pt x="11854" y="1077"/>
                  </a:lnTo>
                  <a:lnTo>
                    <a:pt x="11854" y="2058"/>
                  </a:lnTo>
                  <a:cubicBezTo>
                    <a:pt x="12330" y="1783"/>
                    <a:pt x="12877" y="1610"/>
                    <a:pt x="13463" y="1610"/>
                  </a:cubicBezTo>
                  <a:cubicBezTo>
                    <a:pt x="14056" y="1610"/>
                    <a:pt x="14599" y="1779"/>
                    <a:pt x="15075" y="2058"/>
                  </a:cubicBezTo>
                  <a:lnTo>
                    <a:pt x="15075" y="1077"/>
                  </a:lnTo>
                  <a:lnTo>
                    <a:pt x="18332" y="1077"/>
                  </a:lnTo>
                  <a:lnTo>
                    <a:pt x="18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3"/>
            <p:cNvSpPr/>
            <p:nvPr/>
          </p:nvSpPr>
          <p:spPr>
            <a:xfrm>
              <a:off x="6354503" y="2307206"/>
              <a:ext cx="87964" cy="116866"/>
            </a:xfrm>
            <a:custGeom>
              <a:avLst/>
              <a:gdLst/>
              <a:ahLst/>
              <a:cxnLst/>
              <a:rect l="l" t="t" r="r" b="b"/>
              <a:pathLst>
                <a:path w="3223" h="4282" extrusionOk="0">
                  <a:moveTo>
                    <a:pt x="1" y="1"/>
                  </a:moveTo>
                  <a:lnTo>
                    <a:pt x="1" y="2062"/>
                  </a:lnTo>
                  <a:lnTo>
                    <a:pt x="1077" y="2062"/>
                  </a:lnTo>
                  <a:lnTo>
                    <a:pt x="1077" y="4281"/>
                  </a:lnTo>
                  <a:lnTo>
                    <a:pt x="2146" y="4281"/>
                  </a:lnTo>
                  <a:lnTo>
                    <a:pt x="2146" y="2062"/>
                  </a:lnTo>
                  <a:lnTo>
                    <a:pt x="3222" y="2062"/>
                  </a:lnTo>
                  <a:lnTo>
                    <a:pt x="3222" y="1"/>
                  </a:lnTo>
                  <a:cubicBezTo>
                    <a:pt x="2746" y="280"/>
                    <a:pt x="2199" y="453"/>
                    <a:pt x="1610" y="453"/>
                  </a:cubicBezTo>
                  <a:cubicBezTo>
                    <a:pt x="1020" y="453"/>
                    <a:pt x="477" y="28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3"/>
            <p:cNvSpPr/>
            <p:nvPr/>
          </p:nvSpPr>
          <p:spPr>
            <a:xfrm>
              <a:off x="6265420" y="2453412"/>
              <a:ext cx="500544" cy="146615"/>
            </a:xfrm>
            <a:custGeom>
              <a:avLst/>
              <a:gdLst/>
              <a:ahLst/>
              <a:cxnLst/>
              <a:rect l="l" t="t" r="r" b="b"/>
              <a:pathLst>
                <a:path w="18340" h="5372" extrusionOk="0">
                  <a:moveTo>
                    <a:pt x="7033" y="1070"/>
                  </a:moveTo>
                  <a:cubicBezTo>
                    <a:pt x="6800" y="1384"/>
                    <a:pt x="6617" y="1747"/>
                    <a:pt x="6539" y="2146"/>
                  </a:cubicBezTo>
                  <a:lnTo>
                    <a:pt x="5357" y="2146"/>
                  </a:lnTo>
                  <a:cubicBezTo>
                    <a:pt x="5276" y="1747"/>
                    <a:pt x="5096" y="1387"/>
                    <a:pt x="4860" y="1070"/>
                  </a:cubicBezTo>
                  <a:close/>
                  <a:moveTo>
                    <a:pt x="13477" y="1070"/>
                  </a:moveTo>
                  <a:cubicBezTo>
                    <a:pt x="13244" y="1384"/>
                    <a:pt x="13067" y="1747"/>
                    <a:pt x="12983" y="2146"/>
                  </a:cubicBezTo>
                  <a:lnTo>
                    <a:pt x="11801" y="2146"/>
                  </a:lnTo>
                  <a:cubicBezTo>
                    <a:pt x="11720" y="1747"/>
                    <a:pt x="11540" y="1387"/>
                    <a:pt x="11303" y="1070"/>
                  </a:cubicBezTo>
                  <a:close/>
                  <a:moveTo>
                    <a:pt x="3261" y="2143"/>
                  </a:moveTo>
                  <a:lnTo>
                    <a:pt x="3261" y="3219"/>
                  </a:lnTo>
                  <a:lnTo>
                    <a:pt x="2185" y="3219"/>
                  </a:lnTo>
                  <a:lnTo>
                    <a:pt x="2185" y="2143"/>
                  </a:lnTo>
                  <a:close/>
                  <a:moveTo>
                    <a:pt x="9705" y="2143"/>
                  </a:moveTo>
                  <a:lnTo>
                    <a:pt x="9705" y="3219"/>
                  </a:lnTo>
                  <a:lnTo>
                    <a:pt x="8628" y="3219"/>
                  </a:lnTo>
                  <a:lnTo>
                    <a:pt x="8628" y="2143"/>
                  </a:lnTo>
                  <a:close/>
                  <a:moveTo>
                    <a:pt x="16155" y="2143"/>
                  </a:moveTo>
                  <a:lnTo>
                    <a:pt x="16155" y="3219"/>
                  </a:lnTo>
                  <a:lnTo>
                    <a:pt x="15079" y="3219"/>
                  </a:lnTo>
                  <a:lnTo>
                    <a:pt x="15079" y="2143"/>
                  </a:lnTo>
                  <a:close/>
                  <a:moveTo>
                    <a:pt x="6539" y="3219"/>
                  </a:moveTo>
                  <a:cubicBezTo>
                    <a:pt x="6617" y="3621"/>
                    <a:pt x="6800" y="3977"/>
                    <a:pt x="7037" y="4295"/>
                  </a:cubicBezTo>
                  <a:lnTo>
                    <a:pt x="4860" y="4295"/>
                  </a:lnTo>
                  <a:cubicBezTo>
                    <a:pt x="5096" y="3981"/>
                    <a:pt x="5273" y="3621"/>
                    <a:pt x="5357" y="3219"/>
                  </a:cubicBezTo>
                  <a:close/>
                  <a:moveTo>
                    <a:pt x="12983" y="3219"/>
                  </a:moveTo>
                  <a:cubicBezTo>
                    <a:pt x="13064" y="3621"/>
                    <a:pt x="13244" y="3977"/>
                    <a:pt x="13480" y="4295"/>
                  </a:cubicBezTo>
                  <a:lnTo>
                    <a:pt x="11303" y="4295"/>
                  </a:lnTo>
                  <a:cubicBezTo>
                    <a:pt x="11540" y="3981"/>
                    <a:pt x="11716" y="3621"/>
                    <a:pt x="11801" y="3219"/>
                  </a:cubicBezTo>
                  <a:close/>
                  <a:moveTo>
                    <a:pt x="2725" y="1"/>
                  </a:moveTo>
                  <a:cubicBezTo>
                    <a:pt x="1243" y="1"/>
                    <a:pt x="1" y="1204"/>
                    <a:pt x="1" y="2686"/>
                  </a:cubicBezTo>
                  <a:cubicBezTo>
                    <a:pt x="1" y="4168"/>
                    <a:pt x="1243" y="5371"/>
                    <a:pt x="2725" y="5371"/>
                  </a:cubicBezTo>
                  <a:lnTo>
                    <a:pt x="15615" y="5371"/>
                  </a:lnTo>
                  <a:cubicBezTo>
                    <a:pt x="17097" y="5371"/>
                    <a:pt x="18339" y="4168"/>
                    <a:pt x="18339" y="2686"/>
                  </a:cubicBezTo>
                  <a:cubicBezTo>
                    <a:pt x="18339" y="1204"/>
                    <a:pt x="17094" y="1"/>
                    <a:pt x="1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3"/>
            <p:cNvSpPr/>
            <p:nvPr/>
          </p:nvSpPr>
          <p:spPr>
            <a:xfrm>
              <a:off x="6574371" y="2172872"/>
              <a:ext cx="117249" cy="117330"/>
            </a:xfrm>
            <a:custGeom>
              <a:avLst/>
              <a:gdLst/>
              <a:ahLst/>
              <a:cxnLst/>
              <a:rect l="l" t="t" r="r" b="b"/>
              <a:pathLst>
                <a:path w="4296" h="4299" extrusionOk="0">
                  <a:moveTo>
                    <a:pt x="2683" y="1606"/>
                  </a:moveTo>
                  <a:lnTo>
                    <a:pt x="2683" y="2682"/>
                  </a:lnTo>
                  <a:lnTo>
                    <a:pt x="1606" y="2682"/>
                  </a:lnTo>
                  <a:lnTo>
                    <a:pt x="1606" y="1606"/>
                  </a:lnTo>
                  <a:close/>
                  <a:moveTo>
                    <a:pt x="2146" y="0"/>
                  </a:moveTo>
                  <a:cubicBezTo>
                    <a:pt x="961" y="0"/>
                    <a:pt x="1" y="964"/>
                    <a:pt x="1" y="2149"/>
                  </a:cubicBezTo>
                  <a:cubicBezTo>
                    <a:pt x="1" y="3335"/>
                    <a:pt x="961" y="4298"/>
                    <a:pt x="2146" y="4298"/>
                  </a:cubicBezTo>
                  <a:cubicBezTo>
                    <a:pt x="3335" y="4298"/>
                    <a:pt x="4295" y="3335"/>
                    <a:pt x="4295" y="2149"/>
                  </a:cubicBezTo>
                  <a:cubicBezTo>
                    <a:pt x="4295" y="964"/>
                    <a:pt x="3335" y="0"/>
                    <a:pt x="2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3"/>
            <p:cNvSpPr/>
            <p:nvPr/>
          </p:nvSpPr>
          <p:spPr>
            <a:xfrm>
              <a:off x="6589027" y="2307206"/>
              <a:ext cx="87936" cy="116866"/>
            </a:xfrm>
            <a:custGeom>
              <a:avLst/>
              <a:gdLst/>
              <a:ahLst/>
              <a:cxnLst/>
              <a:rect l="l" t="t" r="r" b="b"/>
              <a:pathLst>
                <a:path w="3222" h="4282" extrusionOk="0">
                  <a:moveTo>
                    <a:pt x="0" y="1"/>
                  </a:moveTo>
                  <a:lnTo>
                    <a:pt x="0" y="2062"/>
                  </a:lnTo>
                  <a:lnTo>
                    <a:pt x="1076" y="2062"/>
                  </a:lnTo>
                  <a:lnTo>
                    <a:pt x="1076" y="4281"/>
                  </a:lnTo>
                  <a:lnTo>
                    <a:pt x="2146" y="4281"/>
                  </a:lnTo>
                  <a:lnTo>
                    <a:pt x="2146" y="2062"/>
                  </a:lnTo>
                  <a:lnTo>
                    <a:pt x="3222" y="2062"/>
                  </a:lnTo>
                  <a:lnTo>
                    <a:pt x="3222" y="1"/>
                  </a:lnTo>
                  <a:cubicBezTo>
                    <a:pt x="2745" y="280"/>
                    <a:pt x="2199" y="453"/>
                    <a:pt x="1609" y="453"/>
                  </a:cubicBezTo>
                  <a:cubicBezTo>
                    <a:pt x="1020" y="453"/>
                    <a:pt x="477" y="2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63"/>
          <p:cNvGrpSpPr/>
          <p:nvPr/>
        </p:nvGrpSpPr>
        <p:grpSpPr>
          <a:xfrm>
            <a:off x="7175925" y="2099592"/>
            <a:ext cx="263891" cy="500326"/>
            <a:chOff x="7175925" y="2099592"/>
            <a:chExt cx="263891" cy="500326"/>
          </a:xfrm>
        </p:grpSpPr>
        <p:sp>
          <p:nvSpPr>
            <p:cNvPr id="1409" name="Google Shape;1409;p63"/>
            <p:cNvSpPr/>
            <p:nvPr/>
          </p:nvSpPr>
          <p:spPr>
            <a:xfrm>
              <a:off x="7175925" y="2158243"/>
              <a:ext cx="263891" cy="59525"/>
            </a:xfrm>
            <a:custGeom>
              <a:avLst/>
              <a:gdLst/>
              <a:ahLst/>
              <a:cxnLst/>
              <a:rect l="l" t="t" r="r" b="b"/>
              <a:pathLst>
                <a:path w="9669" h="2181" extrusionOk="0">
                  <a:moveTo>
                    <a:pt x="0" y="0"/>
                  </a:moveTo>
                  <a:lnTo>
                    <a:pt x="0" y="2181"/>
                  </a:lnTo>
                  <a:lnTo>
                    <a:pt x="9669" y="2181"/>
                  </a:lnTo>
                  <a:lnTo>
                    <a:pt x="9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3"/>
            <p:cNvSpPr/>
            <p:nvPr/>
          </p:nvSpPr>
          <p:spPr>
            <a:xfrm>
              <a:off x="7175925" y="2540284"/>
              <a:ext cx="263891" cy="59634"/>
            </a:xfrm>
            <a:custGeom>
              <a:avLst/>
              <a:gdLst/>
              <a:ahLst/>
              <a:cxnLst/>
              <a:rect l="l" t="t" r="r" b="b"/>
              <a:pathLst>
                <a:path w="9669" h="2185" extrusionOk="0">
                  <a:moveTo>
                    <a:pt x="0" y="0"/>
                  </a:moveTo>
                  <a:lnTo>
                    <a:pt x="0" y="2185"/>
                  </a:lnTo>
                  <a:lnTo>
                    <a:pt x="9669" y="2185"/>
                  </a:lnTo>
                  <a:lnTo>
                    <a:pt x="9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3"/>
            <p:cNvSpPr/>
            <p:nvPr/>
          </p:nvSpPr>
          <p:spPr>
            <a:xfrm>
              <a:off x="7175925" y="2247135"/>
              <a:ext cx="263891" cy="263809"/>
            </a:xfrm>
            <a:custGeom>
              <a:avLst/>
              <a:gdLst/>
              <a:ahLst/>
              <a:cxnLst/>
              <a:rect l="l" t="t" r="r" b="b"/>
              <a:pathLst>
                <a:path w="9669" h="9666" extrusionOk="0">
                  <a:moveTo>
                    <a:pt x="7520" y="1073"/>
                  </a:moveTo>
                  <a:lnTo>
                    <a:pt x="7520" y="2149"/>
                  </a:lnTo>
                  <a:lnTo>
                    <a:pt x="2149" y="2149"/>
                  </a:lnTo>
                  <a:lnTo>
                    <a:pt x="2149" y="1073"/>
                  </a:lnTo>
                  <a:close/>
                  <a:moveTo>
                    <a:pt x="7520" y="3222"/>
                  </a:moveTo>
                  <a:lnTo>
                    <a:pt x="7520" y="4298"/>
                  </a:lnTo>
                  <a:lnTo>
                    <a:pt x="2149" y="4298"/>
                  </a:lnTo>
                  <a:lnTo>
                    <a:pt x="2149" y="3222"/>
                  </a:lnTo>
                  <a:close/>
                  <a:moveTo>
                    <a:pt x="7520" y="5371"/>
                  </a:moveTo>
                  <a:lnTo>
                    <a:pt x="7520" y="6447"/>
                  </a:lnTo>
                  <a:lnTo>
                    <a:pt x="2149" y="6447"/>
                  </a:lnTo>
                  <a:lnTo>
                    <a:pt x="2149" y="5371"/>
                  </a:lnTo>
                  <a:close/>
                  <a:moveTo>
                    <a:pt x="7520" y="7516"/>
                  </a:moveTo>
                  <a:lnTo>
                    <a:pt x="7520" y="8592"/>
                  </a:lnTo>
                  <a:lnTo>
                    <a:pt x="2149" y="8592"/>
                  </a:lnTo>
                  <a:lnTo>
                    <a:pt x="2149" y="7516"/>
                  </a:lnTo>
                  <a:close/>
                  <a:moveTo>
                    <a:pt x="0" y="0"/>
                  </a:moveTo>
                  <a:lnTo>
                    <a:pt x="0" y="9665"/>
                  </a:lnTo>
                  <a:lnTo>
                    <a:pt x="9669" y="9665"/>
                  </a:lnTo>
                  <a:lnTo>
                    <a:pt x="9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3"/>
            <p:cNvSpPr/>
            <p:nvPr/>
          </p:nvSpPr>
          <p:spPr>
            <a:xfrm>
              <a:off x="7234577" y="2099592"/>
              <a:ext cx="146588" cy="29394"/>
            </a:xfrm>
            <a:custGeom>
              <a:avLst/>
              <a:gdLst/>
              <a:ahLst/>
              <a:cxnLst/>
              <a:rect l="l" t="t" r="r" b="b"/>
              <a:pathLst>
                <a:path w="5371" h="1077" extrusionOk="0">
                  <a:moveTo>
                    <a:pt x="0" y="0"/>
                  </a:moveTo>
                  <a:lnTo>
                    <a:pt x="0" y="1076"/>
                  </a:lnTo>
                  <a:lnTo>
                    <a:pt x="5371" y="1076"/>
                  </a:lnTo>
                  <a:lnTo>
                    <a:pt x="53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63"/>
          <p:cNvGrpSpPr/>
          <p:nvPr/>
        </p:nvGrpSpPr>
        <p:grpSpPr>
          <a:xfrm>
            <a:off x="7849968" y="2099401"/>
            <a:ext cx="500353" cy="500626"/>
            <a:chOff x="7849968" y="2099401"/>
            <a:chExt cx="500353" cy="500626"/>
          </a:xfrm>
        </p:grpSpPr>
        <p:sp>
          <p:nvSpPr>
            <p:cNvPr id="1414" name="Google Shape;1414;p63"/>
            <p:cNvSpPr/>
            <p:nvPr/>
          </p:nvSpPr>
          <p:spPr>
            <a:xfrm>
              <a:off x="8114814" y="2099401"/>
              <a:ext cx="235507" cy="500326"/>
            </a:xfrm>
            <a:custGeom>
              <a:avLst/>
              <a:gdLst/>
              <a:ahLst/>
              <a:cxnLst/>
              <a:rect l="l" t="t" r="r" b="b"/>
              <a:pathLst>
                <a:path w="8629" h="18332" extrusionOk="0">
                  <a:moveTo>
                    <a:pt x="371" y="0"/>
                  </a:moveTo>
                  <a:lnTo>
                    <a:pt x="1" y="371"/>
                  </a:lnTo>
                  <a:lnTo>
                    <a:pt x="1" y="5371"/>
                  </a:lnTo>
                  <a:lnTo>
                    <a:pt x="1077" y="5371"/>
                  </a:lnTo>
                  <a:lnTo>
                    <a:pt x="1077" y="6447"/>
                  </a:lnTo>
                  <a:lnTo>
                    <a:pt x="1" y="6447"/>
                  </a:lnTo>
                  <a:lnTo>
                    <a:pt x="1" y="11073"/>
                  </a:lnTo>
                  <a:lnTo>
                    <a:pt x="1077" y="11609"/>
                  </a:lnTo>
                  <a:lnTo>
                    <a:pt x="1077" y="15039"/>
                  </a:lnTo>
                  <a:lnTo>
                    <a:pt x="1" y="15039"/>
                  </a:lnTo>
                  <a:lnTo>
                    <a:pt x="1" y="18332"/>
                  </a:lnTo>
                  <a:lnTo>
                    <a:pt x="3226" y="18332"/>
                  </a:lnTo>
                  <a:lnTo>
                    <a:pt x="3226" y="15039"/>
                  </a:lnTo>
                  <a:lnTo>
                    <a:pt x="2150" y="15039"/>
                  </a:lnTo>
                  <a:lnTo>
                    <a:pt x="2150" y="13963"/>
                  </a:lnTo>
                  <a:lnTo>
                    <a:pt x="5407" y="13963"/>
                  </a:lnTo>
                  <a:lnTo>
                    <a:pt x="5407" y="15039"/>
                  </a:lnTo>
                  <a:lnTo>
                    <a:pt x="8629" y="15039"/>
                  </a:lnTo>
                  <a:lnTo>
                    <a:pt x="8629" y="11818"/>
                  </a:lnTo>
                  <a:lnTo>
                    <a:pt x="5403" y="11818"/>
                  </a:lnTo>
                  <a:lnTo>
                    <a:pt x="5403" y="12894"/>
                  </a:lnTo>
                  <a:lnTo>
                    <a:pt x="2143" y="12894"/>
                  </a:lnTo>
                  <a:lnTo>
                    <a:pt x="2143" y="11507"/>
                  </a:lnTo>
                  <a:lnTo>
                    <a:pt x="3219" y="10431"/>
                  </a:lnTo>
                  <a:lnTo>
                    <a:pt x="3219" y="9672"/>
                  </a:lnTo>
                  <a:lnTo>
                    <a:pt x="1074" y="9672"/>
                  </a:lnTo>
                  <a:lnTo>
                    <a:pt x="1074" y="7523"/>
                  </a:lnTo>
                  <a:lnTo>
                    <a:pt x="2146" y="7523"/>
                  </a:lnTo>
                  <a:lnTo>
                    <a:pt x="2146" y="8600"/>
                  </a:lnTo>
                  <a:lnTo>
                    <a:pt x="4295" y="8600"/>
                  </a:lnTo>
                  <a:lnTo>
                    <a:pt x="4295" y="7858"/>
                  </a:lnTo>
                  <a:lnTo>
                    <a:pt x="5372" y="7319"/>
                  </a:lnTo>
                  <a:lnTo>
                    <a:pt x="5372" y="6451"/>
                  </a:lnTo>
                  <a:lnTo>
                    <a:pt x="2146" y="6451"/>
                  </a:lnTo>
                  <a:lnTo>
                    <a:pt x="2146" y="5374"/>
                  </a:lnTo>
                  <a:lnTo>
                    <a:pt x="5372" y="5374"/>
                  </a:lnTo>
                  <a:lnTo>
                    <a:pt x="5372" y="4506"/>
                  </a:lnTo>
                  <a:lnTo>
                    <a:pt x="4295" y="3966"/>
                  </a:lnTo>
                  <a:lnTo>
                    <a:pt x="4295" y="3225"/>
                  </a:lnTo>
                  <a:lnTo>
                    <a:pt x="2146" y="3225"/>
                  </a:lnTo>
                  <a:lnTo>
                    <a:pt x="2146" y="4302"/>
                  </a:lnTo>
                  <a:lnTo>
                    <a:pt x="1074" y="4302"/>
                  </a:lnTo>
                  <a:lnTo>
                    <a:pt x="1074" y="2153"/>
                  </a:lnTo>
                  <a:lnTo>
                    <a:pt x="3219" y="2153"/>
                  </a:lnTo>
                  <a:lnTo>
                    <a:pt x="3219" y="716"/>
                  </a:lnTo>
                  <a:lnTo>
                    <a:pt x="3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3"/>
            <p:cNvSpPr/>
            <p:nvPr/>
          </p:nvSpPr>
          <p:spPr>
            <a:xfrm>
              <a:off x="7849968" y="2099592"/>
              <a:ext cx="235507" cy="500435"/>
            </a:xfrm>
            <a:custGeom>
              <a:avLst/>
              <a:gdLst/>
              <a:ahLst/>
              <a:cxnLst/>
              <a:rect l="l" t="t" r="r" b="b"/>
              <a:pathLst>
                <a:path w="8629" h="18336" extrusionOk="0">
                  <a:moveTo>
                    <a:pt x="8258" y="0"/>
                  </a:moveTo>
                  <a:lnTo>
                    <a:pt x="5407" y="713"/>
                  </a:lnTo>
                  <a:lnTo>
                    <a:pt x="5407" y="2153"/>
                  </a:lnTo>
                  <a:lnTo>
                    <a:pt x="7556" y="2153"/>
                  </a:lnTo>
                  <a:lnTo>
                    <a:pt x="7556" y="4302"/>
                  </a:lnTo>
                  <a:lnTo>
                    <a:pt x="6480" y="4302"/>
                  </a:lnTo>
                  <a:lnTo>
                    <a:pt x="6480" y="3225"/>
                  </a:lnTo>
                  <a:lnTo>
                    <a:pt x="4331" y="3225"/>
                  </a:lnTo>
                  <a:lnTo>
                    <a:pt x="4331" y="3966"/>
                  </a:lnTo>
                  <a:lnTo>
                    <a:pt x="3254" y="4503"/>
                  </a:lnTo>
                  <a:lnTo>
                    <a:pt x="3254" y="5371"/>
                  </a:lnTo>
                  <a:lnTo>
                    <a:pt x="6480" y="5371"/>
                  </a:lnTo>
                  <a:lnTo>
                    <a:pt x="6480" y="6447"/>
                  </a:lnTo>
                  <a:lnTo>
                    <a:pt x="3254" y="6447"/>
                  </a:lnTo>
                  <a:lnTo>
                    <a:pt x="3254" y="7319"/>
                  </a:lnTo>
                  <a:lnTo>
                    <a:pt x="4331" y="7855"/>
                  </a:lnTo>
                  <a:lnTo>
                    <a:pt x="4331" y="8596"/>
                  </a:lnTo>
                  <a:lnTo>
                    <a:pt x="6480" y="8596"/>
                  </a:lnTo>
                  <a:lnTo>
                    <a:pt x="6480" y="7520"/>
                  </a:lnTo>
                  <a:lnTo>
                    <a:pt x="7556" y="7520"/>
                  </a:lnTo>
                  <a:lnTo>
                    <a:pt x="7556" y="9669"/>
                  </a:lnTo>
                  <a:lnTo>
                    <a:pt x="5407" y="9669"/>
                  </a:lnTo>
                  <a:lnTo>
                    <a:pt x="5407" y="10427"/>
                  </a:lnTo>
                  <a:lnTo>
                    <a:pt x="6483" y="11504"/>
                  </a:lnTo>
                  <a:lnTo>
                    <a:pt x="6483" y="12894"/>
                  </a:lnTo>
                  <a:lnTo>
                    <a:pt x="3261" y="12894"/>
                  </a:lnTo>
                  <a:lnTo>
                    <a:pt x="3261" y="11818"/>
                  </a:lnTo>
                  <a:lnTo>
                    <a:pt x="1" y="11818"/>
                  </a:lnTo>
                  <a:lnTo>
                    <a:pt x="1" y="15039"/>
                  </a:lnTo>
                  <a:lnTo>
                    <a:pt x="3261" y="15039"/>
                  </a:lnTo>
                  <a:lnTo>
                    <a:pt x="3261" y="13963"/>
                  </a:lnTo>
                  <a:lnTo>
                    <a:pt x="6480" y="13963"/>
                  </a:lnTo>
                  <a:lnTo>
                    <a:pt x="6480" y="15039"/>
                  </a:lnTo>
                  <a:lnTo>
                    <a:pt x="5403" y="15039"/>
                  </a:lnTo>
                  <a:lnTo>
                    <a:pt x="5403" y="18335"/>
                  </a:lnTo>
                  <a:lnTo>
                    <a:pt x="8629" y="18335"/>
                  </a:lnTo>
                  <a:lnTo>
                    <a:pt x="8629" y="15039"/>
                  </a:lnTo>
                  <a:lnTo>
                    <a:pt x="7552" y="15039"/>
                  </a:lnTo>
                  <a:lnTo>
                    <a:pt x="7552" y="11613"/>
                  </a:lnTo>
                  <a:lnTo>
                    <a:pt x="8629" y="11073"/>
                  </a:lnTo>
                  <a:lnTo>
                    <a:pt x="8629" y="6444"/>
                  </a:lnTo>
                  <a:lnTo>
                    <a:pt x="7552" y="6444"/>
                  </a:lnTo>
                  <a:lnTo>
                    <a:pt x="7552" y="5367"/>
                  </a:lnTo>
                  <a:lnTo>
                    <a:pt x="8629" y="5367"/>
                  </a:lnTo>
                  <a:lnTo>
                    <a:pt x="8629" y="371"/>
                  </a:lnTo>
                  <a:lnTo>
                    <a:pt x="8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63"/>
          <p:cNvGrpSpPr/>
          <p:nvPr/>
        </p:nvGrpSpPr>
        <p:grpSpPr>
          <a:xfrm>
            <a:off x="720103" y="2734825"/>
            <a:ext cx="500544" cy="500353"/>
            <a:chOff x="720103" y="2734825"/>
            <a:chExt cx="500544" cy="500353"/>
          </a:xfrm>
        </p:grpSpPr>
        <p:sp>
          <p:nvSpPr>
            <p:cNvPr id="1417" name="Google Shape;1417;p63"/>
            <p:cNvSpPr/>
            <p:nvPr/>
          </p:nvSpPr>
          <p:spPr>
            <a:xfrm>
              <a:off x="838470" y="2734825"/>
              <a:ext cx="146697" cy="146697"/>
            </a:xfrm>
            <a:custGeom>
              <a:avLst/>
              <a:gdLst/>
              <a:ahLst/>
              <a:cxnLst/>
              <a:rect l="l" t="t" r="r" b="b"/>
              <a:pathLst>
                <a:path w="5375" h="5375" extrusionOk="0">
                  <a:moveTo>
                    <a:pt x="3226" y="2149"/>
                  </a:moveTo>
                  <a:lnTo>
                    <a:pt x="3226" y="3226"/>
                  </a:lnTo>
                  <a:lnTo>
                    <a:pt x="2149" y="3226"/>
                  </a:lnTo>
                  <a:lnTo>
                    <a:pt x="2149" y="2149"/>
                  </a:lnTo>
                  <a:close/>
                  <a:moveTo>
                    <a:pt x="2689" y="0"/>
                  </a:moveTo>
                  <a:cubicBezTo>
                    <a:pt x="1207" y="0"/>
                    <a:pt x="0" y="1204"/>
                    <a:pt x="0" y="2686"/>
                  </a:cubicBezTo>
                  <a:cubicBezTo>
                    <a:pt x="0" y="4168"/>
                    <a:pt x="1200" y="5375"/>
                    <a:pt x="2689" y="5375"/>
                  </a:cubicBezTo>
                  <a:cubicBezTo>
                    <a:pt x="4171" y="5375"/>
                    <a:pt x="5375" y="4168"/>
                    <a:pt x="5375" y="2686"/>
                  </a:cubicBezTo>
                  <a:cubicBezTo>
                    <a:pt x="5375" y="1204"/>
                    <a:pt x="4171"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3"/>
            <p:cNvSpPr/>
            <p:nvPr/>
          </p:nvSpPr>
          <p:spPr>
            <a:xfrm>
              <a:off x="1073950" y="2734825"/>
              <a:ext cx="146697" cy="175873"/>
            </a:xfrm>
            <a:custGeom>
              <a:avLst/>
              <a:gdLst/>
              <a:ahLst/>
              <a:cxnLst/>
              <a:rect l="l" t="t" r="r" b="b"/>
              <a:pathLst>
                <a:path w="5375" h="6444" extrusionOk="0">
                  <a:moveTo>
                    <a:pt x="3225" y="2149"/>
                  </a:moveTo>
                  <a:lnTo>
                    <a:pt x="3225" y="3226"/>
                  </a:lnTo>
                  <a:lnTo>
                    <a:pt x="2149" y="3226"/>
                  </a:lnTo>
                  <a:lnTo>
                    <a:pt x="2149" y="2149"/>
                  </a:lnTo>
                  <a:close/>
                  <a:moveTo>
                    <a:pt x="2689" y="0"/>
                  </a:moveTo>
                  <a:cubicBezTo>
                    <a:pt x="1207" y="0"/>
                    <a:pt x="0" y="1204"/>
                    <a:pt x="0" y="2686"/>
                  </a:cubicBezTo>
                  <a:lnTo>
                    <a:pt x="0" y="6444"/>
                  </a:lnTo>
                  <a:lnTo>
                    <a:pt x="5374" y="6444"/>
                  </a:lnTo>
                  <a:lnTo>
                    <a:pt x="5374" y="2686"/>
                  </a:lnTo>
                  <a:cubicBezTo>
                    <a:pt x="5374" y="1204"/>
                    <a:pt x="4171"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3"/>
            <p:cNvSpPr/>
            <p:nvPr/>
          </p:nvSpPr>
          <p:spPr>
            <a:xfrm>
              <a:off x="720103" y="3174561"/>
              <a:ext cx="383132" cy="60617"/>
            </a:xfrm>
            <a:custGeom>
              <a:avLst/>
              <a:gdLst/>
              <a:ahLst/>
              <a:cxnLst/>
              <a:rect l="l" t="t" r="r" b="b"/>
              <a:pathLst>
                <a:path w="14038" h="2221" extrusionOk="0">
                  <a:moveTo>
                    <a:pt x="0" y="1"/>
                  </a:moveTo>
                  <a:lnTo>
                    <a:pt x="0" y="2220"/>
                  </a:lnTo>
                  <a:lnTo>
                    <a:pt x="14038" y="2220"/>
                  </a:lnTo>
                  <a:lnTo>
                    <a:pt x="14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3"/>
            <p:cNvSpPr/>
            <p:nvPr/>
          </p:nvSpPr>
          <p:spPr>
            <a:xfrm>
              <a:off x="1103317" y="2940064"/>
              <a:ext cx="88155" cy="146697"/>
            </a:xfrm>
            <a:custGeom>
              <a:avLst/>
              <a:gdLst/>
              <a:ahLst/>
              <a:cxnLst/>
              <a:rect l="l" t="t" r="r" b="b"/>
              <a:pathLst>
                <a:path w="3230" h="5375" extrusionOk="0">
                  <a:moveTo>
                    <a:pt x="4" y="0"/>
                  </a:moveTo>
                  <a:lnTo>
                    <a:pt x="4" y="1076"/>
                  </a:lnTo>
                  <a:lnTo>
                    <a:pt x="1080" y="1076"/>
                  </a:lnTo>
                  <a:lnTo>
                    <a:pt x="1080" y="3225"/>
                  </a:lnTo>
                  <a:lnTo>
                    <a:pt x="0" y="3225"/>
                  </a:lnTo>
                  <a:lnTo>
                    <a:pt x="0" y="5374"/>
                  </a:lnTo>
                  <a:lnTo>
                    <a:pt x="1077" y="5374"/>
                  </a:lnTo>
                  <a:lnTo>
                    <a:pt x="1077" y="4298"/>
                  </a:lnTo>
                  <a:lnTo>
                    <a:pt x="2153" y="4298"/>
                  </a:lnTo>
                  <a:lnTo>
                    <a:pt x="2153" y="5374"/>
                  </a:lnTo>
                  <a:lnTo>
                    <a:pt x="3229" y="5374"/>
                  </a:lnTo>
                  <a:lnTo>
                    <a:pt x="3229" y="3225"/>
                  </a:lnTo>
                  <a:lnTo>
                    <a:pt x="2153" y="3225"/>
                  </a:lnTo>
                  <a:lnTo>
                    <a:pt x="2153" y="1076"/>
                  </a:lnTo>
                  <a:lnTo>
                    <a:pt x="3229" y="1076"/>
                  </a:lnTo>
                  <a:lnTo>
                    <a:pt x="3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3"/>
            <p:cNvSpPr/>
            <p:nvPr/>
          </p:nvSpPr>
          <p:spPr>
            <a:xfrm>
              <a:off x="1004026" y="2764191"/>
              <a:ext cx="50955" cy="87964"/>
            </a:xfrm>
            <a:custGeom>
              <a:avLst/>
              <a:gdLst/>
              <a:ahLst/>
              <a:cxnLst/>
              <a:rect l="l" t="t" r="r" b="b"/>
              <a:pathLst>
                <a:path w="1867" h="3223" extrusionOk="0">
                  <a:moveTo>
                    <a:pt x="0" y="1"/>
                  </a:moveTo>
                  <a:cubicBezTo>
                    <a:pt x="233" y="491"/>
                    <a:pt x="374" y="1035"/>
                    <a:pt x="374" y="1610"/>
                  </a:cubicBezTo>
                  <a:cubicBezTo>
                    <a:pt x="374" y="2189"/>
                    <a:pt x="233" y="2732"/>
                    <a:pt x="0" y="3222"/>
                  </a:cubicBezTo>
                  <a:lnTo>
                    <a:pt x="1489" y="3222"/>
                  </a:lnTo>
                  <a:lnTo>
                    <a:pt x="1489" y="1610"/>
                  </a:lnTo>
                  <a:cubicBezTo>
                    <a:pt x="1489" y="1035"/>
                    <a:pt x="1630" y="491"/>
                    <a:pt x="1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3"/>
            <p:cNvSpPr/>
            <p:nvPr/>
          </p:nvSpPr>
          <p:spPr>
            <a:xfrm>
              <a:off x="897122" y="3042629"/>
              <a:ext cx="29394" cy="29394"/>
            </a:xfrm>
            <a:custGeom>
              <a:avLst/>
              <a:gdLst/>
              <a:ahLst/>
              <a:cxnLst/>
              <a:rect l="l" t="t" r="r" b="b"/>
              <a:pathLst>
                <a:path w="1077" h="1077" extrusionOk="0">
                  <a:moveTo>
                    <a:pt x="540" y="0"/>
                  </a:moveTo>
                  <a:cubicBezTo>
                    <a:pt x="244" y="0"/>
                    <a:pt x="0" y="244"/>
                    <a:pt x="0" y="540"/>
                  </a:cubicBezTo>
                  <a:cubicBezTo>
                    <a:pt x="0" y="837"/>
                    <a:pt x="240" y="1077"/>
                    <a:pt x="540" y="1077"/>
                  </a:cubicBezTo>
                  <a:cubicBezTo>
                    <a:pt x="833" y="1077"/>
                    <a:pt x="1077" y="837"/>
                    <a:pt x="1077" y="540"/>
                  </a:cubicBezTo>
                  <a:cubicBezTo>
                    <a:pt x="1077" y="244"/>
                    <a:pt x="833"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3"/>
            <p:cNvSpPr/>
            <p:nvPr/>
          </p:nvSpPr>
          <p:spPr>
            <a:xfrm>
              <a:off x="779900" y="2900463"/>
              <a:ext cx="264792" cy="244950"/>
            </a:xfrm>
            <a:custGeom>
              <a:avLst/>
              <a:gdLst/>
              <a:ahLst/>
              <a:cxnLst/>
              <a:rect l="l" t="t" r="r" b="b"/>
              <a:pathLst>
                <a:path w="9702" h="8975" extrusionOk="0">
                  <a:moveTo>
                    <a:pt x="4835" y="4140"/>
                  </a:moveTo>
                  <a:cubicBezTo>
                    <a:pt x="5721" y="4140"/>
                    <a:pt x="6444" y="4863"/>
                    <a:pt x="6444" y="5749"/>
                  </a:cubicBezTo>
                  <a:cubicBezTo>
                    <a:pt x="6444" y="6635"/>
                    <a:pt x="5721" y="7358"/>
                    <a:pt x="4835" y="7358"/>
                  </a:cubicBezTo>
                  <a:cubicBezTo>
                    <a:pt x="3946" y="7358"/>
                    <a:pt x="3223" y="6635"/>
                    <a:pt x="3223" y="5749"/>
                  </a:cubicBezTo>
                  <a:cubicBezTo>
                    <a:pt x="3219" y="4863"/>
                    <a:pt x="3942" y="4140"/>
                    <a:pt x="4835" y="4140"/>
                  </a:cubicBezTo>
                  <a:close/>
                  <a:moveTo>
                    <a:pt x="3223" y="1"/>
                  </a:moveTo>
                  <a:lnTo>
                    <a:pt x="3223" y="2905"/>
                  </a:lnTo>
                  <a:cubicBezTo>
                    <a:pt x="1959" y="3508"/>
                    <a:pt x="1077" y="4789"/>
                    <a:pt x="1077" y="6286"/>
                  </a:cubicBezTo>
                  <a:cubicBezTo>
                    <a:pt x="1070" y="6582"/>
                    <a:pt x="834" y="6825"/>
                    <a:pt x="534" y="6825"/>
                  </a:cubicBezTo>
                  <a:lnTo>
                    <a:pt x="1" y="6825"/>
                  </a:lnTo>
                  <a:lnTo>
                    <a:pt x="1" y="8974"/>
                  </a:lnTo>
                  <a:lnTo>
                    <a:pt x="9701" y="8974"/>
                  </a:lnTo>
                  <a:lnTo>
                    <a:pt x="9701" y="6825"/>
                  </a:lnTo>
                  <a:lnTo>
                    <a:pt x="9165" y="6825"/>
                  </a:lnTo>
                  <a:cubicBezTo>
                    <a:pt x="8869" y="6825"/>
                    <a:pt x="8593" y="6582"/>
                    <a:pt x="8593" y="6286"/>
                  </a:cubicBezTo>
                  <a:cubicBezTo>
                    <a:pt x="8593" y="4789"/>
                    <a:pt x="7711" y="3508"/>
                    <a:pt x="6444" y="2905"/>
                  </a:cubicBezTo>
                  <a:lnTo>
                    <a:pt x="6444" y="1"/>
                  </a:lnTo>
                  <a:cubicBezTo>
                    <a:pt x="5954" y="234"/>
                    <a:pt x="5410" y="375"/>
                    <a:pt x="4835" y="375"/>
                  </a:cubicBezTo>
                  <a:cubicBezTo>
                    <a:pt x="4256" y="375"/>
                    <a:pt x="3713" y="234"/>
                    <a:pt x="3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63"/>
          <p:cNvGrpSpPr/>
          <p:nvPr/>
        </p:nvGrpSpPr>
        <p:grpSpPr>
          <a:xfrm>
            <a:off x="1531208" y="2734715"/>
            <a:ext cx="469131" cy="500463"/>
            <a:chOff x="1531208" y="2734715"/>
            <a:chExt cx="469131" cy="500463"/>
          </a:xfrm>
        </p:grpSpPr>
        <p:sp>
          <p:nvSpPr>
            <p:cNvPr id="1425" name="Google Shape;1425;p63"/>
            <p:cNvSpPr/>
            <p:nvPr/>
          </p:nvSpPr>
          <p:spPr>
            <a:xfrm>
              <a:off x="1531208" y="2734715"/>
              <a:ext cx="469131" cy="440747"/>
            </a:xfrm>
            <a:custGeom>
              <a:avLst/>
              <a:gdLst/>
              <a:ahLst/>
              <a:cxnLst/>
              <a:rect l="l" t="t" r="r" b="b"/>
              <a:pathLst>
                <a:path w="17189" h="16149" extrusionOk="0">
                  <a:moveTo>
                    <a:pt x="13431" y="2189"/>
                  </a:moveTo>
                  <a:lnTo>
                    <a:pt x="13431" y="3265"/>
                  </a:lnTo>
                  <a:lnTo>
                    <a:pt x="10206" y="3265"/>
                  </a:lnTo>
                  <a:lnTo>
                    <a:pt x="10206" y="2189"/>
                  </a:lnTo>
                  <a:close/>
                  <a:moveTo>
                    <a:pt x="13441" y="5414"/>
                  </a:moveTo>
                  <a:lnTo>
                    <a:pt x="13441" y="6490"/>
                  </a:lnTo>
                  <a:lnTo>
                    <a:pt x="13978" y="6490"/>
                  </a:lnTo>
                  <a:lnTo>
                    <a:pt x="13978" y="7027"/>
                  </a:lnTo>
                  <a:lnTo>
                    <a:pt x="15054" y="7027"/>
                  </a:lnTo>
                  <a:lnTo>
                    <a:pt x="15054" y="8103"/>
                  </a:lnTo>
                  <a:lnTo>
                    <a:pt x="13978" y="8103"/>
                  </a:lnTo>
                  <a:lnTo>
                    <a:pt x="13978" y="9179"/>
                  </a:lnTo>
                  <a:lnTo>
                    <a:pt x="15054" y="9179"/>
                  </a:lnTo>
                  <a:lnTo>
                    <a:pt x="15054" y="10255"/>
                  </a:lnTo>
                  <a:lnTo>
                    <a:pt x="13978" y="10255"/>
                  </a:lnTo>
                  <a:lnTo>
                    <a:pt x="13978" y="10795"/>
                  </a:lnTo>
                  <a:lnTo>
                    <a:pt x="13431" y="10795"/>
                  </a:lnTo>
                  <a:lnTo>
                    <a:pt x="13431" y="11872"/>
                  </a:lnTo>
                  <a:lnTo>
                    <a:pt x="12355" y="11872"/>
                  </a:lnTo>
                  <a:lnTo>
                    <a:pt x="12355" y="10795"/>
                  </a:lnTo>
                  <a:lnTo>
                    <a:pt x="11278" y="10795"/>
                  </a:lnTo>
                  <a:lnTo>
                    <a:pt x="11278" y="11872"/>
                  </a:lnTo>
                  <a:lnTo>
                    <a:pt x="10202" y="11872"/>
                  </a:lnTo>
                  <a:lnTo>
                    <a:pt x="10202" y="10795"/>
                  </a:lnTo>
                  <a:lnTo>
                    <a:pt x="9666" y="10795"/>
                  </a:lnTo>
                  <a:lnTo>
                    <a:pt x="9666" y="10255"/>
                  </a:lnTo>
                  <a:lnTo>
                    <a:pt x="8589" y="10255"/>
                  </a:lnTo>
                  <a:lnTo>
                    <a:pt x="8589" y="9172"/>
                  </a:lnTo>
                  <a:lnTo>
                    <a:pt x="9673" y="9172"/>
                  </a:lnTo>
                  <a:lnTo>
                    <a:pt x="9673" y="8096"/>
                  </a:lnTo>
                  <a:lnTo>
                    <a:pt x="8596" y="8096"/>
                  </a:lnTo>
                  <a:lnTo>
                    <a:pt x="8596" y="7016"/>
                  </a:lnTo>
                  <a:lnTo>
                    <a:pt x="9673" y="7016"/>
                  </a:lnTo>
                  <a:lnTo>
                    <a:pt x="9673" y="6480"/>
                  </a:lnTo>
                  <a:lnTo>
                    <a:pt x="10213" y="6480"/>
                  </a:lnTo>
                  <a:lnTo>
                    <a:pt x="10213" y="5414"/>
                  </a:lnTo>
                  <a:lnTo>
                    <a:pt x="11289" y="5414"/>
                  </a:lnTo>
                  <a:lnTo>
                    <a:pt x="11289" y="6490"/>
                  </a:lnTo>
                  <a:lnTo>
                    <a:pt x="12365" y="6490"/>
                  </a:lnTo>
                  <a:lnTo>
                    <a:pt x="12365" y="5414"/>
                  </a:lnTo>
                  <a:close/>
                  <a:moveTo>
                    <a:pt x="0" y="1"/>
                  </a:moveTo>
                  <a:lnTo>
                    <a:pt x="0" y="3261"/>
                  </a:lnTo>
                  <a:lnTo>
                    <a:pt x="3226" y="3261"/>
                  </a:lnTo>
                  <a:lnTo>
                    <a:pt x="3226" y="2185"/>
                  </a:lnTo>
                  <a:lnTo>
                    <a:pt x="4302" y="2185"/>
                  </a:lnTo>
                  <a:lnTo>
                    <a:pt x="4302" y="4331"/>
                  </a:lnTo>
                  <a:lnTo>
                    <a:pt x="2153" y="4331"/>
                  </a:lnTo>
                  <a:lnTo>
                    <a:pt x="2153" y="5407"/>
                  </a:lnTo>
                  <a:lnTo>
                    <a:pt x="6447" y="5407"/>
                  </a:lnTo>
                  <a:lnTo>
                    <a:pt x="6447" y="7556"/>
                  </a:lnTo>
                  <a:lnTo>
                    <a:pt x="4302" y="7556"/>
                  </a:lnTo>
                  <a:lnTo>
                    <a:pt x="4302" y="6480"/>
                  </a:lnTo>
                  <a:lnTo>
                    <a:pt x="1077" y="6480"/>
                  </a:lnTo>
                  <a:lnTo>
                    <a:pt x="1077" y="9705"/>
                  </a:lnTo>
                  <a:lnTo>
                    <a:pt x="4302" y="9705"/>
                  </a:lnTo>
                  <a:lnTo>
                    <a:pt x="4302" y="8629"/>
                  </a:lnTo>
                  <a:lnTo>
                    <a:pt x="6447" y="8629"/>
                  </a:lnTo>
                  <a:lnTo>
                    <a:pt x="6447" y="10778"/>
                  </a:lnTo>
                  <a:lnTo>
                    <a:pt x="2153" y="10778"/>
                  </a:lnTo>
                  <a:lnTo>
                    <a:pt x="2153" y="11854"/>
                  </a:lnTo>
                  <a:lnTo>
                    <a:pt x="4302" y="11854"/>
                  </a:lnTo>
                  <a:lnTo>
                    <a:pt x="4302" y="13999"/>
                  </a:lnTo>
                  <a:lnTo>
                    <a:pt x="3226" y="13999"/>
                  </a:lnTo>
                  <a:lnTo>
                    <a:pt x="3226" y="12923"/>
                  </a:lnTo>
                  <a:lnTo>
                    <a:pt x="0" y="12923"/>
                  </a:lnTo>
                  <a:lnTo>
                    <a:pt x="0" y="16148"/>
                  </a:lnTo>
                  <a:lnTo>
                    <a:pt x="3226" y="16148"/>
                  </a:lnTo>
                  <a:lnTo>
                    <a:pt x="3226" y="15083"/>
                  </a:lnTo>
                  <a:lnTo>
                    <a:pt x="5371" y="15083"/>
                  </a:lnTo>
                  <a:lnTo>
                    <a:pt x="5371" y="11857"/>
                  </a:lnTo>
                  <a:lnTo>
                    <a:pt x="6447" y="11857"/>
                  </a:lnTo>
                  <a:lnTo>
                    <a:pt x="6447" y="15083"/>
                  </a:lnTo>
                  <a:lnTo>
                    <a:pt x="17189" y="15083"/>
                  </a:lnTo>
                  <a:lnTo>
                    <a:pt x="17189" y="4"/>
                  </a:lnTo>
                  <a:lnTo>
                    <a:pt x="6447" y="4"/>
                  </a:lnTo>
                  <a:lnTo>
                    <a:pt x="6447" y="4338"/>
                  </a:lnTo>
                  <a:lnTo>
                    <a:pt x="5371" y="4338"/>
                  </a:lnTo>
                  <a:lnTo>
                    <a:pt x="5371" y="1113"/>
                  </a:lnTo>
                  <a:lnTo>
                    <a:pt x="3226" y="1113"/>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3"/>
            <p:cNvSpPr/>
            <p:nvPr/>
          </p:nvSpPr>
          <p:spPr>
            <a:xfrm>
              <a:off x="1531318" y="3029038"/>
              <a:ext cx="29394" cy="29394"/>
            </a:xfrm>
            <a:custGeom>
              <a:avLst/>
              <a:gdLst/>
              <a:ahLst/>
              <a:cxnLst/>
              <a:rect l="l" t="t" r="r" b="b"/>
              <a:pathLst>
                <a:path w="1077" h="1077" extrusionOk="0">
                  <a:moveTo>
                    <a:pt x="0" y="1"/>
                  </a:moveTo>
                  <a:lnTo>
                    <a:pt x="0" y="1077"/>
                  </a:lnTo>
                  <a:lnTo>
                    <a:pt x="1076" y="1077"/>
                  </a:lnTo>
                  <a:lnTo>
                    <a:pt x="1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3"/>
            <p:cNvSpPr/>
            <p:nvPr/>
          </p:nvSpPr>
          <p:spPr>
            <a:xfrm>
              <a:off x="1531318" y="2853001"/>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3"/>
            <p:cNvSpPr/>
            <p:nvPr/>
          </p:nvSpPr>
          <p:spPr>
            <a:xfrm>
              <a:off x="1707163" y="3175517"/>
              <a:ext cx="293176" cy="59661"/>
            </a:xfrm>
            <a:custGeom>
              <a:avLst/>
              <a:gdLst/>
              <a:ahLst/>
              <a:cxnLst/>
              <a:rect l="l" t="t" r="r" b="b"/>
              <a:pathLst>
                <a:path w="10742" h="2186" extrusionOk="0">
                  <a:moveTo>
                    <a:pt x="0" y="1"/>
                  </a:moveTo>
                  <a:lnTo>
                    <a:pt x="0" y="2185"/>
                  </a:lnTo>
                  <a:lnTo>
                    <a:pt x="10742" y="2185"/>
                  </a:lnTo>
                  <a:lnTo>
                    <a:pt x="10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3"/>
            <p:cNvSpPr/>
            <p:nvPr/>
          </p:nvSpPr>
          <p:spPr>
            <a:xfrm>
              <a:off x="1824466" y="2941019"/>
              <a:ext cx="58570" cy="58679"/>
            </a:xfrm>
            <a:custGeom>
              <a:avLst/>
              <a:gdLst/>
              <a:ahLst/>
              <a:cxnLst/>
              <a:rect l="l" t="t" r="r" b="b"/>
              <a:pathLst>
                <a:path w="2146" h="2150" extrusionOk="0">
                  <a:moveTo>
                    <a:pt x="0" y="0"/>
                  </a:moveTo>
                  <a:lnTo>
                    <a:pt x="0" y="2149"/>
                  </a:lnTo>
                  <a:lnTo>
                    <a:pt x="2146" y="2149"/>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63"/>
          <p:cNvGrpSpPr/>
          <p:nvPr/>
        </p:nvGrpSpPr>
        <p:grpSpPr>
          <a:xfrm>
            <a:off x="2341359" y="2734825"/>
            <a:ext cx="440064" cy="500435"/>
            <a:chOff x="2341359" y="2734825"/>
            <a:chExt cx="440064" cy="500435"/>
          </a:xfrm>
        </p:grpSpPr>
        <p:sp>
          <p:nvSpPr>
            <p:cNvPr id="1431" name="Google Shape;1431;p63"/>
            <p:cNvSpPr/>
            <p:nvPr/>
          </p:nvSpPr>
          <p:spPr>
            <a:xfrm>
              <a:off x="2341359" y="3118039"/>
              <a:ext cx="439846" cy="117221"/>
            </a:xfrm>
            <a:custGeom>
              <a:avLst/>
              <a:gdLst/>
              <a:ahLst/>
              <a:cxnLst/>
              <a:rect l="l" t="t" r="r" b="b"/>
              <a:pathLst>
                <a:path w="16116" h="4295" extrusionOk="0">
                  <a:moveTo>
                    <a:pt x="6207" y="1073"/>
                  </a:moveTo>
                  <a:cubicBezTo>
                    <a:pt x="6020" y="1391"/>
                    <a:pt x="5907" y="1754"/>
                    <a:pt x="5907" y="2149"/>
                  </a:cubicBezTo>
                  <a:cubicBezTo>
                    <a:pt x="5907" y="2541"/>
                    <a:pt x="6020" y="2908"/>
                    <a:pt x="6207" y="3226"/>
                  </a:cubicBezTo>
                  <a:lnTo>
                    <a:pt x="3998" y="3226"/>
                  </a:lnTo>
                  <a:cubicBezTo>
                    <a:pt x="4182" y="2908"/>
                    <a:pt x="4298" y="2544"/>
                    <a:pt x="4298" y="2149"/>
                  </a:cubicBezTo>
                  <a:cubicBezTo>
                    <a:pt x="4298" y="1751"/>
                    <a:pt x="4182" y="1391"/>
                    <a:pt x="3998" y="1073"/>
                  </a:cubicBezTo>
                  <a:close/>
                  <a:moveTo>
                    <a:pt x="12118" y="1073"/>
                  </a:moveTo>
                  <a:cubicBezTo>
                    <a:pt x="11931" y="1391"/>
                    <a:pt x="11818" y="1754"/>
                    <a:pt x="11818" y="2149"/>
                  </a:cubicBezTo>
                  <a:cubicBezTo>
                    <a:pt x="11818" y="2541"/>
                    <a:pt x="11931" y="2908"/>
                    <a:pt x="12118" y="3226"/>
                  </a:cubicBezTo>
                  <a:lnTo>
                    <a:pt x="9909" y="3226"/>
                  </a:lnTo>
                  <a:cubicBezTo>
                    <a:pt x="10092" y="2908"/>
                    <a:pt x="10209" y="2544"/>
                    <a:pt x="10209" y="2149"/>
                  </a:cubicBezTo>
                  <a:cubicBezTo>
                    <a:pt x="10209" y="1751"/>
                    <a:pt x="10092" y="1391"/>
                    <a:pt x="9909" y="1073"/>
                  </a:cubicBezTo>
                  <a:close/>
                  <a:moveTo>
                    <a:pt x="2149" y="0"/>
                  </a:moveTo>
                  <a:cubicBezTo>
                    <a:pt x="964" y="0"/>
                    <a:pt x="0" y="960"/>
                    <a:pt x="0" y="2149"/>
                  </a:cubicBezTo>
                  <a:cubicBezTo>
                    <a:pt x="0" y="3331"/>
                    <a:pt x="967" y="4295"/>
                    <a:pt x="2149" y="4295"/>
                  </a:cubicBezTo>
                  <a:lnTo>
                    <a:pt x="13967" y="4295"/>
                  </a:lnTo>
                  <a:cubicBezTo>
                    <a:pt x="15153" y="4295"/>
                    <a:pt x="16116" y="3335"/>
                    <a:pt x="16116" y="2149"/>
                  </a:cubicBezTo>
                  <a:cubicBezTo>
                    <a:pt x="16116" y="960"/>
                    <a:pt x="15153" y="0"/>
                    <a:pt x="139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3"/>
            <p:cNvSpPr/>
            <p:nvPr/>
          </p:nvSpPr>
          <p:spPr>
            <a:xfrm>
              <a:off x="2341359" y="2853083"/>
              <a:ext cx="88155" cy="206222"/>
            </a:xfrm>
            <a:custGeom>
              <a:avLst/>
              <a:gdLst/>
              <a:ahLst/>
              <a:cxnLst/>
              <a:rect l="l" t="t" r="r" b="b"/>
              <a:pathLst>
                <a:path w="3230" h="7556" extrusionOk="0">
                  <a:moveTo>
                    <a:pt x="1613" y="1"/>
                  </a:moveTo>
                  <a:cubicBezTo>
                    <a:pt x="724" y="1"/>
                    <a:pt x="0" y="724"/>
                    <a:pt x="0" y="1610"/>
                  </a:cubicBezTo>
                  <a:lnTo>
                    <a:pt x="0" y="3219"/>
                  </a:lnTo>
                  <a:lnTo>
                    <a:pt x="1076" y="3219"/>
                  </a:lnTo>
                  <a:lnTo>
                    <a:pt x="1076" y="5403"/>
                  </a:lnTo>
                  <a:lnTo>
                    <a:pt x="0" y="5403"/>
                  </a:lnTo>
                  <a:lnTo>
                    <a:pt x="0" y="5407"/>
                  </a:lnTo>
                  <a:lnTo>
                    <a:pt x="0" y="7556"/>
                  </a:lnTo>
                  <a:lnTo>
                    <a:pt x="1076" y="7556"/>
                  </a:lnTo>
                  <a:lnTo>
                    <a:pt x="1076" y="6479"/>
                  </a:lnTo>
                  <a:lnTo>
                    <a:pt x="2153" y="6479"/>
                  </a:lnTo>
                  <a:lnTo>
                    <a:pt x="2153" y="7556"/>
                  </a:lnTo>
                  <a:lnTo>
                    <a:pt x="3229" y="7556"/>
                  </a:lnTo>
                  <a:lnTo>
                    <a:pt x="3229" y="5407"/>
                  </a:lnTo>
                  <a:lnTo>
                    <a:pt x="2153" y="5407"/>
                  </a:lnTo>
                  <a:lnTo>
                    <a:pt x="2153" y="3222"/>
                  </a:lnTo>
                  <a:lnTo>
                    <a:pt x="3229" y="3222"/>
                  </a:lnTo>
                  <a:lnTo>
                    <a:pt x="32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3"/>
            <p:cNvSpPr/>
            <p:nvPr/>
          </p:nvSpPr>
          <p:spPr>
            <a:xfrm>
              <a:off x="2546489" y="2734825"/>
              <a:ext cx="29394" cy="91621"/>
            </a:xfrm>
            <a:custGeom>
              <a:avLst/>
              <a:gdLst/>
              <a:ahLst/>
              <a:cxnLst/>
              <a:rect l="l" t="t" r="r" b="b"/>
              <a:pathLst>
                <a:path w="1077" h="3357" extrusionOk="0">
                  <a:moveTo>
                    <a:pt x="540" y="0"/>
                  </a:moveTo>
                  <a:cubicBezTo>
                    <a:pt x="353" y="0"/>
                    <a:pt x="177" y="32"/>
                    <a:pt x="0" y="53"/>
                  </a:cubicBezTo>
                  <a:lnTo>
                    <a:pt x="0" y="3356"/>
                  </a:lnTo>
                  <a:cubicBezTo>
                    <a:pt x="170" y="3296"/>
                    <a:pt x="350" y="3261"/>
                    <a:pt x="540" y="3261"/>
                  </a:cubicBezTo>
                  <a:cubicBezTo>
                    <a:pt x="734" y="3261"/>
                    <a:pt x="911" y="3300"/>
                    <a:pt x="1077" y="3356"/>
                  </a:cubicBezTo>
                  <a:lnTo>
                    <a:pt x="1077" y="53"/>
                  </a:lnTo>
                  <a:cubicBezTo>
                    <a:pt x="900" y="29"/>
                    <a:pt x="724"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3"/>
            <p:cNvSpPr/>
            <p:nvPr/>
          </p:nvSpPr>
          <p:spPr>
            <a:xfrm>
              <a:off x="2546680" y="2853001"/>
              <a:ext cx="29394" cy="29503"/>
            </a:xfrm>
            <a:custGeom>
              <a:avLst/>
              <a:gdLst/>
              <a:ahLst/>
              <a:cxnLst/>
              <a:rect l="l" t="t" r="r" b="b"/>
              <a:pathLst>
                <a:path w="1077" h="1081" extrusionOk="0">
                  <a:moveTo>
                    <a:pt x="537" y="0"/>
                  </a:moveTo>
                  <a:cubicBezTo>
                    <a:pt x="240" y="0"/>
                    <a:pt x="0" y="244"/>
                    <a:pt x="0" y="540"/>
                  </a:cubicBezTo>
                  <a:cubicBezTo>
                    <a:pt x="0" y="837"/>
                    <a:pt x="237" y="1080"/>
                    <a:pt x="537" y="1080"/>
                  </a:cubicBezTo>
                  <a:cubicBezTo>
                    <a:pt x="833" y="1080"/>
                    <a:pt x="1077" y="837"/>
                    <a:pt x="1077" y="540"/>
                  </a:cubicBezTo>
                  <a:cubicBezTo>
                    <a:pt x="1077" y="244"/>
                    <a:pt x="833" y="0"/>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3"/>
            <p:cNvSpPr/>
            <p:nvPr/>
          </p:nvSpPr>
          <p:spPr>
            <a:xfrm>
              <a:off x="2458662" y="2745032"/>
              <a:ext cx="205240" cy="343640"/>
            </a:xfrm>
            <a:custGeom>
              <a:avLst/>
              <a:gdLst/>
              <a:ahLst/>
              <a:cxnLst/>
              <a:rect l="l" t="t" r="r" b="b"/>
              <a:pathLst>
                <a:path w="7520" h="12591" extrusionOk="0">
                  <a:moveTo>
                    <a:pt x="5371" y="1"/>
                  </a:moveTo>
                  <a:lnTo>
                    <a:pt x="5371" y="4496"/>
                  </a:lnTo>
                  <a:cubicBezTo>
                    <a:pt x="5371" y="5382"/>
                    <a:pt x="4648" y="6105"/>
                    <a:pt x="3762" y="6105"/>
                  </a:cubicBezTo>
                  <a:cubicBezTo>
                    <a:pt x="2876" y="6105"/>
                    <a:pt x="2153" y="5382"/>
                    <a:pt x="2153" y="4496"/>
                  </a:cubicBezTo>
                  <a:lnTo>
                    <a:pt x="2153" y="8"/>
                  </a:lnTo>
                  <a:cubicBezTo>
                    <a:pt x="886" y="611"/>
                    <a:pt x="4" y="1927"/>
                    <a:pt x="4" y="3423"/>
                  </a:cubicBezTo>
                  <a:lnTo>
                    <a:pt x="4" y="9369"/>
                  </a:lnTo>
                  <a:lnTo>
                    <a:pt x="2153" y="9369"/>
                  </a:lnTo>
                  <a:lnTo>
                    <a:pt x="2153" y="10446"/>
                  </a:lnTo>
                  <a:lnTo>
                    <a:pt x="0" y="10446"/>
                  </a:lnTo>
                  <a:lnTo>
                    <a:pt x="0" y="12591"/>
                  </a:lnTo>
                  <a:lnTo>
                    <a:pt x="7520" y="12591"/>
                  </a:lnTo>
                  <a:lnTo>
                    <a:pt x="7520" y="10442"/>
                  </a:lnTo>
                  <a:lnTo>
                    <a:pt x="5371" y="10442"/>
                  </a:lnTo>
                  <a:lnTo>
                    <a:pt x="5371" y="9366"/>
                  </a:lnTo>
                  <a:lnTo>
                    <a:pt x="7520" y="9366"/>
                  </a:lnTo>
                  <a:lnTo>
                    <a:pt x="7520" y="3420"/>
                  </a:lnTo>
                  <a:cubicBezTo>
                    <a:pt x="7520" y="1924"/>
                    <a:pt x="6638" y="604"/>
                    <a:pt x="5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3"/>
            <p:cNvSpPr/>
            <p:nvPr/>
          </p:nvSpPr>
          <p:spPr>
            <a:xfrm>
              <a:off x="2693268" y="2853192"/>
              <a:ext cx="88155" cy="206113"/>
            </a:xfrm>
            <a:custGeom>
              <a:avLst/>
              <a:gdLst/>
              <a:ahLst/>
              <a:cxnLst/>
              <a:rect l="l" t="t" r="r" b="b"/>
              <a:pathLst>
                <a:path w="3230" h="7552" extrusionOk="0">
                  <a:moveTo>
                    <a:pt x="11" y="0"/>
                  </a:moveTo>
                  <a:lnTo>
                    <a:pt x="11" y="3226"/>
                  </a:lnTo>
                  <a:lnTo>
                    <a:pt x="1087" y="3226"/>
                  </a:lnTo>
                  <a:lnTo>
                    <a:pt x="1087" y="5406"/>
                  </a:lnTo>
                  <a:lnTo>
                    <a:pt x="0" y="5406"/>
                  </a:lnTo>
                  <a:lnTo>
                    <a:pt x="0" y="7552"/>
                  </a:lnTo>
                  <a:lnTo>
                    <a:pt x="1076" y="7552"/>
                  </a:lnTo>
                  <a:lnTo>
                    <a:pt x="1076" y="6475"/>
                  </a:lnTo>
                  <a:lnTo>
                    <a:pt x="2153" y="6475"/>
                  </a:lnTo>
                  <a:lnTo>
                    <a:pt x="2153" y="7552"/>
                  </a:lnTo>
                  <a:lnTo>
                    <a:pt x="3229" y="7552"/>
                  </a:lnTo>
                  <a:lnTo>
                    <a:pt x="3229" y="5403"/>
                  </a:lnTo>
                  <a:lnTo>
                    <a:pt x="2153" y="5403"/>
                  </a:lnTo>
                  <a:lnTo>
                    <a:pt x="2153" y="3218"/>
                  </a:lnTo>
                  <a:lnTo>
                    <a:pt x="3229" y="3218"/>
                  </a:lnTo>
                  <a:lnTo>
                    <a:pt x="3229" y="1609"/>
                  </a:lnTo>
                  <a:cubicBezTo>
                    <a:pt x="3229" y="724"/>
                    <a:pt x="2506"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63"/>
          <p:cNvGrpSpPr/>
          <p:nvPr/>
        </p:nvGrpSpPr>
        <p:grpSpPr>
          <a:xfrm>
            <a:off x="3106531" y="2734825"/>
            <a:ext cx="500517" cy="500435"/>
            <a:chOff x="3106531" y="2734825"/>
            <a:chExt cx="500517" cy="500435"/>
          </a:xfrm>
        </p:grpSpPr>
        <p:sp>
          <p:nvSpPr>
            <p:cNvPr id="1438" name="Google Shape;1438;p63"/>
            <p:cNvSpPr/>
            <p:nvPr/>
          </p:nvSpPr>
          <p:spPr>
            <a:xfrm>
              <a:off x="3196078" y="2911735"/>
              <a:ext cx="95005" cy="58679"/>
            </a:xfrm>
            <a:custGeom>
              <a:avLst/>
              <a:gdLst/>
              <a:ahLst/>
              <a:cxnLst/>
              <a:rect l="l" t="t" r="r" b="b"/>
              <a:pathLst>
                <a:path w="3481" h="2150" extrusionOk="0">
                  <a:moveTo>
                    <a:pt x="1" y="1"/>
                  </a:moveTo>
                  <a:cubicBezTo>
                    <a:pt x="75" y="770"/>
                    <a:pt x="294" y="1493"/>
                    <a:pt x="629" y="2150"/>
                  </a:cubicBezTo>
                  <a:lnTo>
                    <a:pt x="3480" y="2150"/>
                  </a:lnTo>
                  <a:cubicBezTo>
                    <a:pt x="3332" y="1472"/>
                    <a:pt x="3240" y="738"/>
                    <a:pt x="3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3"/>
            <p:cNvSpPr/>
            <p:nvPr/>
          </p:nvSpPr>
          <p:spPr>
            <a:xfrm>
              <a:off x="3313299" y="2822843"/>
              <a:ext cx="86790" cy="59661"/>
            </a:xfrm>
            <a:custGeom>
              <a:avLst/>
              <a:gdLst/>
              <a:ahLst/>
              <a:cxnLst/>
              <a:rect l="l" t="t" r="r" b="b"/>
              <a:pathLst>
                <a:path w="3180" h="2186" extrusionOk="0">
                  <a:moveTo>
                    <a:pt x="286" y="1"/>
                  </a:moveTo>
                  <a:cubicBezTo>
                    <a:pt x="134" y="608"/>
                    <a:pt x="36" y="1366"/>
                    <a:pt x="0" y="2185"/>
                  </a:cubicBezTo>
                  <a:lnTo>
                    <a:pt x="3180" y="2185"/>
                  </a:lnTo>
                  <a:cubicBezTo>
                    <a:pt x="3148" y="1366"/>
                    <a:pt x="3046" y="604"/>
                    <a:pt x="2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3"/>
            <p:cNvSpPr/>
            <p:nvPr/>
          </p:nvSpPr>
          <p:spPr>
            <a:xfrm>
              <a:off x="3330903" y="2764191"/>
              <a:ext cx="51747" cy="29421"/>
            </a:xfrm>
            <a:custGeom>
              <a:avLst/>
              <a:gdLst/>
              <a:ahLst/>
              <a:cxnLst/>
              <a:rect l="l" t="t" r="r" b="b"/>
              <a:pathLst>
                <a:path w="1896" h="1078" extrusionOk="0">
                  <a:moveTo>
                    <a:pt x="947" y="1"/>
                  </a:moveTo>
                  <a:cubicBezTo>
                    <a:pt x="650" y="1"/>
                    <a:pt x="301" y="392"/>
                    <a:pt x="1" y="1077"/>
                  </a:cubicBezTo>
                  <a:lnTo>
                    <a:pt x="1896" y="1077"/>
                  </a:lnTo>
                  <a:cubicBezTo>
                    <a:pt x="1589" y="392"/>
                    <a:pt x="1243"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3"/>
            <p:cNvSpPr/>
            <p:nvPr/>
          </p:nvSpPr>
          <p:spPr>
            <a:xfrm>
              <a:off x="3330821" y="2999671"/>
              <a:ext cx="51637" cy="29394"/>
            </a:xfrm>
            <a:custGeom>
              <a:avLst/>
              <a:gdLst/>
              <a:ahLst/>
              <a:cxnLst/>
              <a:rect l="l" t="t" r="r" b="b"/>
              <a:pathLst>
                <a:path w="1892" h="1077" extrusionOk="0">
                  <a:moveTo>
                    <a:pt x="0" y="0"/>
                  </a:moveTo>
                  <a:cubicBezTo>
                    <a:pt x="304" y="682"/>
                    <a:pt x="653" y="1077"/>
                    <a:pt x="950" y="1077"/>
                  </a:cubicBezTo>
                  <a:cubicBezTo>
                    <a:pt x="1246" y="1077"/>
                    <a:pt x="1592" y="685"/>
                    <a:pt x="1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3"/>
            <p:cNvSpPr/>
            <p:nvPr/>
          </p:nvSpPr>
          <p:spPr>
            <a:xfrm>
              <a:off x="3313381" y="2911844"/>
              <a:ext cx="86817" cy="58570"/>
            </a:xfrm>
            <a:custGeom>
              <a:avLst/>
              <a:gdLst/>
              <a:ahLst/>
              <a:cxnLst/>
              <a:rect l="l" t="t" r="r" b="b"/>
              <a:pathLst>
                <a:path w="3181" h="2146" extrusionOk="0">
                  <a:moveTo>
                    <a:pt x="1" y="0"/>
                  </a:moveTo>
                  <a:cubicBezTo>
                    <a:pt x="36" y="815"/>
                    <a:pt x="131" y="1539"/>
                    <a:pt x="287" y="2146"/>
                  </a:cubicBezTo>
                  <a:lnTo>
                    <a:pt x="2898" y="2146"/>
                  </a:lnTo>
                  <a:cubicBezTo>
                    <a:pt x="3043" y="1539"/>
                    <a:pt x="3145" y="812"/>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3"/>
            <p:cNvSpPr/>
            <p:nvPr/>
          </p:nvSpPr>
          <p:spPr>
            <a:xfrm>
              <a:off x="3196269" y="2822843"/>
              <a:ext cx="95005" cy="59661"/>
            </a:xfrm>
            <a:custGeom>
              <a:avLst/>
              <a:gdLst/>
              <a:ahLst/>
              <a:cxnLst/>
              <a:rect l="l" t="t" r="r" b="b"/>
              <a:pathLst>
                <a:path w="3481" h="2186" extrusionOk="0">
                  <a:moveTo>
                    <a:pt x="625" y="1"/>
                  </a:moveTo>
                  <a:cubicBezTo>
                    <a:pt x="287" y="654"/>
                    <a:pt x="68" y="1416"/>
                    <a:pt x="1" y="2185"/>
                  </a:cubicBezTo>
                  <a:lnTo>
                    <a:pt x="3205" y="2185"/>
                  </a:lnTo>
                  <a:cubicBezTo>
                    <a:pt x="3237" y="1448"/>
                    <a:pt x="3328" y="678"/>
                    <a:pt x="34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3"/>
            <p:cNvSpPr/>
            <p:nvPr/>
          </p:nvSpPr>
          <p:spPr>
            <a:xfrm>
              <a:off x="3232486" y="2999671"/>
              <a:ext cx="124263" cy="58679"/>
            </a:xfrm>
            <a:custGeom>
              <a:avLst/>
              <a:gdLst/>
              <a:ahLst/>
              <a:cxnLst/>
              <a:rect l="l" t="t" r="r" b="b"/>
              <a:pathLst>
                <a:path w="4553" h="2150" extrusionOk="0">
                  <a:moveTo>
                    <a:pt x="1" y="0"/>
                  </a:moveTo>
                  <a:cubicBezTo>
                    <a:pt x="1084" y="1310"/>
                    <a:pt x="2721" y="2149"/>
                    <a:pt x="4553" y="2149"/>
                  </a:cubicBezTo>
                  <a:cubicBezTo>
                    <a:pt x="3614" y="2149"/>
                    <a:pt x="2908" y="1264"/>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3"/>
            <p:cNvSpPr/>
            <p:nvPr/>
          </p:nvSpPr>
          <p:spPr>
            <a:xfrm>
              <a:off x="3356831" y="2999671"/>
              <a:ext cx="124263" cy="58679"/>
            </a:xfrm>
            <a:custGeom>
              <a:avLst/>
              <a:gdLst/>
              <a:ahLst/>
              <a:cxnLst/>
              <a:rect l="l" t="t" r="r" b="b"/>
              <a:pathLst>
                <a:path w="4553" h="2150" extrusionOk="0">
                  <a:moveTo>
                    <a:pt x="2096" y="0"/>
                  </a:moveTo>
                  <a:cubicBezTo>
                    <a:pt x="1645" y="1264"/>
                    <a:pt x="939" y="2149"/>
                    <a:pt x="0" y="2149"/>
                  </a:cubicBezTo>
                  <a:cubicBezTo>
                    <a:pt x="1828" y="2149"/>
                    <a:pt x="3469" y="1310"/>
                    <a:pt x="4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3"/>
            <p:cNvSpPr/>
            <p:nvPr/>
          </p:nvSpPr>
          <p:spPr>
            <a:xfrm>
              <a:off x="3232486" y="2734825"/>
              <a:ext cx="124263" cy="58679"/>
            </a:xfrm>
            <a:custGeom>
              <a:avLst/>
              <a:gdLst/>
              <a:ahLst/>
              <a:cxnLst/>
              <a:rect l="l" t="t" r="r" b="b"/>
              <a:pathLst>
                <a:path w="4553" h="2150" extrusionOk="0">
                  <a:moveTo>
                    <a:pt x="4553" y="0"/>
                  </a:moveTo>
                  <a:cubicBezTo>
                    <a:pt x="2721" y="0"/>
                    <a:pt x="1084" y="840"/>
                    <a:pt x="1" y="2149"/>
                  </a:cubicBezTo>
                  <a:lnTo>
                    <a:pt x="2457" y="2149"/>
                  </a:lnTo>
                  <a:cubicBezTo>
                    <a:pt x="2905" y="886"/>
                    <a:pt x="3611" y="0"/>
                    <a:pt x="4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3"/>
            <p:cNvSpPr/>
            <p:nvPr/>
          </p:nvSpPr>
          <p:spPr>
            <a:xfrm>
              <a:off x="3422224" y="2911844"/>
              <a:ext cx="94978" cy="58570"/>
            </a:xfrm>
            <a:custGeom>
              <a:avLst/>
              <a:gdLst/>
              <a:ahLst/>
              <a:cxnLst/>
              <a:rect l="l" t="t" r="r" b="b"/>
              <a:pathLst>
                <a:path w="3480" h="2146" extrusionOk="0">
                  <a:moveTo>
                    <a:pt x="272" y="0"/>
                  </a:moveTo>
                  <a:cubicBezTo>
                    <a:pt x="244" y="734"/>
                    <a:pt x="148" y="1468"/>
                    <a:pt x="0" y="2146"/>
                  </a:cubicBezTo>
                  <a:lnTo>
                    <a:pt x="2855" y="2146"/>
                  </a:lnTo>
                  <a:cubicBezTo>
                    <a:pt x="3194" y="1489"/>
                    <a:pt x="3413" y="766"/>
                    <a:pt x="3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3"/>
            <p:cNvSpPr/>
            <p:nvPr/>
          </p:nvSpPr>
          <p:spPr>
            <a:xfrm>
              <a:off x="3422306" y="2822843"/>
              <a:ext cx="95005" cy="59661"/>
            </a:xfrm>
            <a:custGeom>
              <a:avLst/>
              <a:gdLst/>
              <a:ahLst/>
              <a:cxnLst/>
              <a:rect l="l" t="t" r="r" b="b"/>
              <a:pathLst>
                <a:path w="3481" h="2186" extrusionOk="0">
                  <a:moveTo>
                    <a:pt x="1" y="1"/>
                  </a:moveTo>
                  <a:cubicBezTo>
                    <a:pt x="152" y="678"/>
                    <a:pt x="244" y="1448"/>
                    <a:pt x="276" y="2185"/>
                  </a:cubicBezTo>
                  <a:lnTo>
                    <a:pt x="3480" y="2185"/>
                  </a:lnTo>
                  <a:cubicBezTo>
                    <a:pt x="3410" y="1416"/>
                    <a:pt x="3191" y="654"/>
                    <a:pt x="2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3"/>
            <p:cNvSpPr/>
            <p:nvPr/>
          </p:nvSpPr>
          <p:spPr>
            <a:xfrm>
              <a:off x="3356831" y="2734825"/>
              <a:ext cx="124263" cy="58679"/>
            </a:xfrm>
            <a:custGeom>
              <a:avLst/>
              <a:gdLst/>
              <a:ahLst/>
              <a:cxnLst/>
              <a:rect l="l" t="t" r="r" b="b"/>
              <a:pathLst>
                <a:path w="4553" h="2150" extrusionOk="0">
                  <a:moveTo>
                    <a:pt x="0" y="0"/>
                  </a:moveTo>
                  <a:cubicBezTo>
                    <a:pt x="939" y="0"/>
                    <a:pt x="1645" y="886"/>
                    <a:pt x="2096" y="2149"/>
                  </a:cubicBezTo>
                  <a:lnTo>
                    <a:pt x="4552" y="2149"/>
                  </a:lnTo>
                  <a:cubicBezTo>
                    <a:pt x="3469" y="837"/>
                    <a:pt x="1832"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3"/>
            <p:cNvSpPr/>
            <p:nvPr/>
          </p:nvSpPr>
          <p:spPr>
            <a:xfrm>
              <a:off x="3430029" y="3205866"/>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3"/>
            <p:cNvSpPr/>
            <p:nvPr/>
          </p:nvSpPr>
          <p:spPr>
            <a:xfrm>
              <a:off x="3254157" y="3205866"/>
              <a:ext cx="29394" cy="29394"/>
            </a:xfrm>
            <a:custGeom>
              <a:avLst/>
              <a:gdLst/>
              <a:ahLst/>
              <a:cxnLst/>
              <a:rect l="l" t="t" r="r" b="b"/>
              <a:pathLst>
                <a:path w="1077" h="1077" extrusionOk="0">
                  <a:moveTo>
                    <a:pt x="1" y="0"/>
                  </a:moveTo>
                  <a:lnTo>
                    <a:pt x="1"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3"/>
            <p:cNvSpPr/>
            <p:nvPr/>
          </p:nvSpPr>
          <p:spPr>
            <a:xfrm>
              <a:off x="3106531" y="3057367"/>
              <a:ext cx="177019" cy="119159"/>
            </a:xfrm>
            <a:custGeom>
              <a:avLst/>
              <a:gdLst/>
              <a:ahLst/>
              <a:cxnLst/>
              <a:rect l="l" t="t" r="r" b="b"/>
              <a:pathLst>
                <a:path w="6486" h="4366" extrusionOk="0">
                  <a:moveTo>
                    <a:pt x="5410" y="0"/>
                  </a:moveTo>
                  <a:lnTo>
                    <a:pt x="5410" y="1108"/>
                  </a:lnTo>
                  <a:lnTo>
                    <a:pt x="3261" y="1108"/>
                  </a:lnTo>
                  <a:lnTo>
                    <a:pt x="3261" y="28"/>
                  </a:lnTo>
                  <a:lnTo>
                    <a:pt x="0" y="28"/>
                  </a:lnTo>
                  <a:lnTo>
                    <a:pt x="0" y="3254"/>
                  </a:lnTo>
                  <a:lnTo>
                    <a:pt x="3261" y="3254"/>
                  </a:lnTo>
                  <a:lnTo>
                    <a:pt x="3261" y="2184"/>
                  </a:lnTo>
                  <a:lnTo>
                    <a:pt x="5410" y="2184"/>
                  </a:lnTo>
                  <a:lnTo>
                    <a:pt x="5410" y="4365"/>
                  </a:lnTo>
                  <a:lnTo>
                    <a:pt x="6486" y="4365"/>
                  </a:lnTo>
                  <a:lnTo>
                    <a:pt x="6486" y="568"/>
                  </a:lnTo>
                  <a:cubicBezTo>
                    <a:pt x="6112" y="409"/>
                    <a:pt x="5752" y="215"/>
                    <a:pt x="5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3"/>
            <p:cNvSpPr/>
            <p:nvPr/>
          </p:nvSpPr>
          <p:spPr>
            <a:xfrm>
              <a:off x="3430029" y="3057449"/>
              <a:ext cx="177019" cy="119268"/>
            </a:xfrm>
            <a:custGeom>
              <a:avLst/>
              <a:gdLst/>
              <a:ahLst/>
              <a:cxnLst/>
              <a:rect l="l" t="t" r="r" b="b"/>
              <a:pathLst>
                <a:path w="6486" h="4370" extrusionOk="0">
                  <a:moveTo>
                    <a:pt x="1076" y="1"/>
                  </a:moveTo>
                  <a:cubicBezTo>
                    <a:pt x="738" y="216"/>
                    <a:pt x="381" y="410"/>
                    <a:pt x="0" y="569"/>
                  </a:cubicBezTo>
                  <a:lnTo>
                    <a:pt x="0" y="4369"/>
                  </a:lnTo>
                  <a:lnTo>
                    <a:pt x="1076" y="4369"/>
                  </a:lnTo>
                  <a:lnTo>
                    <a:pt x="1076" y="2185"/>
                  </a:lnTo>
                  <a:lnTo>
                    <a:pt x="3225" y="2185"/>
                  </a:lnTo>
                  <a:lnTo>
                    <a:pt x="3225" y="3261"/>
                  </a:lnTo>
                  <a:lnTo>
                    <a:pt x="6486" y="3261"/>
                  </a:lnTo>
                  <a:lnTo>
                    <a:pt x="6486" y="36"/>
                  </a:lnTo>
                  <a:lnTo>
                    <a:pt x="3225" y="36"/>
                  </a:lnTo>
                  <a:lnTo>
                    <a:pt x="3225" y="1109"/>
                  </a:lnTo>
                  <a:lnTo>
                    <a:pt x="1076" y="1109"/>
                  </a:lnTo>
                  <a:lnTo>
                    <a:pt x="1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3"/>
            <p:cNvSpPr/>
            <p:nvPr/>
          </p:nvSpPr>
          <p:spPr>
            <a:xfrm>
              <a:off x="3312617" y="3086925"/>
              <a:ext cx="88046" cy="148335"/>
            </a:xfrm>
            <a:custGeom>
              <a:avLst/>
              <a:gdLst/>
              <a:ahLst/>
              <a:cxnLst/>
              <a:rect l="l" t="t" r="r" b="b"/>
              <a:pathLst>
                <a:path w="3226" h="5435" extrusionOk="0">
                  <a:moveTo>
                    <a:pt x="1077" y="0"/>
                  </a:moveTo>
                  <a:lnTo>
                    <a:pt x="1077" y="2178"/>
                  </a:lnTo>
                  <a:lnTo>
                    <a:pt x="1" y="2178"/>
                  </a:lnTo>
                  <a:lnTo>
                    <a:pt x="1" y="5435"/>
                  </a:lnTo>
                  <a:lnTo>
                    <a:pt x="3226" y="5435"/>
                  </a:lnTo>
                  <a:lnTo>
                    <a:pt x="3226" y="2178"/>
                  </a:lnTo>
                  <a:lnTo>
                    <a:pt x="2150" y="2178"/>
                  </a:lnTo>
                  <a:lnTo>
                    <a:pt x="2150" y="0"/>
                  </a:lnTo>
                  <a:cubicBezTo>
                    <a:pt x="1977" y="15"/>
                    <a:pt x="1797" y="29"/>
                    <a:pt x="1617" y="29"/>
                  </a:cubicBezTo>
                  <a:cubicBezTo>
                    <a:pt x="1437" y="29"/>
                    <a:pt x="1260" y="15"/>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63"/>
          <p:cNvGrpSpPr/>
          <p:nvPr/>
        </p:nvGrpSpPr>
        <p:grpSpPr>
          <a:xfrm>
            <a:off x="3902108" y="2734934"/>
            <a:ext cx="500353" cy="500326"/>
            <a:chOff x="3902108" y="2734934"/>
            <a:chExt cx="500353" cy="500326"/>
          </a:xfrm>
        </p:grpSpPr>
        <p:sp>
          <p:nvSpPr>
            <p:cNvPr id="1456" name="Google Shape;1456;p63"/>
            <p:cNvSpPr/>
            <p:nvPr/>
          </p:nvSpPr>
          <p:spPr>
            <a:xfrm>
              <a:off x="4108112" y="2999671"/>
              <a:ext cx="88073" cy="235589"/>
            </a:xfrm>
            <a:custGeom>
              <a:avLst/>
              <a:gdLst/>
              <a:ahLst/>
              <a:cxnLst/>
              <a:rect l="l" t="t" r="r" b="b"/>
              <a:pathLst>
                <a:path w="3227" h="8632" extrusionOk="0">
                  <a:moveTo>
                    <a:pt x="541" y="0"/>
                  </a:moveTo>
                  <a:lnTo>
                    <a:pt x="541" y="4334"/>
                  </a:lnTo>
                  <a:lnTo>
                    <a:pt x="1077" y="4334"/>
                  </a:lnTo>
                  <a:lnTo>
                    <a:pt x="1077" y="5410"/>
                  </a:lnTo>
                  <a:lnTo>
                    <a:pt x="1" y="5410"/>
                  </a:lnTo>
                  <a:lnTo>
                    <a:pt x="1" y="8632"/>
                  </a:lnTo>
                  <a:lnTo>
                    <a:pt x="3226" y="8632"/>
                  </a:lnTo>
                  <a:lnTo>
                    <a:pt x="3226" y="5410"/>
                  </a:lnTo>
                  <a:lnTo>
                    <a:pt x="2150" y="5410"/>
                  </a:lnTo>
                  <a:lnTo>
                    <a:pt x="2150" y="4334"/>
                  </a:lnTo>
                  <a:lnTo>
                    <a:pt x="2686" y="4334"/>
                  </a:lnTo>
                  <a:lnTo>
                    <a:pt x="26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3"/>
            <p:cNvSpPr/>
            <p:nvPr/>
          </p:nvSpPr>
          <p:spPr>
            <a:xfrm>
              <a:off x="4137506" y="2882477"/>
              <a:ext cx="29394" cy="29394"/>
            </a:xfrm>
            <a:custGeom>
              <a:avLst/>
              <a:gdLst/>
              <a:ahLst/>
              <a:cxnLst/>
              <a:rect l="l" t="t" r="r" b="b"/>
              <a:pathLst>
                <a:path w="1077" h="1077" extrusionOk="0">
                  <a:moveTo>
                    <a:pt x="540" y="0"/>
                  </a:moveTo>
                  <a:cubicBezTo>
                    <a:pt x="244" y="0"/>
                    <a:pt x="0" y="240"/>
                    <a:pt x="0" y="536"/>
                  </a:cubicBezTo>
                  <a:cubicBezTo>
                    <a:pt x="0" y="833"/>
                    <a:pt x="240" y="1076"/>
                    <a:pt x="540" y="1076"/>
                  </a:cubicBezTo>
                  <a:cubicBezTo>
                    <a:pt x="833" y="1076"/>
                    <a:pt x="1076" y="833"/>
                    <a:pt x="1076" y="536"/>
                  </a:cubicBezTo>
                  <a:cubicBezTo>
                    <a:pt x="1076" y="240"/>
                    <a:pt x="833"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3"/>
            <p:cNvSpPr/>
            <p:nvPr/>
          </p:nvSpPr>
          <p:spPr>
            <a:xfrm>
              <a:off x="3902108" y="2734934"/>
              <a:ext cx="500353" cy="500326"/>
            </a:xfrm>
            <a:custGeom>
              <a:avLst/>
              <a:gdLst/>
              <a:ahLst/>
              <a:cxnLst/>
              <a:rect l="l" t="t" r="r" b="b"/>
              <a:pathLst>
                <a:path w="18333" h="18332" extrusionOk="0">
                  <a:moveTo>
                    <a:pt x="9165" y="4326"/>
                  </a:moveTo>
                  <a:cubicBezTo>
                    <a:pt x="10051" y="4326"/>
                    <a:pt x="10774" y="5053"/>
                    <a:pt x="10774" y="5939"/>
                  </a:cubicBezTo>
                  <a:cubicBezTo>
                    <a:pt x="10774" y="6825"/>
                    <a:pt x="10051" y="7548"/>
                    <a:pt x="9165" y="7548"/>
                  </a:cubicBezTo>
                  <a:cubicBezTo>
                    <a:pt x="8279" y="7548"/>
                    <a:pt x="7556" y="6825"/>
                    <a:pt x="7556" y="5939"/>
                  </a:cubicBezTo>
                  <a:cubicBezTo>
                    <a:pt x="7549" y="5053"/>
                    <a:pt x="8272" y="4326"/>
                    <a:pt x="9165" y="4326"/>
                  </a:cubicBezTo>
                  <a:close/>
                  <a:moveTo>
                    <a:pt x="9169" y="0"/>
                  </a:moveTo>
                  <a:lnTo>
                    <a:pt x="2185" y="7559"/>
                  </a:lnTo>
                  <a:lnTo>
                    <a:pt x="4334" y="7559"/>
                  </a:lnTo>
                  <a:lnTo>
                    <a:pt x="4334" y="14037"/>
                  </a:lnTo>
                  <a:lnTo>
                    <a:pt x="5410" y="14037"/>
                  </a:lnTo>
                  <a:lnTo>
                    <a:pt x="5410" y="16186"/>
                  </a:lnTo>
                  <a:lnTo>
                    <a:pt x="3261" y="16186"/>
                  </a:lnTo>
                  <a:lnTo>
                    <a:pt x="3261" y="15110"/>
                  </a:lnTo>
                  <a:lnTo>
                    <a:pt x="1" y="15110"/>
                  </a:lnTo>
                  <a:lnTo>
                    <a:pt x="1" y="18332"/>
                  </a:lnTo>
                  <a:lnTo>
                    <a:pt x="3261" y="18332"/>
                  </a:lnTo>
                  <a:lnTo>
                    <a:pt x="3261" y="17255"/>
                  </a:lnTo>
                  <a:lnTo>
                    <a:pt x="6480" y="17255"/>
                  </a:lnTo>
                  <a:lnTo>
                    <a:pt x="6480" y="14034"/>
                  </a:lnTo>
                  <a:lnTo>
                    <a:pt x="7016" y="14034"/>
                  </a:lnTo>
                  <a:lnTo>
                    <a:pt x="7016" y="8624"/>
                  </a:lnTo>
                  <a:lnTo>
                    <a:pt x="11311" y="8624"/>
                  </a:lnTo>
                  <a:lnTo>
                    <a:pt x="11311" y="14034"/>
                  </a:lnTo>
                  <a:lnTo>
                    <a:pt x="11850" y="14034"/>
                  </a:lnTo>
                  <a:lnTo>
                    <a:pt x="11850" y="17255"/>
                  </a:lnTo>
                  <a:lnTo>
                    <a:pt x="15076" y="17255"/>
                  </a:lnTo>
                  <a:lnTo>
                    <a:pt x="15076" y="18332"/>
                  </a:lnTo>
                  <a:lnTo>
                    <a:pt x="18333" y="18332"/>
                  </a:lnTo>
                  <a:lnTo>
                    <a:pt x="18333" y="15110"/>
                  </a:lnTo>
                  <a:lnTo>
                    <a:pt x="15076" y="15110"/>
                  </a:lnTo>
                  <a:lnTo>
                    <a:pt x="15076" y="16186"/>
                  </a:lnTo>
                  <a:lnTo>
                    <a:pt x="12927" y="16186"/>
                  </a:lnTo>
                  <a:lnTo>
                    <a:pt x="12927" y="14037"/>
                  </a:lnTo>
                  <a:lnTo>
                    <a:pt x="14003" y="14037"/>
                  </a:lnTo>
                  <a:lnTo>
                    <a:pt x="14003" y="7559"/>
                  </a:lnTo>
                  <a:lnTo>
                    <a:pt x="16152" y="7559"/>
                  </a:lnTo>
                  <a:lnTo>
                    <a:pt x="14003" y="5240"/>
                  </a:lnTo>
                  <a:lnTo>
                    <a:pt x="14003" y="0"/>
                  </a:lnTo>
                  <a:lnTo>
                    <a:pt x="10778" y="0"/>
                  </a:lnTo>
                  <a:lnTo>
                    <a:pt x="10778" y="1736"/>
                  </a:lnTo>
                  <a:lnTo>
                    <a:pt x="91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63"/>
          <p:cNvGrpSpPr/>
          <p:nvPr/>
        </p:nvGrpSpPr>
        <p:grpSpPr>
          <a:xfrm>
            <a:off x="4697439" y="2734715"/>
            <a:ext cx="500326" cy="500463"/>
            <a:chOff x="4697439" y="2734715"/>
            <a:chExt cx="500326" cy="500463"/>
          </a:xfrm>
        </p:grpSpPr>
        <p:sp>
          <p:nvSpPr>
            <p:cNvPr id="1460" name="Google Shape;1460;p63"/>
            <p:cNvSpPr/>
            <p:nvPr/>
          </p:nvSpPr>
          <p:spPr>
            <a:xfrm>
              <a:off x="4844982" y="2734825"/>
              <a:ext cx="29394" cy="29394"/>
            </a:xfrm>
            <a:custGeom>
              <a:avLst/>
              <a:gdLst/>
              <a:ahLst/>
              <a:cxnLst/>
              <a:rect l="l" t="t" r="r" b="b"/>
              <a:pathLst>
                <a:path w="1077" h="1077" extrusionOk="0">
                  <a:moveTo>
                    <a:pt x="0" y="0"/>
                  </a:moveTo>
                  <a:lnTo>
                    <a:pt x="0"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3"/>
            <p:cNvSpPr/>
            <p:nvPr/>
          </p:nvSpPr>
          <p:spPr>
            <a:xfrm>
              <a:off x="5020937" y="2734825"/>
              <a:ext cx="29394" cy="29394"/>
            </a:xfrm>
            <a:custGeom>
              <a:avLst/>
              <a:gdLst/>
              <a:ahLst/>
              <a:cxnLst/>
              <a:rect l="l" t="t" r="r" b="b"/>
              <a:pathLst>
                <a:path w="1077" h="1077" extrusionOk="0">
                  <a:moveTo>
                    <a:pt x="0" y="0"/>
                  </a:moveTo>
                  <a:lnTo>
                    <a:pt x="0"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3"/>
            <p:cNvSpPr/>
            <p:nvPr/>
          </p:nvSpPr>
          <p:spPr>
            <a:xfrm>
              <a:off x="4727761" y="2734715"/>
              <a:ext cx="439982" cy="412608"/>
            </a:xfrm>
            <a:custGeom>
              <a:avLst/>
              <a:gdLst/>
              <a:ahLst/>
              <a:cxnLst/>
              <a:rect l="l" t="t" r="r" b="b"/>
              <a:pathLst>
                <a:path w="16121" h="15118" extrusionOk="0">
                  <a:moveTo>
                    <a:pt x="8057" y="8099"/>
                  </a:moveTo>
                  <a:cubicBezTo>
                    <a:pt x="9684" y="8099"/>
                    <a:pt x="11028" y="9924"/>
                    <a:pt x="11727" y="10785"/>
                  </a:cubicBezTo>
                  <a:cubicBezTo>
                    <a:pt x="10845" y="11872"/>
                    <a:pt x="9634" y="13470"/>
                    <a:pt x="8057" y="13470"/>
                  </a:cubicBezTo>
                  <a:cubicBezTo>
                    <a:pt x="6427" y="13470"/>
                    <a:pt x="5082" y="11646"/>
                    <a:pt x="4387" y="10785"/>
                  </a:cubicBezTo>
                  <a:cubicBezTo>
                    <a:pt x="5269" y="9694"/>
                    <a:pt x="6476" y="8099"/>
                    <a:pt x="8057" y="8099"/>
                  </a:cubicBezTo>
                  <a:close/>
                  <a:moveTo>
                    <a:pt x="12891" y="1"/>
                  </a:moveTo>
                  <a:lnTo>
                    <a:pt x="12891" y="3230"/>
                  </a:lnTo>
                  <a:lnTo>
                    <a:pt x="13968" y="3230"/>
                  </a:lnTo>
                  <a:lnTo>
                    <a:pt x="13968" y="4306"/>
                  </a:lnTo>
                  <a:lnTo>
                    <a:pt x="11819" y="4306"/>
                  </a:lnTo>
                  <a:lnTo>
                    <a:pt x="11819" y="2157"/>
                  </a:lnTo>
                  <a:lnTo>
                    <a:pt x="10742" y="2157"/>
                  </a:lnTo>
                  <a:lnTo>
                    <a:pt x="10742" y="6455"/>
                  </a:lnTo>
                  <a:lnTo>
                    <a:pt x="8593" y="6455"/>
                  </a:lnTo>
                  <a:lnTo>
                    <a:pt x="8593" y="4306"/>
                  </a:lnTo>
                  <a:lnTo>
                    <a:pt x="9670" y="4306"/>
                  </a:lnTo>
                  <a:lnTo>
                    <a:pt x="9670" y="1081"/>
                  </a:lnTo>
                  <a:lnTo>
                    <a:pt x="6444" y="1081"/>
                  </a:lnTo>
                  <a:lnTo>
                    <a:pt x="6444" y="4306"/>
                  </a:lnTo>
                  <a:lnTo>
                    <a:pt x="7521" y="4306"/>
                  </a:lnTo>
                  <a:lnTo>
                    <a:pt x="7521" y="6455"/>
                  </a:lnTo>
                  <a:lnTo>
                    <a:pt x="5375" y="6455"/>
                  </a:lnTo>
                  <a:lnTo>
                    <a:pt x="5375" y="2157"/>
                  </a:lnTo>
                  <a:lnTo>
                    <a:pt x="4299" y="2157"/>
                  </a:lnTo>
                  <a:lnTo>
                    <a:pt x="4299" y="4306"/>
                  </a:lnTo>
                  <a:lnTo>
                    <a:pt x="2150" y="4306"/>
                  </a:lnTo>
                  <a:lnTo>
                    <a:pt x="2150" y="3230"/>
                  </a:lnTo>
                  <a:lnTo>
                    <a:pt x="3226" y="3230"/>
                  </a:lnTo>
                  <a:lnTo>
                    <a:pt x="3226" y="4"/>
                  </a:lnTo>
                  <a:lnTo>
                    <a:pt x="1" y="4"/>
                  </a:lnTo>
                  <a:lnTo>
                    <a:pt x="1" y="3230"/>
                  </a:lnTo>
                  <a:lnTo>
                    <a:pt x="1077" y="3230"/>
                  </a:lnTo>
                  <a:lnTo>
                    <a:pt x="1077" y="5379"/>
                  </a:lnTo>
                  <a:lnTo>
                    <a:pt x="4302" y="5379"/>
                  </a:lnTo>
                  <a:lnTo>
                    <a:pt x="4302" y="6455"/>
                  </a:lnTo>
                  <a:lnTo>
                    <a:pt x="1077" y="6455"/>
                  </a:lnTo>
                  <a:lnTo>
                    <a:pt x="1077" y="15118"/>
                  </a:lnTo>
                  <a:lnTo>
                    <a:pt x="15044" y="15118"/>
                  </a:lnTo>
                  <a:lnTo>
                    <a:pt x="15044" y="6448"/>
                  </a:lnTo>
                  <a:lnTo>
                    <a:pt x="11819" y="6448"/>
                  </a:lnTo>
                  <a:lnTo>
                    <a:pt x="11819" y="5372"/>
                  </a:lnTo>
                  <a:lnTo>
                    <a:pt x="15044" y="5372"/>
                  </a:lnTo>
                  <a:lnTo>
                    <a:pt x="15044" y="3223"/>
                  </a:lnTo>
                  <a:lnTo>
                    <a:pt x="16120" y="3223"/>
                  </a:lnTo>
                  <a:lnTo>
                    <a:pt x="16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3"/>
            <p:cNvSpPr/>
            <p:nvPr/>
          </p:nvSpPr>
          <p:spPr>
            <a:xfrm>
              <a:off x="4697439" y="3176499"/>
              <a:ext cx="500326" cy="58679"/>
            </a:xfrm>
            <a:custGeom>
              <a:avLst/>
              <a:gdLst/>
              <a:ahLst/>
              <a:cxnLst/>
              <a:rect l="l" t="t" r="r" b="b"/>
              <a:pathLst>
                <a:path w="18332" h="2150" extrusionOk="0">
                  <a:moveTo>
                    <a:pt x="0" y="0"/>
                  </a:moveTo>
                  <a:lnTo>
                    <a:pt x="0" y="540"/>
                  </a:lnTo>
                  <a:cubicBezTo>
                    <a:pt x="0" y="1429"/>
                    <a:pt x="724" y="2149"/>
                    <a:pt x="1609" y="2149"/>
                  </a:cubicBezTo>
                  <a:lnTo>
                    <a:pt x="16723" y="2149"/>
                  </a:lnTo>
                  <a:cubicBezTo>
                    <a:pt x="17612" y="2149"/>
                    <a:pt x="18332" y="1426"/>
                    <a:pt x="18332" y="540"/>
                  </a:cubicBez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3"/>
            <p:cNvSpPr/>
            <p:nvPr/>
          </p:nvSpPr>
          <p:spPr>
            <a:xfrm>
              <a:off x="4884365" y="2985042"/>
              <a:ext cx="126473" cy="87855"/>
            </a:xfrm>
            <a:custGeom>
              <a:avLst/>
              <a:gdLst/>
              <a:ahLst/>
              <a:cxnLst/>
              <a:rect l="l" t="t" r="r" b="b"/>
              <a:pathLst>
                <a:path w="4634" h="3219" extrusionOk="0">
                  <a:moveTo>
                    <a:pt x="2855" y="1069"/>
                  </a:moveTo>
                  <a:lnTo>
                    <a:pt x="2855" y="2146"/>
                  </a:lnTo>
                  <a:lnTo>
                    <a:pt x="1779" y="2146"/>
                  </a:lnTo>
                  <a:lnTo>
                    <a:pt x="1779" y="1069"/>
                  </a:lnTo>
                  <a:close/>
                  <a:moveTo>
                    <a:pt x="2319" y="0"/>
                  </a:moveTo>
                  <a:cubicBezTo>
                    <a:pt x="1585" y="0"/>
                    <a:pt x="685" y="783"/>
                    <a:pt x="1" y="1609"/>
                  </a:cubicBezTo>
                  <a:cubicBezTo>
                    <a:pt x="685" y="2438"/>
                    <a:pt x="1585" y="3218"/>
                    <a:pt x="2319" y="3218"/>
                  </a:cubicBezTo>
                  <a:cubicBezTo>
                    <a:pt x="3049" y="3218"/>
                    <a:pt x="3949" y="2435"/>
                    <a:pt x="4634" y="1609"/>
                  </a:cubicBezTo>
                  <a:cubicBezTo>
                    <a:pt x="3949" y="783"/>
                    <a:pt x="3049" y="0"/>
                    <a:pt x="2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63"/>
          <p:cNvGrpSpPr/>
          <p:nvPr/>
        </p:nvGrpSpPr>
        <p:grpSpPr>
          <a:xfrm>
            <a:off x="5449702" y="2102075"/>
            <a:ext cx="547542" cy="547651"/>
            <a:chOff x="5449702" y="2102075"/>
            <a:chExt cx="547542" cy="547651"/>
          </a:xfrm>
        </p:grpSpPr>
        <p:sp>
          <p:nvSpPr>
            <p:cNvPr id="1466" name="Google Shape;1466;p63"/>
            <p:cNvSpPr/>
            <p:nvPr/>
          </p:nvSpPr>
          <p:spPr>
            <a:xfrm>
              <a:off x="5449702" y="2279586"/>
              <a:ext cx="161517" cy="192630"/>
            </a:xfrm>
            <a:custGeom>
              <a:avLst/>
              <a:gdLst/>
              <a:ahLst/>
              <a:cxnLst/>
              <a:rect l="l" t="t" r="r" b="b"/>
              <a:pathLst>
                <a:path w="5918" h="7058" extrusionOk="0">
                  <a:moveTo>
                    <a:pt x="2978" y="0"/>
                  </a:moveTo>
                  <a:lnTo>
                    <a:pt x="0" y="1765"/>
                  </a:lnTo>
                  <a:lnTo>
                    <a:pt x="0" y="5293"/>
                  </a:lnTo>
                  <a:lnTo>
                    <a:pt x="2978" y="7058"/>
                  </a:lnTo>
                  <a:lnTo>
                    <a:pt x="5918" y="5293"/>
                  </a:lnTo>
                  <a:lnTo>
                    <a:pt x="5918" y="1765"/>
                  </a:lnTo>
                  <a:lnTo>
                    <a:pt x="29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3"/>
            <p:cNvSpPr/>
            <p:nvPr/>
          </p:nvSpPr>
          <p:spPr>
            <a:xfrm>
              <a:off x="5643260" y="2279668"/>
              <a:ext cx="160398" cy="192658"/>
            </a:xfrm>
            <a:custGeom>
              <a:avLst/>
              <a:gdLst/>
              <a:ahLst/>
              <a:cxnLst/>
              <a:rect l="l" t="t" r="r" b="b"/>
              <a:pathLst>
                <a:path w="5877" h="7059" extrusionOk="0">
                  <a:moveTo>
                    <a:pt x="2940" y="1"/>
                  </a:moveTo>
                  <a:lnTo>
                    <a:pt x="1" y="1765"/>
                  </a:lnTo>
                  <a:lnTo>
                    <a:pt x="1" y="5294"/>
                  </a:lnTo>
                  <a:lnTo>
                    <a:pt x="2940" y="7058"/>
                  </a:lnTo>
                  <a:lnTo>
                    <a:pt x="5876" y="5294"/>
                  </a:lnTo>
                  <a:lnTo>
                    <a:pt x="5876"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3"/>
            <p:cNvSpPr/>
            <p:nvPr/>
          </p:nvSpPr>
          <p:spPr>
            <a:xfrm>
              <a:off x="5835781" y="2279668"/>
              <a:ext cx="161462" cy="192658"/>
            </a:xfrm>
            <a:custGeom>
              <a:avLst/>
              <a:gdLst/>
              <a:ahLst/>
              <a:cxnLst/>
              <a:rect l="l" t="t" r="r" b="b"/>
              <a:pathLst>
                <a:path w="5916" h="7059" extrusionOk="0">
                  <a:moveTo>
                    <a:pt x="2940" y="1"/>
                  </a:moveTo>
                  <a:lnTo>
                    <a:pt x="1" y="1765"/>
                  </a:lnTo>
                  <a:lnTo>
                    <a:pt x="1" y="5294"/>
                  </a:lnTo>
                  <a:lnTo>
                    <a:pt x="2940" y="7058"/>
                  </a:lnTo>
                  <a:lnTo>
                    <a:pt x="5915" y="5294"/>
                  </a:lnTo>
                  <a:lnTo>
                    <a:pt x="5915"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3"/>
            <p:cNvSpPr/>
            <p:nvPr/>
          </p:nvSpPr>
          <p:spPr>
            <a:xfrm>
              <a:off x="5739575" y="2102075"/>
              <a:ext cx="160398" cy="197953"/>
            </a:xfrm>
            <a:custGeom>
              <a:avLst/>
              <a:gdLst/>
              <a:ahLst/>
              <a:cxnLst/>
              <a:rect l="l" t="t" r="r" b="b"/>
              <a:pathLst>
                <a:path w="5877" h="7253" extrusionOk="0">
                  <a:moveTo>
                    <a:pt x="2940" y="1"/>
                  </a:moveTo>
                  <a:lnTo>
                    <a:pt x="1" y="1765"/>
                  </a:lnTo>
                  <a:lnTo>
                    <a:pt x="1" y="5488"/>
                  </a:lnTo>
                  <a:lnTo>
                    <a:pt x="2940" y="7252"/>
                  </a:lnTo>
                  <a:lnTo>
                    <a:pt x="5876" y="5488"/>
                  </a:lnTo>
                  <a:lnTo>
                    <a:pt x="5876"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3"/>
            <p:cNvSpPr/>
            <p:nvPr/>
          </p:nvSpPr>
          <p:spPr>
            <a:xfrm>
              <a:off x="5546972" y="2451774"/>
              <a:ext cx="160371" cy="197953"/>
            </a:xfrm>
            <a:custGeom>
              <a:avLst/>
              <a:gdLst/>
              <a:ahLst/>
              <a:cxnLst/>
              <a:rect l="l" t="t" r="r" b="b"/>
              <a:pathLst>
                <a:path w="5876" h="7253" extrusionOk="0">
                  <a:moveTo>
                    <a:pt x="2940" y="1"/>
                  </a:moveTo>
                  <a:lnTo>
                    <a:pt x="0" y="1765"/>
                  </a:lnTo>
                  <a:lnTo>
                    <a:pt x="0" y="5488"/>
                  </a:lnTo>
                  <a:lnTo>
                    <a:pt x="2940" y="7252"/>
                  </a:lnTo>
                  <a:lnTo>
                    <a:pt x="5876" y="5488"/>
                  </a:lnTo>
                  <a:lnTo>
                    <a:pt x="5876"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63"/>
          <p:cNvGrpSpPr/>
          <p:nvPr/>
        </p:nvGrpSpPr>
        <p:grpSpPr>
          <a:xfrm>
            <a:off x="5492851" y="2809087"/>
            <a:ext cx="500517" cy="351937"/>
            <a:chOff x="5492851" y="2809087"/>
            <a:chExt cx="500517" cy="351937"/>
          </a:xfrm>
        </p:grpSpPr>
        <p:sp>
          <p:nvSpPr>
            <p:cNvPr id="1472" name="Google Shape;1472;p63"/>
            <p:cNvSpPr/>
            <p:nvPr/>
          </p:nvSpPr>
          <p:spPr>
            <a:xfrm>
              <a:off x="5492851" y="3014300"/>
              <a:ext cx="146588" cy="146724"/>
            </a:xfrm>
            <a:custGeom>
              <a:avLst/>
              <a:gdLst/>
              <a:ahLst/>
              <a:cxnLst/>
              <a:rect l="l" t="t" r="r" b="b"/>
              <a:pathLst>
                <a:path w="5371" h="5376" extrusionOk="0">
                  <a:moveTo>
                    <a:pt x="3225" y="2150"/>
                  </a:moveTo>
                  <a:lnTo>
                    <a:pt x="3225" y="3226"/>
                  </a:lnTo>
                  <a:lnTo>
                    <a:pt x="2149" y="3226"/>
                  </a:lnTo>
                  <a:lnTo>
                    <a:pt x="2149" y="2150"/>
                  </a:lnTo>
                  <a:close/>
                  <a:moveTo>
                    <a:pt x="2685" y="1"/>
                  </a:moveTo>
                  <a:cubicBezTo>
                    <a:pt x="1203" y="1"/>
                    <a:pt x="0" y="1208"/>
                    <a:pt x="0" y="2690"/>
                  </a:cubicBezTo>
                  <a:cubicBezTo>
                    <a:pt x="0" y="4168"/>
                    <a:pt x="1203" y="5375"/>
                    <a:pt x="2685" y="5375"/>
                  </a:cubicBezTo>
                  <a:cubicBezTo>
                    <a:pt x="4167" y="5375"/>
                    <a:pt x="5371" y="4172"/>
                    <a:pt x="5371" y="2690"/>
                  </a:cubicBezTo>
                  <a:cubicBezTo>
                    <a:pt x="5371" y="1208"/>
                    <a:pt x="4167" y="1"/>
                    <a:pt x="2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3"/>
            <p:cNvSpPr/>
            <p:nvPr/>
          </p:nvSpPr>
          <p:spPr>
            <a:xfrm>
              <a:off x="5492851" y="2809087"/>
              <a:ext cx="146588" cy="146697"/>
            </a:xfrm>
            <a:custGeom>
              <a:avLst/>
              <a:gdLst/>
              <a:ahLst/>
              <a:cxnLst/>
              <a:rect l="l" t="t" r="r" b="b"/>
              <a:pathLst>
                <a:path w="5371" h="5375" extrusionOk="0">
                  <a:moveTo>
                    <a:pt x="3225" y="2149"/>
                  </a:moveTo>
                  <a:lnTo>
                    <a:pt x="3225" y="3225"/>
                  </a:lnTo>
                  <a:lnTo>
                    <a:pt x="2149" y="3225"/>
                  </a:lnTo>
                  <a:lnTo>
                    <a:pt x="2149" y="2149"/>
                  </a:lnTo>
                  <a:close/>
                  <a:moveTo>
                    <a:pt x="2685" y="0"/>
                  </a:moveTo>
                  <a:cubicBezTo>
                    <a:pt x="1203" y="0"/>
                    <a:pt x="0" y="1203"/>
                    <a:pt x="0" y="2689"/>
                  </a:cubicBezTo>
                  <a:cubicBezTo>
                    <a:pt x="0" y="4171"/>
                    <a:pt x="1203" y="5374"/>
                    <a:pt x="2685" y="5374"/>
                  </a:cubicBezTo>
                  <a:cubicBezTo>
                    <a:pt x="4167" y="5374"/>
                    <a:pt x="5371" y="4171"/>
                    <a:pt x="5371" y="2689"/>
                  </a:cubicBezTo>
                  <a:cubicBezTo>
                    <a:pt x="5371" y="1203"/>
                    <a:pt x="4167" y="0"/>
                    <a:pt x="2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3"/>
            <p:cNvSpPr/>
            <p:nvPr/>
          </p:nvSpPr>
          <p:spPr>
            <a:xfrm>
              <a:off x="5663975" y="2809087"/>
              <a:ext cx="329202" cy="307996"/>
            </a:xfrm>
            <a:custGeom>
              <a:avLst/>
              <a:gdLst/>
              <a:ahLst/>
              <a:cxnLst/>
              <a:rect l="l" t="t" r="r" b="b"/>
              <a:pathLst>
                <a:path w="12062" h="11285" extrusionOk="0">
                  <a:moveTo>
                    <a:pt x="9376" y="0"/>
                  </a:moveTo>
                  <a:lnTo>
                    <a:pt x="9376" y="1609"/>
                  </a:lnTo>
                  <a:lnTo>
                    <a:pt x="5498" y="1609"/>
                  </a:lnTo>
                  <a:lnTo>
                    <a:pt x="1200" y="9132"/>
                  </a:lnTo>
                  <a:lnTo>
                    <a:pt x="1" y="9132"/>
                  </a:lnTo>
                  <a:cubicBezTo>
                    <a:pt x="103" y="9475"/>
                    <a:pt x="177" y="9828"/>
                    <a:pt x="177" y="10209"/>
                  </a:cubicBezTo>
                  <a:cubicBezTo>
                    <a:pt x="177" y="10583"/>
                    <a:pt x="106" y="10939"/>
                    <a:pt x="1" y="11285"/>
                  </a:cubicBezTo>
                  <a:lnTo>
                    <a:pt x="2446" y="11285"/>
                  </a:lnTo>
                  <a:lnTo>
                    <a:pt x="6741" y="3765"/>
                  </a:lnTo>
                  <a:lnTo>
                    <a:pt x="9376" y="3765"/>
                  </a:lnTo>
                  <a:lnTo>
                    <a:pt x="9376" y="5374"/>
                  </a:lnTo>
                  <a:lnTo>
                    <a:pt x="12062" y="2689"/>
                  </a:lnTo>
                  <a:lnTo>
                    <a:pt x="93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3"/>
            <p:cNvSpPr/>
            <p:nvPr/>
          </p:nvSpPr>
          <p:spPr>
            <a:xfrm>
              <a:off x="5789384" y="3014300"/>
              <a:ext cx="203984" cy="146724"/>
            </a:xfrm>
            <a:custGeom>
              <a:avLst/>
              <a:gdLst/>
              <a:ahLst/>
              <a:cxnLst/>
              <a:rect l="l" t="t" r="r" b="b"/>
              <a:pathLst>
                <a:path w="7474" h="5376" extrusionOk="0">
                  <a:moveTo>
                    <a:pt x="4789" y="1"/>
                  </a:moveTo>
                  <a:lnTo>
                    <a:pt x="4789" y="1613"/>
                  </a:lnTo>
                  <a:lnTo>
                    <a:pt x="2153" y="1613"/>
                  </a:lnTo>
                  <a:lnTo>
                    <a:pt x="1235" y="11"/>
                  </a:lnTo>
                  <a:lnTo>
                    <a:pt x="0" y="2178"/>
                  </a:lnTo>
                  <a:lnTo>
                    <a:pt x="907" y="3766"/>
                  </a:lnTo>
                  <a:lnTo>
                    <a:pt x="4789" y="3766"/>
                  </a:lnTo>
                  <a:lnTo>
                    <a:pt x="4789" y="5375"/>
                  </a:lnTo>
                  <a:lnTo>
                    <a:pt x="7474" y="2690"/>
                  </a:lnTo>
                  <a:lnTo>
                    <a:pt x="47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3"/>
            <p:cNvSpPr/>
            <p:nvPr/>
          </p:nvSpPr>
          <p:spPr>
            <a:xfrm>
              <a:off x="5663975" y="2853083"/>
              <a:ext cx="91512" cy="102401"/>
            </a:xfrm>
            <a:custGeom>
              <a:avLst/>
              <a:gdLst/>
              <a:ahLst/>
              <a:cxnLst/>
              <a:rect l="l" t="t" r="r" b="b"/>
              <a:pathLst>
                <a:path w="3353" h="3752" extrusionOk="0">
                  <a:moveTo>
                    <a:pt x="1" y="1"/>
                  </a:moveTo>
                  <a:cubicBezTo>
                    <a:pt x="103" y="343"/>
                    <a:pt x="177" y="696"/>
                    <a:pt x="177" y="1077"/>
                  </a:cubicBezTo>
                  <a:cubicBezTo>
                    <a:pt x="177" y="1455"/>
                    <a:pt x="106" y="1807"/>
                    <a:pt x="1" y="2153"/>
                  </a:cubicBezTo>
                  <a:lnTo>
                    <a:pt x="1200" y="2153"/>
                  </a:lnTo>
                  <a:lnTo>
                    <a:pt x="2118" y="3752"/>
                  </a:lnTo>
                  <a:lnTo>
                    <a:pt x="3353" y="1589"/>
                  </a:lnTo>
                  <a:lnTo>
                    <a:pt x="2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63"/>
          <p:cNvGrpSpPr/>
          <p:nvPr/>
        </p:nvGrpSpPr>
        <p:grpSpPr>
          <a:xfrm>
            <a:off x="6296533" y="2747734"/>
            <a:ext cx="482804" cy="514982"/>
            <a:chOff x="6296533" y="2747734"/>
            <a:chExt cx="482804" cy="514982"/>
          </a:xfrm>
        </p:grpSpPr>
        <p:sp>
          <p:nvSpPr>
            <p:cNvPr id="1478" name="Google Shape;1478;p63"/>
            <p:cNvSpPr/>
            <p:nvPr/>
          </p:nvSpPr>
          <p:spPr>
            <a:xfrm>
              <a:off x="6356823" y="3080566"/>
              <a:ext cx="362226" cy="182150"/>
            </a:xfrm>
            <a:custGeom>
              <a:avLst/>
              <a:gdLst/>
              <a:ahLst/>
              <a:cxnLst/>
              <a:rect l="l" t="t" r="r" b="b"/>
              <a:pathLst>
                <a:path w="13272" h="6674" extrusionOk="0">
                  <a:moveTo>
                    <a:pt x="4425" y="1"/>
                  </a:moveTo>
                  <a:lnTo>
                    <a:pt x="4425" y="1109"/>
                  </a:lnTo>
                  <a:lnTo>
                    <a:pt x="1108" y="1109"/>
                  </a:lnTo>
                  <a:lnTo>
                    <a:pt x="1108" y="3318"/>
                  </a:lnTo>
                  <a:lnTo>
                    <a:pt x="0" y="3318"/>
                  </a:lnTo>
                  <a:lnTo>
                    <a:pt x="0" y="6673"/>
                  </a:lnTo>
                  <a:lnTo>
                    <a:pt x="3317" y="6673"/>
                  </a:lnTo>
                  <a:lnTo>
                    <a:pt x="3317" y="3318"/>
                  </a:lnTo>
                  <a:lnTo>
                    <a:pt x="2209" y="3318"/>
                  </a:lnTo>
                  <a:lnTo>
                    <a:pt x="2209" y="2210"/>
                  </a:lnTo>
                  <a:lnTo>
                    <a:pt x="6084" y="2210"/>
                  </a:lnTo>
                  <a:lnTo>
                    <a:pt x="6084" y="3318"/>
                  </a:lnTo>
                  <a:lnTo>
                    <a:pt x="4976" y="3318"/>
                  </a:lnTo>
                  <a:lnTo>
                    <a:pt x="4976" y="6673"/>
                  </a:lnTo>
                  <a:lnTo>
                    <a:pt x="8293" y="6673"/>
                  </a:lnTo>
                  <a:lnTo>
                    <a:pt x="8293" y="3318"/>
                  </a:lnTo>
                  <a:lnTo>
                    <a:pt x="7192" y="3318"/>
                  </a:lnTo>
                  <a:lnTo>
                    <a:pt x="7192" y="2210"/>
                  </a:lnTo>
                  <a:lnTo>
                    <a:pt x="11063" y="2210"/>
                  </a:lnTo>
                  <a:lnTo>
                    <a:pt x="11063" y="3318"/>
                  </a:lnTo>
                  <a:lnTo>
                    <a:pt x="9955" y="3318"/>
                  </a:lnTo>
                  <a:lnTo>
                    <a:pt x="9955" y="6673"/>
                  </a:lnTo>
                  <a:lnTo>
                    <a:pt x="13272" y="6673"/>
                  </a:lnTo>
                  <a:lnTo>
                    <a:pt x="13272" y="3318"/>
                  </a:lnTo>
                  <a:lnTo>
                    <a:pt x="12164" y="3318"/>
                  </a:lnTo>
                  <a:lnTo>
                    <a:pt x="12164" y="1109"/>
                  </a:lnTo>
                  <a:lnTo>
                    <a:pt x="8847" y="1109"/>
                  </a:lnTo>
                  <a:lnTo>
                    <a:pt x="8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3"/>
            <p:cNvSpPr/>
            <p:nvPr/>
          </p:nvSpPr>
          <p:spPr>
            <a:xfrm>
              <a:off x="6719021" y="2869267"/>
              <a:ext cx="60316" cy="30267"/>
            </a:xfrm>
            <a:custGeom>
              <a:avLst/>
              <a:gdLst/>
              <a:ahLst/>
              <a:cxnLst/>
              <a:rect l="l" t="t" r="r" b="b"/>
              <a:pathLst>
                <a:path w="2210" h="1109" extrusionOk="0">
                  <a:moveTo>
                    <a:pt x="1" y="1"/>
                  </a:moveTo>
                  <a:lnTo>
                    <a:pt x="1" y="1109"/>
                  </a:lnTo>
                  <a:lnTo>
                    <a:pt x="2210" y="1109"/>
                  </a:lnTo>
                  <a:lnTo>
                    <a:pt x="22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3"/>
            <p:cNvSpPr/>
            <p:nvPr/>
          </p:nvSpPr>
          <p:spPr>
            <a:xfrm>
              <a:off x="6710752" y="2781331"/>
              <a:ext cx="62036" cy="55404"/>
            </a:xfrm>
            <a:custGeom>
              <a:avLst/>
              <a:gdLst/>
              <a:ahLst/>
              <a:cxnLst/>
              <a:rect l="l" t="t" r="r" b="b"/>
              <a:pathLst>
                <a:path w="2273" h="2030" extrusionOk="0">
                  <a:moveTo>
                    <a:pt x="1659" y="1"/>
                  </a:moveTo>
                  <a:lnTo>
                    <a:pt x="0" y="1105"/>
                  </a:lnTo>
                  <a:lnTo>
                    <a:pt x="614" y="2030"/>
                  </a:lnTo>
                  <a:lnTo>
                    <a:pt x="2273" y="922"/>
                  </a:lnTo>
                  <a:lnTo>
                    <a:pt x="16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3"/>
            <p:cNvSpPr/>
            <p:nvPr/>
          </p:nvSpPr>
          <p:spPr>
            <a:xfrm>
              <a:off x="6710752" y="2932259"/>
              <a:ext cx="62036" cy="55404"/>
            </a:xfrm>
            <a:custGeom>
              <a:avLst/>
              <a:gdLst/>
              <a:ahLst/>
              <a:cxnLst/>
              <a:rect l="l" t="t" r="r" b="b"/>
              <a:pathLst>
                <a:path w="2273" h="2030" extrusionOk="0">
                  <a:moveTo>
                    <a:pt x="614" y="0"/>
                  </a:moveTo>
                  <a:lnTo>
                    <a:pt x="0" y="921"/>
                  </a:lnTo>
                  <a:lnTo>
                    <a:pt x="1659" y="2029"/>
                  </a:lnTo>
                  <a:lnTo>
                    <a:pt x="2273" y="1108"/>
                  </a:lnTo>
                  <a:lnTo>
                    <a:pt x="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3"/>
            <p:cNvSpPr/>
            <p:nvPr/>
          </p:nvSpPr>
          <p:spPr>
            <a:xfrm>
              <a:off x="6296533" y="2869267"/>
              <a:ext cx="60316" cy="30267"/>
            </a:xfrm>
            <a:custGeom>
              <a:avLst/>
              <a:gdLst/>
              <a:ahLst/>
              <a:cxnLst/>
              <a:rect l="l" t="t" r="r" b="b"/>
              <a:pathLst>
                <a:path w="2210" h="1109" extrusionOk="0">
                  <a:moveTo>
                    <a:pt x="0" y="1"/>
                  </a:moveTo>
                  <a:lnTo>
                    <a:pt x="0" y="1109"/>
                  </a:lnTo>
                  <a:lnTo>
                    <a:pt x="2209" y="1109"/>
                  </a:lnTo>
                  <a:lnTo>
                    <a:pt x="22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3"/>
            <p:cNvSpPr/>
            <p:nvPr/>
          </p:nvSpPr>
          <p:spPr>
            <a:xfrm>
              <a:off x="6303275" y="2781140"/>
              <a:ext cx="62036" cy="55404"/>
            </a:xfrm>
            <a:custGeom>
              <a:avLst/>
              <a:gdLst/>
              <a:ahLst/>
              <a:cxnLst/>
              <a:rect l="l" t="t" r="r" b="b"/>
              <a:pathLst>
                <a:path w="2273" h="2030" extrusionOk="0">
                  <a:moveTo>
                    <a:pt x="611" y="1"/>
                  </a:moveTo>
                  <a:lnTo>
                    <a:pt x="0" y="925"/>
                  </a:lnTo>
                  <a:lnTo>
                    <a:pt x="1659" y="2030"/>
                  </a:lnTo>
                  <a:lnTo>
                    <a:pt x="2273" y="1109"/>
                  </a:lnTo>
                  <a:lnTo>
                    <a:pt x="6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3"/>
            <p:cNvSpPr/>
            <p:nvPr/>
          </p:nvSpPr>
          <p:spPr>
            <a:xfrm>
              <a:off x="6303275" y="2932259"/>
              <a:ext cx="62036" cy="55404"/>
            </a:xfrm>
            <a:custGeom>
              <a:avLst/>
              <a:gdLst/>
              <a:ahLst/>
              <a:cxnLst/>
              <a:rect l="l" t="t" r="r" b="b"/>
              <a:pathLst>
                <a:path w="2273" h="2030" extrusionOk="0">
                  <a:moveTo>
                    <a:pt x="1659" y="0"/>
                  </a:moveTo>
                  <a:lnTo>
                    <a:pt x="0" y="1108"/>
                  </a:lnTo>
                  <a:lnTo>
                    <a:pt x="611" y="2029"/>
                  </a:lnTo>
                  <a:lnTo>
                    <a:pt x="2273" y="921"/>
                  </a:lnTo>
                  <a:lnTo>
                    <a:pt x="16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3"/>
            <p:cNvSpPr/>
            <p:nvPr/>
          </p:nvSpPr>
          <p:spPr>
            <a:xfrm>
              <a:off x="6507723" y="2869267"/>
              <a:ext cx="60426" cy="60316"/>
            </a:xfrm>
            <a:custGeom>
              <a:avLst/>
              <a:gdLst/>
              <a:ahLst/>
              <a:cxnLst/>
              <a:rect l="l" t="t" r="r" b="b"/>
              <a:pathLst>
                <a:path w="2214" h="2210" extrusionOk="0">
                  <a:moveTo>
                    <a:pt x="1" y="1"/>
                  </a:moveTo>
                  <a:lnTo>
                    <a:pt x="1" y="2210"/>
                  </a:lnTo>
                  <a:lnTo>
                    <a:pt x="2213" y="2210"/>
                  </a:lnTo>
                  <a:lnTo>
                    <a:pt x="2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3"/>
            <p:cNvSpPr/>
            <p:nvPr/>
          </p:nvSpPr>
          <p:spPr>
            <a:xfrm>
              <a:off x="6386490" y="2747734"/>
              <a:ext cx="302428" cy="302810"/>
            </a:xfrm>
            <a:custGeom>
              <a:avLst/>
              <a:gdLst/>
              <a:ahLst/>
              <a:cxnLst/>
              <a:rect l="l" t="t" r="r" b="b"/>
              <a:pathLst>
                <a:path w="11081" h="11095" extrusionOk="0">
                  <a:moveTo>
                    <a:pt x="7216" y="2245"/>
                  </a:moveTo>
                  <a:lnTo>
                    <a:pt x="7216" y="3353"/>
                  </a:lnTo>
                  <a:lnTo>
                    <a:pt x="7767" y="3353"/>
                  </a:lnTo>
                  <a:lnTo>
                    <a:pt x="7767" y="3903"/>
                  </a:lnTo>
                  <a:lnTo>
                    <a:pt x="8875" y="3903"/>
                  </a:lnTo>
                  <a:lnTo>
                    <a:pt x="8875" y="5011"/>
                  </a:lnTo>
                  <a:lnTo>
                    <a:pt x="7767" y="5011"/>
                  </a:lnTo>
                  <a:lnTo>
                    <a:pt x="7767" y="6116"/>
                  </a:lnTo>
                  <a:lnTo>
                    <a:pt x="8875" y="6116"/>
                  </a:lnTo>
                  <a:lnTo>
                    <a:pt x="8875" y="7224"/>
                  </a:lnTo>
                  <a:lnTo>
                    <a:pt x="7767" y="7224"/>
                  </a:lnTo>
                  <a:lnTo>
                    <a:pt x="7767" y="7774"/>
                  </a:lnTo>
                  <a:lnTo>
                    <a:pt x="7216" y="7774"/>
                  </a:lnTo>
                  <a:lnTo>
                    <a:pt x="7216" y="8882"/>
                  </a:lnTo>
                  <a:lnTo>
                    <a:pt x="6105" y="8882"/>
                  </a:lnTo>
                  <a:lnTo>
                    <a:pt x="6105" y="7774"/>
                  </a:lnTo>
                  <a:lnTo>
                    <a:pt x="5000" y="7774"/>
                  </a:lnTo>
                  <a:lnTo>
                    <a:pt x="5000" y="8882"/>
                  </a:lnTo>
                  <a:lnTo>
                    <a:pt x="3892" y="8882"/>
                  </a:lnTo>
                  <a:lnTo>
                    <a:pt x="3892" y="7774"/>
                  </a:lnTo>
                  <a:lnTo>
                    <a:pt x="3342" y="7774"/>
                  </a:lnTo>
                  <a:lnTo>
                    <a:pt x="3342" y="7224"/>
                  </a:lnTo>
                  <a:lnTo>
                    <a:pt x="2234" y="7224"/>
                  </a:lnTo>
                  <a:lnTo>
                    <a:pt x="2234" y="7220"/>
                  </a:lnTo>
                  <a:lnTo>
                    <a:pt x="2234" y="6112"/>
                  </a:lnTo>
                  <a:lnTo>
                    <a:pt x="3342" y="6112"/>
                  </a:lnTo>
                  <a:lnTo>
                    <a:pt x="3342" y="5008"/>
                  </a:lnTo>
                  <a:lnTo>
                    <a:pt x="2234" y="5008"/>
                  </a:lnTo>
                  <a:lnTo>
                    <a:pt x="2234" y="3900"/>
                  </a:lnTo>
                  <a:lnTo>
                    <a:pt x="3342" y="3900"/>
                  </a:lnTo>
                  <a:lnTo>
                    <a:pt x="3342" y="3349"/>
                  </a:lnTo>
                  <a:lnTo>
                    <a:pt x="3892" y="3349"/>
                  </a:lnTo>
                  <a:lnTo>
                    <a:pt x="3892" y="2245"/>
                  </a:lnTo>
                  <a:lnTo>
                    <a:pt x="5000" y="2245"/>
                  </a:lnTo>
                  <a:lnTo>
                    <a:pt x="5000" y="3353"/>
                  </a:lnTo>
                  <a:lnTo>
                    <a:pt x="6108" y="3353"/>
                  </a:lnTo>
                  <a:lnTo>
                    <a:pt x="6108" y="2245"/>
                  </a:lnTo>
                  <a:close/>
                  <a:moveTo>
                    <a:pt x="5541" y="0"/>
                  </a:moveTo>
                  <a:cubicBezTo>
                    <a:pt x="2418" y="0"/>
                    <a:pt x="0" y="2557"/>
                    <a:pt x="21" y="5590"/>
                  </a:cubicBezTo>
                  <a:cubicBezTo>
                    <a:pt x="35" y="7640"/>
                    <a:pt x="1186" y="9535"/>
                    <a:pt x="3060" y="10484"/>
                  </a:cubicBezTo>
                  <a:cubicBezTo>
                    <a:pt x="3229" y="10569"/>
                    <a:pt x="3338" y="10752"/>
                    <a:pt x="3338" y="10957"/>
                  </a:cubicBezTo>
                  <a:lnTo>
                    <a:pt x="3338" y="11095"/>
                  </a:lnTo>
                  <a:lnTo>
                    <a:pt x="7763" y="11095"/>
                  </a:lnTo>
                  <a:lnTo>
                    <a:pt x="7763" y="10957"/>
                  </a:lnTo>
                  <a:cubicBezTo>
                    <a:pt x="7763" y="10752"/>
                    <a:pt x="7873" y="10569"/>
                    <a:pt x="8046" y="10481"/>
                  </a:cubicBezTo>
                  <a:cubicBezTo>
                    <a:pt x="9919" y="9531"/>
                    <a:pt x="11080" y="7647"/>
                    <a:pt x="11080" y="5565"/>
                  </a:cubicBezTo>
                  <a:cubicBezTo>
                    <a:pt x="11080" y="2495"/>
                    <a:pt x="8596" y="4"/>
                    <a:pt x="5547" y="0"/>
                  </a:cubicBezTo>
                  <a:cubicBezTo>
                    <a:pt x="5545" y="0"/>
                    <a:pt x="5543" y="0"/>
                    <a:pt x="5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3"/>
          <p:cNvGrpSpPr/>
          <p:nvPr/>
        </p:nvGrpSpPr>
        <p:grpSpPr>
          <a:xfrm>
            <a:off x="7114080" y="2734934"/>
            <a:ext cx="439764" cy="500244"/>
            <a:chOff x="7114080" y="2734934"/>
            <a:chExt cx="439764" cy="500244"/>
          </a:xfrm>
        </p:grpSpPr>
        <p:sp>
          <p:nvSpPr>
            <p:cNvPr id="1488" name="Google Shape;1488;p63"/>
            <p:cNvSpPr/>
            <p:nvPr/>
          </p:nvSpPr>
          <p:spPr>
            <a:xfrm>
              <a:off x="7231383" y="2734934"/>
              <a:ext cx="205376" cy="235480"/>
            </a:xfrm>
            <a:custGeom>
              <a:avLst/>
              <a:gdLst/>
              <a:ahLst/>
              <a:cxnLst/>
              <a:rect l="l" t="t" r="r" b="b"/>
              <a:pathLst>
                <a:path w="7525" h="8628" extrusionOk="0">
                  <a:moveTo>
                    <a:pt x="3223" y="1641"/>
                  </a:moveTo>
                  <a:lnTo>
                    <a:pt x="3223" y="2717"/>
                  </a:lnTo>
                  <a:lnTo>
                    <a:pt x="2146" y="2717"/>
                  </a:lnTo>
                  <a:lnTo>
                    <a:pt x="2146" y="1641"/>
                  </a:lnTo>
                  <a:close/>
                  <a:moveTo>
                    <a:pt x="5372" y="1641"/>
                  </a:moveTo>
                  <a:lnTo>
                    <a:pt x="5372" y="2717"/>
                  </a:lnTo>
                  <a:lnTo>
                    <a:pt x="4295" y="2717"/>
                  </a:lnTo>
                  <a:lnTo>
                    <a:pt x="4295" y="1641"/>
                  </a:lnTo>
                  <a:close/>
                  <a:moveTo>
                    <a:pt x="3223" y="3790"/>
                  </a:moveTo>
                  <a:lnTo>
                    <a:pt x="3223" y="4866"/>
                  </a:lnTo>
                  <a:lnTo>
                    <a:pt x="2146" y="4866"/>
                  </a:lnTo>
                  <a:lnTo>
                    <a:pt x="2146" y="3790"/>
                  </a:lnTo>
                  <a:close/>
                  <a:moveTo>
                    <a:pt x="5372" y="3790"/>
                  </a:moveTo>
                  <a:lnTo>
                    <a:pt x="5372" y="4866"/>
                  </a:lnTo>
                  <a:lnTo>
                    <a:pt x="4295" y="4866"/>
                  </a:lnTo>
                  <a:lnTo>
                    <a:pt x="4295" y="3790"/>
                  </a:lnTo>
                  <a:close/>
                  <a:moveTo>
                    <a:pt x="3223" y="5939"/>
                  </a:moveTo>
                  <a:lnTo>
                    <a:pt x="3223" y="7015"/>
                  </a:lnTo>
                  <a:lnTo>
                    <a:pt x="2146" y="7015"/>
                  </a:lnTo>
                  <a:lnTo>
                    <a:pt x="2146" y="5939"/>
                  </a:lnTo>
                  <a:close/>
                  <a:moveTo>
                    <a:pt x="5372" y="5939"/>
                  </a:moveTo>
                  <a:lnTo>
                    <a:pt x="5372" y="7015"/>
                  </a:lnTo>
                  <a:lnTo>
                    <a:pt x="4295" y="7015"/>
                  </a:lnTo>
                  <a:lnTo>
                    <a:pt x="4295" y="5939"/>
                  </a:lnTo>
                  <a:close/>
                  <a:moveTo>
                    <a:pt x="1613" y="0"/>
                  </a:moveTo>
                  <a:cubicBezTo>
                    <a:pt x="721" y="0"/>
                    <a:pt x="1" y="755"/>
                    <a:pt x="1" y="1648"/>
                  </a:cubicBezTo>
                  <a:lnTo>
                    <a:pt x="1" y="8628"/>
                  </a:lnTo>
                  <a:lnTo>
                    <a:pt x="7524" y="8628"/>
                  </a:lnTo>
                  <a:lnTo>
                    <a:pt x="7524" y="1648"/>
                  </a:lnTo>
                  <a:lnTo>
                    <a:pt x="7517" y="1648"/>
                  </a:lnTo>
                  <a:cubicBezTo>
                    <a:pt x="7517" y="755"/>
                    <a:pt x="6801" y="0"/>
                    <a:pt x="5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3"/>
            <p:cNvSpPr/>
            <p:nvPr/>
          </p:nvSpPr>
          <p:spPr>
            <a:xfrm>
              <a:off x="7231192" y="2999671"/>
              <a:ext cx="205267" cy="87964"/>
            </a:xfrm>
            <a:custGeom>
              <a:avLst/>
              <a:gdLst/>
              <a:ahLst/>
              <a:cxnLst/>
              <a:rect l="l" t="t" r="r" b="b"/>
              <a:pathLst>
                <a:path w="7521" h="3223" extrusionOk="0">
                  <a:moveTo>
                    <a:pt x="1" y="0"/>
                  </a:moveTo>
                  <a:lnTo>
                    <a:pt x="1" y="1610"/>
                  </a:lnTo>
                  <a:lnTo>
                    <a:pt x="4" y="1610"/>
                  </a:lnTo>
                  <a:cubicBezTo>
                    <a:pt x="4" y="2502"/>
                    <a:pt x="724" y="3222"/>
                    <a:pt x="1613" y="3222"/>
                  </a:cubicBezTo>
                  <a:lnTo>
                    <a:pt x="5911" y="3222"/>
                  </a:lnTo>
                  <a:cubicBezTo>
                    <a:pt x="6801" y="3222"/>
                    <a:pt x="7520" y="2502"/>
                    <a:pt x="7520" y="1610"/>
                  </a:cubicBezTo>
                  <a:lnTo>
                    <a:pt x="7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3"/>
            <p:cNvSpPr/>
            <p:nvPr/>
          </p:nvSpPr>
          <p:spPr>
            <a:xfrm>
              <a:off x="7172841" y="2970304"/>
              <a:ext cx="322270" cy="264874"/>
            </a:xfrm>
            <a:custGeom>
              <a:avLst/>
              <a:gdLst/>
              <a:ahLst/>
              <a:cxnLst/>
              <a:rect l="l" t="t" r="r" b="b"/>
              <a:pathLst>
                <a:path w="11808" h="9705" extrusionOk="0">
                  <a:moveTo>
                    <a:pt x="0" y="0"/>
                  </a:moveTo>
                  <a:lnTo>
                    <a:pt x="0" y="2686"/>
                  </a:lnTo>
                  <a:cubicBezTo>
                    <a:pt x="0" y="4760"/>
                    <a:pt x="1684" y="6444"/>
                    <a:pt x="3758" y="6444"/>
                  </a:cubicBezTo>
                  <a:lnTo>
                    <a:pt x="4295" y="6444"/>
                  </a:lnTo>
                  <a:lnTo>
                    <a:pt x="4295" y="8628"/>
                  </a:lnTo>
                  <a:lnTo>
                    <a:pt x="1066" y="8628"/>
                  </a:lnTo>
                  <a:lnTo>
                    <a:pt x="1066" y="9704"/>
                  </a:lnTo>
                  <a:lnTo>
                    <a:pt x="10735" y="9704"/>
                  </a:lnTo>
                  <a:lnTo>
                    <a:pt x="10735" y="8628"/>
                  </a:lnTo>
                  <a:lnTo>
                    <a:pt x="7509" y="8628"/>
                  </a:lnTo>
                  <a:lnTo>
                    <a:pt x="7509" y="6444"/>
                  </a:lnTo>
                  <a:lnTo>
                    <a:pt x="8049" y="6444"/>
                  </a:lnTo>
                  <a:cubicBezTo>
                    <a:pt x="10121" y="6444"/>
                    <a:pt x="11807" y="4760"/>
                    <a:pt x="11807" y="2686"/>
                  </a:cubicBezTo>
                  <a:lnTo>
                    <a:pt x="11807" y="0"/>
                  </a:lnTo>
                  <a:lnTo>
                    <a:pt x="9658" y="0"/>
                  </a:lnTo>
                  <a:lnTo>
                    <a:pt x="9658" y="1076"/>
                  </a:lnTo>
                  <a:lnTo>
                    <a:pt x="10738" y="1076"/>
                  </a:lnTo>
                  <a:lnTo>
                    <a:pt x="10738" y="2686"/>
                  </a:lnTo>
                  <a:cubicBezTo>
                    <a:pt x="10738" y="4168"/>
                    <a:pt x="9535" y="5374"/>
                    <a:pt x="8053" y="5374"/>
                  </a:cubicBezTo>
                  <a:lnTo>
                    <a:pt x="3758" y="5374"/>
                  </a:lnTo>
                  <a:cubicBezTo>
                    <a:pt x="2276" y="5374"/>
                    <a:pt x="1070" y="4168"/>
                    <a:pt x="1070" y="2686"/>
                  </a:cubicBezTo>
                  <a:lnTo>
                    <a:pt x="1070" y="1076"/>
                  </a:lnTo>
                  <a:lnTo>
                    <a:pt x="2146" y="1076"/>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3"/>
            <p:cNvSpPr/>
            <p:nvPr/>
          </p:nvSpPr>
          <p:spPr>
            <a:xfrm>
              <a:off x="7172650" y="2823825"/>
              <a:ext cx="29394" cy="88046"/>
            </a:xfrm>
            <a:custGeom>
              <a:avLst/>
              <a:gdLst/>
              <a:ahLst/>
              <a:cxnLst/>
              <a:rect l="l" t="t" r="r" b="b"/>
              <a:pathLst>
                <a:path w="1077" h="3226" extrusionOk="0">
                  <a:moveTo>
                    <a:pt x="0" y="0"/>
                  </a:moveTo>
                  <a:lnTo>
                    <a:pt x="0" y="3225"/>
                  </a:lnTo>
                  <a:lnTo>
                    <a:pt x="1077" y="3225"/>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3"/>
            <p:cNvSpPr/>
            <p:nvPr/>
          </p:nvSpPr>
          <p:spPr>
            <a:xfrm>
              <a:off x="7465799" y="2823825"/>
              <a:ext cx="29394" cy="88046"/>
            </a:xfrm>
            <a:custGeom>
              <a:avLst/>
              <a:gdLst/>
              <a:ahLst/>
              <a:cxnLst/>
              <a:rect l="l" t="t" r="r" b="b"/>
              <a:pathLst>
                <a:path w="1077" h="3226" extrusionOk="0">
                  <a:moveTo>
                    <a:pt x="1" y="0"/>
                  </a:moveTo>
                  <a:lnTo>
                    <a:pt x="1" y="3225"/>
                  </a:lnTo>
                  <a:lnTo>
                    <a:pt x="1077" y="3225"/>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3"/>
            <p:cNvSpPr/>
            <p:nvPr/>
          </p:nvSpPr>
          <p:spPr>
            <a:xfrm>
              <a:off x="7524450" y="2794431"/>
              <a:ext cx="29394" cy="146615"/>
            </a:xfrm>
            <a:custGeom>
              <a:avLst/>
              <a:gdLst/>
              <a:ahLst/>
              <a:cxnLst/>
              <a:rect l="l" t="t" r="r" b="b"/>
              <a:pathLst>
                <a:path w="1077" h="5372" extrusionOk="0">
                  <a:moveTo>
                    <a:pt x="1" y="1"/>
                  </a:moveTo>
                  <a:lnTo>
                    <a:pt x="1" y="5371"/>
                  </a:lnTo>
                  <a:lnTo>
                    <a:pt x="1077" y="5371"/>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3"/>
            <p:cNvSpPr/>
            <p:nvPr/>
          </p:nvSpPr>
          <p:spPr>
            <a:xfrm>
              <a:off x="7114080" y="2794431"/>
              <a:ext cx="29312" cy="146615"/>
            </a:xfrm>
            <a:custGeom>
              <a:avLst/>
              <a:gdLst/>
              <a:ahLst/>
              <a:cxnLst/>
              <a:rect l="l" t="t" r="r" b="b"/>
              <a:pathLst>
                <a:path w="1074" h="5372" extrusionOk="0">
                  <a:moveTo>
                    <a:pt x="1" y="1"/>
                  </a:moveTo>
                  <a:lnTo>
                    <a:pt x="1" y="5371"/>
                  </a:lnTo>
                  <a:lnTo>
                    <a:pt x="1074" y="5371"/>
                  </a:lnTo>
                  <a:lnTo>
                    <a:pt x="10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3"/>
          <p:cNvGrpSpPr/>
          <p:nvPr/>
        </p:nvGrpSpPr>
        <p:grpSpPr>
          <a:xfrm>
            <a:off x="7879062" y="2734715"/>
            <a:ext cx="500626" cy="500463"/>
            <a:chOff x="7879062" y="2734715"/>
            <a:chExt cx="500626" cy="500463"/>
          </a:xfrm>
        </p:grpSpPr>
        <p:sp>
          <p:nvSpPr>
            <p:cNvPr id="1496" name="Google Shape;1496;p63"/>
            <p:cNvSpPr/>
            <p:nvPr/>
          </p:nvSpPr>
          <p:spPr>
            <a:xfrm>
              <a:off x="8085448" y="3116019"/>
              <a:ext cx="87964" cy="119159"/>
            </a:xfrm>
            <a:custGeom>
              <a:avLst/>
              <a:gdLst/>
              <a:ahLst/>
              <a:cxnLst/>
              <a:rect l="l" t="t" r="r" b="b"/>
              <a:pathLst>
                <a:path w="3223" h="4366" extrusionOk="0">
                  <a:moveTo>
                    <a:pt x="1" y="0"/>
                  </a:moveTo>
                  <a:lnTo>
                    <a:pt x="1" y="4365"/>
                  </a:lnTo>
                  <a:lnTo>
                    <a:pt x="3222" y="4365"/>
                  </a:lnTo>
                  <a:lnTo>
                    <a:pt x="3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3"/>
            <p:cNvSpPr/>
            <p:nvPr/>
          </p:nvSpPr>
          <p:spPr>
            <a:xfrm>
              <a:off x="7879253" y="2734715"/>
              <a:ext cx="94132" cy="146615"/>
            </a:xfrm>
            <a:custGeom>
              <a:avLst/>
              <a:gdLst/>
              <a:ahLst/>
              <a:cxnLst/>
              <a:rect l="l" t="t" r="r" b="b"/>
              <a:pathLst>
                <a:path w="3449" h="5372" extrusionOk="0">
                  <a:moveTo>
                    <a:pt x="1" y="1"/>
                  </a:moveTo>
                  <a:lnTo>
                    <a:pt x="1" y="3223"/>
                  </a:lnTo>
                  <a:lnTo>
                    <a:pt x="1073" y="3223"/>
                  </a:lnTo>
                  <a:lnTo>
                    <a:pt x="1073" y="5372"/>
                  </a:lnTo>
                  <a:lnTo>
                    <a:pt x="3254" y="5372"/>
                  </a:lnTo>
                  <a:cubicBezTo>
                    <a:pt x="3275" y="5008"/>
                    <a:pt x="3349" y="4641"/>
                    <a:pt x="3448" y="4295"/>
                  </a:cubicBezTo>
                  <a:lnTo>
                    <a:pt x="2146" y="4295"/>
                  </a:lnTo>
                  <a:lnTo>
                    <a:pt x="2146" y="3223"/>
                  </a:lnTo>
                  <a:lnTo>
                    <a:pt x="3222" y="3223"/>
                  </a:lnTo>
                  <a:lnTo>
                    <a:pt x="3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3"/>
            <p:cNvSpPr/>
            <p:nvPr/>
          </p:nvSpPr>
          <p:spPr>
            <a:xfrm>
              <a:off x="7879062" y="2910670"/>
              <a:ext cx="94405" cy="176091"/>
            </a:xfrm>
            <a:custGeom>
              <a:avLst/>
              <a:gdLst/>
              <a:ahLst/>
              <a:cxnLst/>
              <a:rect l="l" t="t" r="r" b="b"/>
              <a:pathLst>
                <a:path w="3459" h="6452" extrusionOk="0">
                  <a:moveTo>
                    <a:pt x="1077" y="1"/>
                  </a:moveTo>
                  <a:lnTo>
                    <a:pt x="1077" y="3226"/>
                  </a:lnTo>
                  <a:lnTo>
                    <a:pt x="1" y="3226"/>
                  </a:lnTo>
                  <a:lnTo>
                    <a:pt x="1" y="6451"/>
                  </a:lnTo>
                  <a:lnTo>
                    <a:pt x="3226" y="6451"/>
                  </a:lnTo>
                  <a:lnTo>
                    <a:pt x="3226" y="3226"/>
                  </a:lnTo>
                  <a:lnTo>
                    <a:pt x="2150" y="3226"/>
                  </a:lnTo>
                  <a:lnTo>
                    <a:pt x="2150" y="1077"/>
                  </a:lnTo>
                  <a:lnTo>
                    <a:pt x="3459" y="1077"/>
                  </a:lnTo>
                  <a:cubicBezTo>
                    <a:pt x="3353" y="735"/>
                    <a:pt x="3279" y="368"/>
                    <a:pt x="3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3"/>
            <p:cNvSpPr/>
            <p:nvPr/>
          </p:nvSpPr>
          <p:spPr>
            <a:xfrm>
              <a:off x="8285393" y="2734825"/>
              <a:ext cx="94296" cy="146806"/>
            </a:xfrm>
            <a:custGeom>
              <a:avLst/>
              <a:gdLst/>
              <a:ahLst/>
              <a:cxnLst/>
              <a:rect l="l" t="t" r="r" b="b"/>
              <a:pathLst>
                <a:path w="3455" h="5379" extrusionOk="0">
                  <a:moveTo>
                    <a:pt x="230" y="0"/>
                  </a:moveTo>
                  <a:lnTo>
                    <a:pt x="230" y="3226"/>
                  </a:lnTo>
                  <a:lnTo>
                    <a:pt x="1306" y="3226"/>
                  </a:lnTo>
                  <a:lnTo>
                    <a:pt x="1306" y="4302"/>
                  </a:lnTo>
                  <a:lnTo>
                    <a:pt x="0" y="4302"/>
                  </a:lnTo>
                  <a:cubicBezTo>
                    <a:pt x="99" y="4644"/>
                    <a:pt x="173" y="5011"/>
                    <a:pt x="194" y="5378"/>
                  </a:cubicBezTo>
                  <a:lnTo>
                    <a:pt x="2379" y="5378"/>
                  </a:lnTo>
                  <a:lnTo>
                    <a:pt x="2379" y="5375"/>
                  </a:lnTo>
                  <a:lnTo>
                    <a:pt x="2379" y="3226"/>
                  </a:lnTo>
                  <a:lnTo>
                    <a:pt x="3455" y="3226"/>
                  </a:lnTo>
                  <a:lnTo>
                    <a:pt x="3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3"/>
            <p:cNvSpPr/>
            <p:nvPr/>
          </p:nvSpPr>
          <p:spPr>
            <a:xfrm>
              <a:off x="8285201" y="2910670"/>
              <a:ext cx="94405" cy="176091"/>
            </a:xfrm>
            <a:custGeom>
              <a:avLst/>
              <a:gdLst/>
              <a:ahLst/>
              <a:cxnLst/>
              <a:rect l="l" t="t" r="r" b="b"/>
              <a:pathLst>
                <a:path w="3459" h="6452" extrusionOk="0">
                  <a:moveTo>
                    <a:pt x="201" y="1"/>
                  </a:moveTo>
                  <a:cubicBezTo>
                    <a:pt x="180" y="368"/>
                    <a:pt x="106" y="735"/>
                    <a:pt x="0" y="1077"/>
                  </a:cubicBezTo>
                  <a:lnTo>
                    <a:pt x="1309" y="1077"/>
                  </a:lnTo>
                  <a:lnTo>
                    <a:pt x="1309" y="3226"/>
                  </a:lnTo>
                  <a:lnTo>
                    <a:pt x="233" y="3226"/>
                  </a:lnTo>
                  <a:lnTo>
                    <a:pt x="233" y="6451"/>
                  </a:lnTo>
                  <a:lnTo>
                    <a:pt x="3458" y="6451"/>
                  </a:lnTo>
                  <a:lnTo>
                    <a:pt x="3458" y="3226"/>
                  </a:lnTo>
                  <a:lnTo>
                    <a:pt x="2382" y="3226"/>
                  </a:lnTo>
                  <a:lnTo>
                    <a:pt x="2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3"/>
            <p:cNvSpPr/>
            <p:nvPr/>
          </p:nvSpPr>
          <p:spPr>
            <a:xfrm>
              <a:off x="8056081" y="2824289"/>
              <a:ext cx="113673" cy="145060"/>
            </a:xfrm>
            <a:custGeom>
              <a:avLst/>
              <a:gdLst/>
              <a:ahLst/>
              <a:cxnLst/>
              <a:rect l="l" t="t" r="r" b="b"/>
              <a:pathLst>
                <a:path w="4165" h="5315" extrusionOk="0">
                  <a:moveTo>
                    <a:pt x="2149" y="1"/>
                  </a:moveTo>
                  <a:cubicBezTo>
                    <a:pt x="921" y="251"/>
                    <a:pt x="0" y="1338"/>
                    <a:pt x="0" y="2633"/>
                  </a:cubicBezTo>
                  <a:cubicBezTo>
                    <a:pt x="0" y="4112"/>
                    <a:pt x="1204" y="5315"/>
                    <a:pt x="2686" y="5315"/>
                  </a:cubicBezTo>
                  <a:cubicBezTo>
                    <a:pt x="3233" y="5315"/>
                    <a:pt x="3741" y="5149"/>
                    <a:pt x="4164" y="4870"/>
                  </a:cubicBezTo>
                  <a:lnTo>
                    <a:pt x="2149" y="2855"/>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3"/>
            <p:cNvSpPr/>
            <p:nvPr/>
          </p:nvSpPr>
          <p:spPr>
            <a:xfrm>
              <a:off x="8144099" y="2824289"/>
              <a:ext cx="58597" cy="112227"/>
            </a:xfrm>
            <a:custGeom>
              <a:avLst/>
              <a:gdLst/>
              <a:ahLst/>
              <a:cxnLst/>
              <a:rect l="l" t="t" r="r" b="b"/>
              <a:pathLst>
                <a:path w="2147" h="4112" extrusionOk="0">
                  <a:moveTo>
                    <a:pt x="1" y="1"/>
                  </a:moveTo>
                  <a:lnTo>
                    <a:pt x="1" y="2407"/>
                  </a:lnTo>
                  <a:lnTo>
                    <a:pt x="1701" y="4112"/>
                  </a:lnTo>
                  <a:cubicBezTo>
                    <a:pt x="1980" y="3688"/>
                    <a:pt x="2146" y="3180"/>
                    <a:pt x="2146" y="2633"/>
                  </a:cubicBezTo>
                  <a:cubicBezTo>
                    <a:pt x="2146" y="1338"/>
                    <a:pt x="1222"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3"/>
            <p:cNvSpPr/>
            <p:nvPr/>
          </p:nvSpPr>
          <p:spPr>
            <a:xfrm>
              <a:off x="7973630" y="2940064"/>
              <a:ext cx="311680" cy="146697"/>
            </a:xfrm>
            <a:custGeom>
              <a:avLst/>
              <a:gdLst/>
              <a:ahLst/>
              <a:cxnLst/>
              <a:rect l="l" t="t" r="r" b="b"/>
              <a:pathLst>
                <a:path w="11420" h="5375" extrusionOk="0">
                  <a:moveTo>
                    <a:pt x="1" y="0"/>
                  </a:moveTo>
                  <a:cubicBezTo>
                    <a:pt x="548" y="1934"/>
                    <a:pt x="2107" y="3511"/>
                    <a:pt x="4098" y="4072"/>
                  </a:cubicBezTo>
                  <a:lnTo>
                    <a:pt x="4098" y="5374"/>
                  </a:lnTo>
                  <a:lnTo>
                    <a:pt x="7323" y="5374"/>
                  </a:lnTo>
                  <a:lnTo>
                    <a:pt x="7323" y="4072"/>
                  </a:lnTo>
                  <a:cubicBezTo>
                    <a:pt x="9310" y="3511"/>
                    <a:pt x="10873" y="1934"/>
                    <a:pt x="11420" y="0"/>
                  </a:cubicBezTo>
                  <a:lnTo>
                    <a:pt x="9094" y="0"/>
                  </a:lnTo>
                  <a:cubicBezTo>
                    <a:pt x="8498" y="1267"/>
                    <a:pt x="7199" y="2149"/>
                    <a:pt x="5707" y="2149"/>
                  </a:cubicBezTo>
                  <a:cubicBezTo>
                    <a:pt x="4211" y="2149"/>
                    <a:pt x="2916" y="1267"/>
                    <a:pt x="2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3"/>
            <p:cNvSpPr/>
            <p:nvPr/>
          </p:nvSpPr>
          <p:spPr>
            <a:xfrm>
              <a:off x="8230780" y="2881494"/>
              <a:ext cx="60808" cy="29394"/>
            </a:xfrm>
            <a:custGeom>
              <a:avLst/>
              <a:gdLst/>
              <a:ahLst/>
              <a:cxnLst/>
              <a:rect l="l" t="t" r="r" b="b"/>
              <a:pathLst>
                <a:path w="2228" h="1077" extrusionOk="0">
                  <a:moveTo>
                    <a:pt x="1" y="1"/>
                  </a:moveTo>
                  <a:cubicBezTo>
                    <a:pt x="36" y="170"/>
                    <a:pt x="43" y="354"/>
                    <a:pt x="43" y="537"/>
                  </a:cubicBezTo>
                  <a:cubicBezTo>
                    <a:pt x="43" y="717"/>
                    <a:pt x="36" y="904"/>
                    <a:pt x="1" y="1077"/>
                  </a:cubicBezTo>
                  <a:lnTo>
                    <a:pt x="2195" y="1077"/>
                  </a:lnTo>
                  <a:cubicBezTo>
                    <a:pt x="2217" y="893"/>
                    <a:pt x="2227" y="724"/>
                    <a:pt x="2227" y="537"/>
                  </a:cubicBezTo>
                  <a:cubicBezTo>
                    <a:pt x="2227" y="357"/>
                    <a:pt x="2217" y="170"/>
                    <a:pt x="2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3"/>
            <p:cNvSpPr/>
            <p:nvPr/>
          </p:nvSpPr>
          <p:spPr>
            <a:xfrm>
              <a:off x="7967080" y="2881494"/>
              <a:ext cx="60808" cy="29394"/>
            </a:xfrm>
            <a:custGeom>
              <a:avLst/>
              <a:gdLst/>
              <a:ahLst/>
              <a:cxnLst/>
              <a:rect l="l" t="t" r="r" b="b"/>
              <a:pathLst>
                <a:path w="2228" h="1077" extrusionOk="0">
                  <a:moveTo>
                    <a:pt x="33" y="1"/>
                  </a:moveTo>
                  <a:cubicBezTo>
                    <a:pt x="11" y="170"/>
                    <a:pt x="1" y="354"/>
                    <a:pt x="1" y="537"/>
                  </a:cubicBezTo>
                  <a:cubicBezTo>
                    <a:pt x="1" y="717"/>
                    <a:pt x="11" y="890"/>
                    <a:pt x="33" y="1077"/>
                  </a:cubicBezTo>
                  <a:lnTo>
                    <a:pt x="2227" y="1077"/>
                  </a:lnTo>
                  <a:cubicBezTo>
                    <a:pt x="2199" y="897"/>
                    <a:pt x="2185" y="717"/>
                    <a:pt x="2185" y="537"/>
                  </a:cubicBezTo>
                  <a:cubicBezTo>
                    <a:pt x="2185" y="357"/>
                    <a:pt x="2192" y="170"/>
                    <a:pt x="2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3"/>
            <p:cNvSpPr/>
            <p:nvPr/>
          </p:nvSpPr>
          <p:spPr>
            <a:xfrm>
              <a:off x="7973357" y="2734825"/>
              <a:ext cx="312062" cy="117330"/>
            </a:xfrm>
            <a:custGeom>
              <a:avLst/>
              <a:gdLst/>
              <a:ahLst/>
              <a:cxnLst/>
              <a:rect l="l" t="t" r="r" b="b"/>
              <a:pathLst>
                <a:path w="11434" h="4299" extrusionOk="0">
                  <a:moveTo>
                    <a:pt x="5717" y="0"/>
                  </a:moveTo>
                  <a:cubicBezTo>
                    <a:pt x="3021" y="0"/>
                    <a:pt x="695" y="1828"/>
                    <a:pt x="0" y="4298"/>
                  </a:cubicBezTo>
                  <a:lnTo>
                    <a:pt x="2333" y="4298"/>
                  </a:lnTo>
                  <a:cubicBezTo>
                    <a:pt x="2926" y="3032"/>
                    <a:pt x="4221" y="2149"/>
                    <a:pt x="5717" y="2149"/>
                  </a:cubicBezTo>
                  <a:cubicBezTo>
                    <a:pt x="7213" y="2149"/>
                    <a:pt x="8508" y="3032"/>
                    <a:pt x="9101" y="4298"/>
                  </a:cubicBezTo>
                  <a:lnTo>
                    <a:pt x="11433" y="4298"/>
                  </a:lnTo>
                  <a:cubicBezTo>
                    <a:pt x="10735" y="1828"/>
                    <a:pt x="8413" y="0"/>
                    <a:pt x="5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3"/>
          <p:cNvGrpSpPr/>
          <p:nvPr/>
        </p:nvGrpSpPr>
        <p:grpSpPr>
          <a:xfrm>
            <a:off x="720294" y="3358539"/>
            <a:ext cx="500244" cy="569185"/>
            <a:chOff x="720294" y="3282339"/>
            <a:chExt cx="500244" cy="569185"/>
          </a:xfrm>
        </p:grpSpPr>
        <p:sp>
          <p:nvSpPr>
            <p:cNvPr id="1508" name="Google Shape;1508;p63"/>
            <p:cNvSpPr/>
            <p:nvPr/>
          </p:nvSpPr>
          <p:spPr>
            <a:xfrm>
              <a:off x="753727" y="3282339"/>
              <a:ext cx="433596" cy="269213"/>
            </a:xfrm>
            <a:custGeom>
              <a:avLst/>
              <a:gdLst/>
              <a:ahLst/>
              <a:cxnLst/>
              <a:rect l="l" t="t" r="r" b="b"/>
              <a:pathLst>
                <a:path w="15887" h="9864" extrusionOk="0">
                  <a:moveTo>
                    <a:pt x="9168" y="0"/>
                  </a:moveTo>
                  <a:cubicBezTo>
                    <a:pt x="8021" y="0"/>
                    <a:pt x="6930" y="463"/>
                    <a:pt x="6122" y="1299"/>
                  </a:cubicBezTo>
                  <a:cubicBezTo>
                    <a:pt x="5895" y="1247"/>
                    <a:pt x="5671" y="1223"/>
                    <a:pt x="5451" y="1223"/>
                  </a:cubicBezTo>
                  <a:cubicBezTo>
                    <a:pt x="3987" y="1223"/>
                    <a:pt x="2759" y="2314"/>
                    <a:pt x="2495" y="3720"/>
                  </a:cubicBezTo>
                  <a:cubicBezTo>
                    <a:pt x="1076" y="3988"/>
                    <a:pt x="0" y="5314"/>
                    <a:pt x="0" y="6807"/>
                  </a:cubicBezTo>
                  <a:cubicBezTo>
                    <a:pt x="0" y="8490"/>
                    <a:pt x="1369" y="9863"/>
                    <a:pt x="3059" y="9863"/>
                  </a:cubicBezTo>
                  <a:lnTo>
                    <a:pt x="4894" y="9863"/>
                  </a:lnTo>
                  <a:lnTo>
                    <a:pt x="4894" y="6807"/>
                  </a:lnTo>
                  <a:lnTo>
                    <a:pt x="6105" y="6807"/>
                  </a:lnTo>
                  <a:lnTo>
                    <a:pt x="6105" y="9859"/>
                  </a:lnTo>
                  <a:lnTo>
                    <a:pt x="9771" y="9859"/>
                  </a:lnTo>
                  <a:lnTo>
                    <a:pt x="9771" y="6804"/>
                  </a:lnTo>
                  <a:lnTo>
                    <a:pt x="10992" y="6804"/>
                  </a:lnTo>
                  <a:lnTo>
                    <a:pt x="10992" y="9859"/>
                  </a:lnTo>
                  <a:lnTo>
                    <a:pt x="12827" y="9859"/>
                  </a:lnTo>
                  <a:cubicBezTo>
                    <a:pt x="14514" y="9859"/>
                    <a:pt x="15886" y="8490"/>
                    <a:pt x="15886" y="6804"/>
                  </a:cubicBezTo>
                  <a:cubicBezTo>
                    <a:pt x="15886" y="5311"/>
                    <a:pt x="14810" y="3998"/>
                    <a:pt x="13406" y="3716"/>
                  </a:cubicBezTo>
                  <a:cubicBezTo>
                    <a:pt x="13137" y="1623"/>
                    <a:pt x="11341" y="0"/>
                    <a:pt x="9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3"/>
            <p:cNvSpPr/>
            <p:nvPr/>
          </p:nvSpPr>
          <p:spPr>
            <a:xfrm>
              <a:off x="720294" y="3551416"/>
              <a:ext cx="500244" cy="300108"/>
            </a:xfrm>
            <a:custGeom>
              <a:avLst/>
              <a:gdLst/>
              <a:ahLst/>
              <a:cxnLst/>
              <a:rect l="l" t="t" r="r" b="b"/>
              <a:pathLst>
                <a:path w="18329" h="10996" extrusionOk="0">
                  <a:moveTo>
                    <a:pt x="6109" y="0"/>
                  </a:moveTo>
                  <a:lnTo>
                    <a:pt x="6109" y="2442"/>
                  </a:lnTo>
                  <a:lnTo>
                    <a:pt x="4888" y="2442"/>
                  </a:lnTo>
                  <a:lnTo>
                    <a:pt x="4888" y="4888"/>
                  </a:lnTo>
                  <a:lnTo>
                    <a:pt x="1221" y="4888"/>
                  </a:lnTo>
                  <a:lnTo>
                    <a:pt x="1221" y="7330"/>
                  </a:lnTo>
                  <a:lnTo>
                    <a:pt x="1" y="7330"/>
                  </a:lnTo>
                  <a:lnTo>
                    <a:pt x="1" y="10996"/>
                  </a:lnTo>
                  <a:lnTo>
                    <a:pt x="3667" y="10996"/>
                  </a:lnTo>
                  <a:lnTo>
                    <a:pt x="3667" y="7330"/>
                  </a:lnTo>
                  <a:lnTo>
                    <a:pt x="2442" y="7330"/>
                  </a:lnTo>
                  <a:lnTo>
                    <a:pt x="2442" y="6109"/>
                  </a:lnTo>
                  <a:lnTo>
                    <a:pt x="4888" y="6109"/>
                  </a:lnTo>
                  <a:lnTo>
                    <a:pt x="4888" y="8554"/>
                  </a:lnTo>
                  <a:lnTo>
                    <a:pt x="6109" y="8554"/>
                  </a:lnTo>
                  <a:lnTo>
                    <a:pt x="6109" y="3667"/>
                  </a:lnTo>
                  <a:lnTo>
                    <a:pt x="8554" y="3667"/>
                  </a:lnTo>
                  <a:lnTo>
                    <a:pt x="8554" y="6109"/>
                  </a:lnTo>
                  <a:lnTo>
                    <a:pt x="7330" y="6109"/>
                  </a:lnTo>
                  <a:lnTo>
                    <a:pt x="7330" y="9775"/>
                  </a:lnTo>
                  <a:lnTo>
                    <a:pt x="10996" y="9775"/>
                  </a:lnTo>
                  <a:lnTo>
                    <a:pt x="10996" y="6109"/>
                  </a:lnTo>
                  <a:lnTo>
                    <a:pt x="9775" y="6109"/>
                  </a:lnTo>
                  <a:lnTo>
                    <a:pt x="9775" y="3667"/>
                  </a:lnTo>
                  <a:lnTo>
                    <a:pt x="12217" y="3667"/>
                  </a:lnTo>
                  <a:lnTo>
                    <a:pt x="12217" y="8554"/>
                  </a:lnTo>
                  <a:lnTo>
                    <a:pt x="13441" y="8554"/>
                  </a:lnTo>
                  <a:lnTo>
                    <a:pt x="13441" y="6109"/>
                  </a:lnTo>
                  <a:lnTo>
                    <a:pt x="15883" y="6109"/>
                  </a:lnTo>
                  <a:lnTo>
                    <a:pt x="15883" y="7330"/>
                  </a:lnTo>
                  <a:lnTo>
                    <a:pt x="14662" y="7330"/>
                  </a:lnTo>
                  <a:lnTo>
                    <a:pt x="14662" y="10996"/>
                  </a:lnTo>
                  <a:lnTo>
                    <a:pt x="18329" y="10996"/>
                  </a:lnTo>
                  <a:lnTo>
                    <a:pt x="18329" y="7330"/>
                  </a:lnTo>
                  <a:lnTo>
                    <a:pt x="17104" y="7330"/>
                  </a:lnTo>
                  <a:lnTo>
                    <a:pt x="17104" y="4888"/>
                  </a:lnTo>
                  <a:lnTo>
                    <a:pt x="13441" y="4888"/>
                  </a:lnTo>
                  <a:lnTo>
                    <a:pt x="13441" y="2442"/>
                  </a:lnTo>
                  <a:lnTo>
                    <a:pt x="12217" y="2442"/>
                  </a:lnTo>
                  <a:lnTo>
                    <a:pt x="12217" y="0"/>
                  </a:lnTo>
                  <a:lnTo>
                    <a:pt x="10996" y="0"/>
                  </a:lnTo>
                  <a:lnTo>
                    <a:pt x="10996" y="2442"/>
                  </a:lnTo>
                  <a:lnTo>
                    <a:pt x="7330" y="2442"/>
                  </a:lnTo>
                  <a:lnTo>
                    <a:pt x="7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3"/>
            <p:cNvSpPr/>
            <p:nvPr/>
          </p:nvSpPr>
          <p:spPr>
            <a:xfrm>
              <a:off x="853672" y="3818200"/>
              <a:ext cx="33351" cy="33324"/>
            </a:xfrm>
            <a:custGeom>
              <a:avLst/>
              <a:gdLst/>
              <a:ahLst/>
              <a:cxnLst/>
              <a:rect l="l" t="t" r="r" b="b"/>
              <a:pathLst>
                <a:path w="1222" h="1221" extrusionOk="0">
                  <a:moveTo>
                    <a:pt x="1" y="0"/>
                  </a:moveTo>
                  <a:lnTo>
                    <a:pt x="1" y="1221"/>
                  </a:lnTo>
                  <a:lnTo>
                    <a:pt x="1222" y="1221"/>
                  </a:lnTo>
                  <a:lnTo>
                    <a:pt x="1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3"/>
            <p:cNvSpPr/>
            <p:nvPr/>
          </p:nvSpPr>
          <p:spPr>
            <a:xfrm>
              <a:off x="1053726" y="3818200"/>
              <a:ext cx="33324" cy="33324"/>
            </a:xfrm>
            <a:custGeom>
              <a:avLst/>
              <a:gdLst/>
              <a:ahLst/>
              <a:cxnLst/>
              <a:rect l="l" t="t" r="r" b="b"/>
              <a:pathLst>
                <a:path w="1221" h="1221" extrusionOk="0">
                  <a:moveTo>
                    <a:pt x="0" y="0"/>
                  </a:moveTo>
                  <a:lnTo>
                    <a:pt x="0" y="1221"/>
                  </a:lnTo>
                  <a:lnTo>
                    <a:pt x="1221" y="1221"/>
                  </a:lnTo>
                  <a:lnTo>
                    <a:pt x="12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63"/>
          <p:cNvGrpSpPr/>
          <p:nvPr/>
        </p:nvGrpSpPr>
        <p:grpSpPr>
          <a:xfrm>
            <a:off x="1520510" y="3400706"/>
            <a:ext cx="500463" cy="500463"/>
            <a:chOff x="1520510" y="3324506"/>
            <a:chExt cx="500463" cy="500463"/>
          </a:xfrm>
        </p:grpSpPr>
        <p:sp>
          <p:nvSpPr>
            <p:cNvPr id="1513" name="Google Shape;1513;p63"/>
            <p:cNvSpPr/>
            <p:nvPr/>
          </p:nvSpPr>
          <p:spPr>
            <a:xfrm>
              <a:off x="1520510" y="3324506"/>
              <a:ext cx="500463" cy="236571"/>
            </a:xfrm>
            <a:custGeom>
              <a:avLst/>
              <a:gdLst/>
              <a:ahLst/>
              <a:cxnLst/>
              <a:rect l="l" t="t" r="r" b="b"/>
              <a:pathLst>
                <a:path w="18337" h="8668" extrusionOk="0">
                  <a:moveTo>
                    <a:pt x="1077" y="1"/>
                  </a:moveTo>
                  <a:lnTo>
                    <a:pt x="1077" y="3357"/>
                  </a:lnTo>
                  <a:cubicBezTo>
                    <a:pt x="452" y="3575"/>
                    <a:pt x="1" y="4168"/>
                    <a:pt x="1" y="4870"/>
                  </a:cubicBezTo>
                  <a:cubicBezTo>
                    <a:pt x="1" y="5636"/>
                    <a:pt x="537" y="6310"/>
                    <a:pt x="1257" y="6476"/>
                  </a:cubicBezTo>
                  <a:lnTo>
                    <a:pt x="2351" y="8667"/>
                  </a:lnTo>
                  <a:lnTo>
                    <a:pt x="15975" y="8667"/>
                  </a:lnTo>
                  <a:lnTo>
                    <a:pt x="17069" y="6476"/>
                  </a:lnTo>
                  <a:cubicBezTo>
                    <a:pt x="17789" y="6310"/>
                    <a:pt x="18326" y="5636"/>
                    <a:pt x="18326" y="4870"/>
                  </a:cubicBezTo>
                  <a:cubicBezTo>
                    <a:pt x="18336" y="4172"/>
                    <a:pt x="17884" y="3582"/>
                    <a:pt x="17260" y="3357"/>
                  </a:cubicBezTo>
                  <a:lnTo>
                    <a:pt x="17260" y="1"/>
                  </a:lnTo>
                  <a:lnTo>
                    <a:pt x="16184" y="1"/>
                  </a:lnTo>
                  <a:lnTo>
                    <a:pt x="16184" y="3357"/>
                  </a:lnTo>
                  <a:cubicBezTo>
                    <a:pt x="15563" y="3575"/>
                    <a:pt x="15107" y="4168"/>
                    <a:pt x="15107" y="4870"/>
                  </a:cubicBezTo>
                  <a:cubicBezTo>
                    <a:pt x="15107" y="5477"/>
                    <a:pt x="15450" y="6038"/>
                    <a:pt x="15947" y="6310"/>
                  </a:cubicBezTo>
                  <a:lnTo>
                    <a:pt x="15308" y="7591"/>
                  </a:lnTo>
                  <a:lnTo>
                    <a:pt x="3011" y="7591"/>
                  </a:lnTo>
                  <a:lnTo>
                    <a:pt x="2372" y="6310"/>
                  </a:lnTo>
                  <a:cubicBezTo>
                    <a:pt x="2870" y="6038"/>
                    <a:pt x="3215" y="5477"/>
                    <a:pt x="3215" y="4870"/>
                  </a:cubicBezTo>
                  <a:cubicBezTo>
                    <a:pt x="3215" y="4168"/>
                    <a:pt x="2764" y="3582"/>
                    <a:pt x="2139" y="3357"/>
                  </a:cubicBezTo>
                  <a:lnTo>
                    <a:pt x="21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3"/>
            <p:cNvSpPr/>
            <p:nvPr/>
          </p:nvSpPr>
          <p:spPr>
            <a:xfrm>
              <a:off x="1520510" y="3590335"/>
              <a:ext cx="500463" cy="226528"/>
            </a:xfrm>
            <a:custGeom>
              <a:avLst/>
              <a:gdLst/>
              <a:ahLst/>
              <a:cxnLst/>
              <a:rect l="l" t="t" r="r" b="b"/>
              <a:pathLst>
                <a:path w="18337" h="8300" extrusionOk="0">
                  <a:moveTo>
                    <a:pt x="2302" y="0"/>
                  </a:moveTo>
                  <a:lnTo>
                    <a:pt x="1582" y="2153"/>
                  </a:lnTo>
                  <a:cubicBezTo>
                    <a:pt x="710" y="2170"/>
                    <a:pt x="1" y="2880"/>
                    <a:pt x="1" y="3762"/>
                  </a:cubicBezTo>
                  <a:cubicBezTo>
                    <a:pt x="1" y="4647"/>
                    <a:pt x="724" y="5371"/>
                    <a:pt x="1610" y="5371"/>
                  </a:cubicBezTo>
                  <a:cubicBezTo>
                    <a:pt x="1677" y="5371"/>
                    <a:pt x="1740" y="5357"/>
                    <a:pt x="1804" y="5353"/>
                  </a:cubicBezTo>
                  <a:lnTo>
                    <a:pt x="3275" y="8300"/>
                  </a:lnTo>
                  <a:lnTo>
                    <a:pt x="4239" y="7820"/>
                  </a:lnTo>
                  <a:lnTo>
                    <a:pt x="2771" y="4877"/>
                  </a:lnTo>
                  <a:cubicBezTo>
                    <a:pt x="3046" y="4584"/>
                    <a:pt x="3223" y="4192"/>
                    <a:pt x="3223" y="3762"/>
                  </a:cubicBezTo>
                  <a:cubicBezTo>
                    <a:pt x="3223" y="3243"/>
                    <a:pt x="2976" y="2791"/>
                    <a:pt x="2601" y="2495"/>
                  </a:cubicBezTo>
                  <a:lnTo>
                    <a:pt x="3074" y="1073"/>
                  </a:lnTo>
                  <a:lnTo>
                    <a:pt x="5407" y="1073"/>
                  </a:lnTo>
                  <a:lnTo>
                    <a:pt x="5407" y="2149"/>
                  </a:lnTo>
                  <a:lnTo>
                    <a:pt x="12927" y="2149"/>
                  </a:lnTo>
                  <a:lnTo>
                    <a:pt x="12927" y="1073"/>
                  </a:lnTo>
                  <a:lnTo>
                    <a:pt x="15263" y="1073"/>
                  </a:lnTo>
                  <a:lnTo>
                    <a:pt x="15732" y="2495"/>
                  </a:lnTo>
                  <a:cubicBezTo>
                    <a:pt x="15358" y="2791"/>
                    <a:pt x="15111" y="3243"/>
                    <a:pt x="15111" y="3762"/>
                  </a:cubicBezTo>
                  <a:cubicBezTo>
                    <a:pt x="15111" y="4192"/>
                    <a:pt x="15284" y="4584"/>
                    <a:pt x="15566" y="4877"/>
                  </a:cubicBezTo>
                  <a:lnTo>
                    <a:pt x="14098" y="7820"/>
                  </a:lnTo>
                  <a:lnTo>
                    <a:pt x="15058" y="8300"/>
                  </a:lnTo>
                  <a:lnTo>
                    <a:pt x="16533" y="5353"/>
                  </a:lnTo>
                  <a:cubicBezTo>
                    <a:pt x="16596" y="5364"/>
                    <a:pt x="16660" y="5371"/>
                    <a:pt x="16727" y="5371"/>
                  </a:cubicBezTo>
                  <a:cubicBezTo>
                    <a:pt x="17613" y="5371"/>
                    <a:pt x="18336" y="4647"/>
                    <a:pt x="18336" y="3762"/>
                  </a:cubicBezTo>
                  <a:cubicBezTo>
                    <a:pt x="18336" y="2883"/>
                    <a:pt x="17630" y="2170"/>
                    <a:pt x="16752" y="2153"/>
                  </a:cubicBezTo>
                  <a:lnTo>
                    <a:pt x="16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3"/>
            <p:cNvSpPr/>
            <p:nvPr/>
          </p:nvSpPr>
          <p:spPr>
            <a:xfrm>
              <a:off x="1697447" y="3678244"/>
              <a:ext cx="146697" cy="146724"/>
            </a:xfrm>
            <a:custGeom>
              <a:avLst/>
              <a:gdLst/>
              <a:ahLst/>
              <a:cxnLst/>
              <a:rect l="l" t="t" r="r" b="b"/>
              <a:pathLst>
                <a:path w="5375" h="5376" extrusionOk="0">
                  <a:moveTo>
                    <a:pt x="0" y="1"/>
                  </a:moveTo>
                  <a:lnTo>
                    <a:pt x="0" y="3226"/>
                  </a:lnTo>
                  <a:lnTo>
                    <a:pt x="1076" y="3226"/>
                  </a:lnTo>
                  <a:lnTo>
                    <a:pt x="1076" y="1077"/>
                  </a:lnTo>
                  <a:lnTo>
                    <a:pt x="2153" y="1077"/>
                  </a:lnTo>
                  <a:lnTo>
                    <a:pt x="2153" y="5375"/>
                  </a:lnTo>
                  <a:lnTo>
                    <a:pt x="3229" y="5375"/>
                  </a:lnTo>
                  <a:lnTo>
                    <a:pt x="3229" y="1077"/>
                  </a:lnTo>
                  <a:lnTo>
                    <a:pt x="4298" y="1077"/>
                  </a:lnTo>
                  <a:lnTo>
                    <a:pt x="4298" y="3226"/>
                  </a:lnTo>
                  <a:lnTo>
                    <a:pt x="5374" y="3226"/>
                  </a:lnTo>
                  <a:lnTo>
                    <a:pt x="53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3"/>
            <p:cNvSpPr/>
            <p:nvPr/>
          </p:nvSpPr>
          <p:spPr>
            <a:xfrm>
              <a:off x="1756099" y="3398769"/>
              <a:ext cx="29394" cy="29394"/>
            </a:xfrm>
            <a:custGeom>
              <a:avLst/>
              <a:gdLst/>
              <a:ahLst/>
              <a:cxnLst/>
              <a:rect l="l" t="t" r="r" b="b"/>
              <a:pathLst>
                <a:path w="1077" h="1077" extrusionOk="0">
                  <a:moveTo>
                    <a:pt x="536" y="0"/>
                  </a:moveTo>
                  <a:cubicBezTo>
                    <a:pt x="244" y="0"/>
                    <a:pt x="0" y="244"/>
                    <a:pt x="0" y="537"/>
                  </a:cubicBezTo>
                  <a:cubicBezTo>
                    <a:pt x="0" y="833"/>
                    <a:pt x="244" y="1077"/>
                    <a:pt x="536" y="1077"/>
                  </a:cubicBezTo>
                  <a:cubicBezTo>
                    <a:pt x="833" y="1077"/>
                    <a:pt x="1076" y="833"/>
                    <a:pt x="1076" y="537"/>
                  </a:cubicBezTo>
                  <a:cubicBezTo>
                    <a:pt x="1076" y="244"/>
                    <a:pt x="83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3"/>
            <p:cNvSpPr/>
            <p:nvPr/>
          </p:nvSpPr>
          <p:spPr>
            <a:xfrm>
              <a:off x="1668162" y="3324506"/>
              <a:ext cx="205158" cy="177920"/>
            </a:xfrm>
            <a:custGeom>
              <a:avLst/>
              <a:gdLst/>
              <a:ahLst/>
              <a:cxnLst/>
              <a:rect l="l" t="t" r="r" b="b"/>
              <a:pathLst>
                <a:path w="7517" h="6519" extrusionOk="0">
                  <a:moveTo>
                    <a:pt x="3758" y="1649"/>
                  </a:moveTo>
                  <a:cubicBezTo>
                    <a:pt x="4648" y="1649"/>
                    <a:pt x="5371" y="2372"/>
                    <a:pt x="5371" y="3258"/>
                  </a:cubicBezTo>
                  <a:cubicBezTo>
                    <a:pt x="5371" y="4144"/>
                    <a:pt x="4648" y="4870"/>
                    <a:pt x="3758" y="4870"/>
                  </a:cubicBezTo>
                  <a:cubicBezTo>
                    <a:pt x="2873" y="4870"/>
                    <a:pt x="2149" y="4144"/>
                    <a:pt x="2149" y="3258"/>
                  </a:cubicBezTo>
                  <a:cubicBezTo>
                    <a:pt x="2149" y="2372"/>
                    <a:pt x="2869" y="1649"/>
                    <a:pt x="3758" y="1649"/>
                  </a:cubicBezTo>
                  <a:close/>
                  <a:moveTo>
                    <a:pt x="3758" y="1"/>
                  </a:moveTo>
                  <a:cubicBezTo>
                    <a:pt x="1687" y="1"/>
                    <a:pt x="0" y="1723"/>
                    <a:pt x="0" y="3798"/>
                  </a:cubicBezTo>
                  <a:lnTo>
                    <a:pt x="0" y="6518"/>
                  </a:lnTo>
                  <a:lnTo>
                    <a:pt x="7517" y="6518"/>
                  </a:lnTo>
                  <a:lnTo>
                    <a:pt x="7517" y="3798"/>
                  </a:lnTo>
                  <a:cubicBezTo>
                    <a:pt x="7517" y="1723"/>
                    <a:pt x="5833" y="1"/>
                    <a:pt x="3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 name="Google Shape;1518;p63"/>
          <p:cNvGrpSpPr/>
          <p:nvPr/>
        </p:nvGrpSpPr>
        <p:grpSpPr>
          <a:xfrm>
            <a:off x="2380442" y="3400515"/>
            <a:ext cx="381222" cy="500544"/>
            <a:chOff x="2380442" y="3324315"/>
            <a:chExt cx="381222" cy="500544"/>
          </a:xfrm>
        </p:grpSpPr>
        <p:sp>
          <p:nvSpPr>
            <p:cNvPr id="1519" name="Google Shape;1519;p63"/>
            <p:cNvSpPr/>
            <p:nvPr/>
          </p:nvSpPr>
          <p:spPr>
            <a:xfrm>
              <a:off x="2380442" y="3707529"/>
              <a:ext cx="381222" cy="117330"/>
            </a:xfrm>
            <a:custGeom>
              <a:avLst/>
              <a:gdLst/>
              <a:ahLst/>
              <a:cxnLst/>
              <a:rect l="l" t="t" r="r" b="b"/>
              <a:pathLst>
                <a:path w="13968" h="4299" extrusionOk="0">
                  <a:moveTo>
                    <a:pt x="2690" y="1"/>
                  </a:moveTo>
                  <a:cubicBezTo>
                    <a:pt x="1208" y="1"/>
                    <a:pt x="1" y="1204"/>
                    <a:pt x="1" y="2686"/>
                  </a:cubicBezTo>
                  <a:lnTo>
                    <a:pt x="1" y="4299"/>
                  </a:lnTo>
                  <a:lnTo>
                    <a:pt x="13968" y="4299"/>
                  </a:lnTo>
                  <a:lnTo>
                    <a:pt x="13968" y="2686"/>
                  </a:lnTo>
                  <a:cubicBezTo>
                    <a:pt x="13968" y="1204"/>
                    <a:pt x="12764" y="1"/>
                    <a:pt x="11282" y="1"/>
                  </a:cubicBezTo>
                  <a:lnTo>
                    <a:pt x="10358" y="1"/>
                  </a:lnTo>
                  <a:cubicBezTo>
                    <a:pt x="10139" y="152"/>
                    <a:pt x="9910" y="290"/>
                    <a:pt x="9670" y="417"/>
                  </a:cubicBezTo>
                  <a:lnTo>
                    <a:pt x="9670" y="540"/>
                  </a:lnTo>
                  <a:cubicBezTo>
                    <a:pt x="9670" y="2019"/>
                    <a:pt x="8466" y="3226"/>
                    <a:pt x="6984" y="3226"/>
                  </a:cubicBezTo>
                  <a:cubicBezTo>
                    <a:pt x="5502" y="3226"/>
                    <a:pt x="4299" y="2022"/>
                    <a:pt x="4299" y="540"/>
                  </a:cubicBezTo>
                  <a:lnTo>
                    <a:pt x="4299" y="417"/>
                  </a:lnTo>
                  <a:cubicBezTo>
                    <a:pt x="4055" y="293"/>
                    <a:pt x="3830" y="156"/>
                    <a:pt x="36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3"/>
            <p:cNvSpPr/>
            <p:nvPr/>
          </p:nvSpPr>
          <p:spPr>
            <a:xfrm>
              <a:off x="2585791" y="3353900"/>
              <a:ext cx="175873" cy="263891"/>
            </a:xfrm>
            <a:custGeom>
              <a:avLst/>
              <a:gdLst/>
              <a:ahLst/>
              <a:cxnLst/>
              <a:rect l="l" t="t" r="r" b="b"/>
              <a:pathLst>
                <a:path w="6444" h="9669" extrusionOk="0">
                  <a:moveTo>
                    <a:pt x="2686" y="6444"/>
                  </a:moveTo>
                  <a:lnTo>
                    <a:pt x="2686" y="7520"/>
                  </a:lnTo>
                  <a:lnTo>
                    <a:pt x="1609" y="7520"/>
                  </a:lnTo>
                  <a:lnTo>
                    <a:pt x="1609" y="6444"/>
                  </a:lnTo>
                  <a:close/>
                  <a:moveTo>
                    <a:pt x="0" y="0"/>
                  </a:moveTo>
                  <a:lnTo>
                    <a:pt x="0" y="7520"/>
                  </a:lnTo>
                  <a:cubicBezTo>
                    <a:pt x="0" y="8705"/>
                    <a:pt x="960" y="9669"/>
                    <a:pt x="2149" y="9669"/>
                  </a:cubicBezTo>
                  <a:lnTo>
                    <a:pt x="4009" y="9669"/>
                  </a:lnTo>
                  <a:cubicBezTo>
                    <a:pt x="4132" y="9323"/>
                    <a:pt x="4203" y="8963"/>
                    <a:pt x="4249" y="8593"/>
                  </a:cubicBezTo>
                  <a:lnTo>
                    <a:pt x="6444" y="8593"/>
                  </a:lnTo>
                  <a:lnTo>
                    <a:pt x="6444" y="3218"/>
                  </a:lnTo>
                  <a:lnTo>
                    <a:pt x="5367" y="3218"/>
                  </a:lnTo>
                  <a:lnTo>
                    <a:pt x="5367" y="5367"/>
                  </a:lnTo>
                  <a:lnTo>
                    <a:pt x="4291" y="5367"/>
                  </a:lnTo>
                  <a:lnTo>
                    <a:pt x="4291" y="4295"/>
                  </a:lnTo>
                  <a:lnTo>
                    <a:pt x="2682" y="4295"/>
                  </a:lnTo>
                  <a:lnTo>
                    <a:pt x="2682" y="5371"/>
                  </a:lnTo>
                  <a:lnTo>
                    <a:pt x="1609" y="5371"/>
                  </a:lnTo>
                  <a:lnTo>
                    <a:pt x="1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3"/>
            <p:cNvSpPr/>
            <p:nvPr/>
          </p:nvSpPr>
          <p:spPr>
            <a:xfrm>
              <a:off x="2439012" y="3460887"/>
              <a:ext cx="241266" cy="305430"/>
            </a:xfrm>
            <a:custGeom>
              <a:avLst/>
              <a:gdLst/>
              <a:ahLst/>
              <a:cxnLst/>
              <a:rect l="l" t="t" r="r" b="b"/>
              <a:pathLst>
                <a:path w="8840" h="11191" extrusionOk="0">
                  <a:moveTo>
                    <a:pt x="0" y="0"/>
                  </a:moveTo>
                  <a:lnTo>
                    <a:pt x="0" y="4136"/>
                  </a:lnTo>
                  <a:cubicBezTo>
                    <a:pt x="0" y="6193"/>
                    <a:pt x="1306" y="8078"/>
                    <a:pt x="3226" y="8752"/>
                  </a:cubicBezTo>
                  <a:lnTo>
                    <a:pt x="3226" y="9581"/>
                  </a:lnTo>
                  <a:cubicBezTo>
                    <a:pt x="3226" y="10467"/>
                    <a:pt x="3949" y="11190"/>
                    <a:pt x="4838" y="11190"/>
                  </a:cubicBezTo>
                  <a:cubicBezTo>
                    <a:pt x="5727" y="11190"/>
                    <a:pt x="6451" y="10467"/>
                    <a:pt x="6451" y="9581"/>
                  </a:cubicBezTo>
                  <a:lnTo>
                    <a:pt x="6451" y="8752"/>
                  </a:lnTo>
                  <a:cubicBezTo>
                    <a:pt x="7446" y="8399"/>
                    <a:pt x="8272" y="7665"/>
                    <a:pt x="8840" y="6825"/>
                  </a:cubicBezTo>
                  <a:lnTo>
                    <a:pt x="7520" y="6825"/>
                  </a:lnTo>
                  <a:cubicBezTo>
                    <a:pt x="5745" y="6825"/>
                    <a:pt x="4298" y="5378"/>
                    <a:pt x="4298" y="3600"/>
                  </a:cubicBezTo>
                  <a:lnTo>
                    <a:pt x="4298" y="375"/>
                  </a:lnTo>
                  <a:lnTo>
                    <a:pt x="1609" y="375"/>
                  </a:lnTo>
                  <a:cubicBezTo>
                    <a:pt x="1034" y="375"/>
                    <a:pt x="491" y="23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3"/>
            <p:cNvSpPr/>
            <p:nvPr/>
          </p:nvSpPr>
          <p:spPr>
            <a:xfrm>
              <a:off x="2409727" y="3324315"/>
              <a:ext cx="146697" cy="117440"/>
            </a:xfrm>
            <a:custGeom>
              <a:avLst/>
              <a:gdLst/>
              <a:ahLst/>
              <a:cxnLst/>
              <a:rect l="l" t="t" r="r" b="b"/>
              <a:pathLst>
                <a:path w="5375" h="4303" extrusionOk="0">
                  <a:moveTo>
                    <a:pt x="1" y="1"/>
                  </a:moveTo>
                  <a:lnTo>
                    <a:pt x="1" y="8"/>
                  </a:lnTo>
                  <a:lnTo>
                    <a:pt x="1" y="1617"/>
                  </a:lnTo>
                  <a:cubicBezTo>
                    <a:pt x="1" y="3099"/>
                    <a:pt x="1207" y="4302"/>
                    <a:pt x="2690" y="4302"/>
                  </a:cubicBezTo>
                  <a:lnTo>
                    <a:pt x="5375" y="4302"/>
                  </a:lnTo>
                  <a:lnTo>
                    <a:pt x="5375" y="1077"/>
                  </a:lnTo>
                  <a:lnTo>
                    <a:pt x="3766" y="1077"/>
                  </a:lnTo>
                  <a:cubicBezTo>
                    <a:pt x="3469" y="1077"/>
                    <a:pt x="3226" y="837"/>
                    <a:pt x="3226" y="541"/>
                  </a:cubicBez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3"/>
            <p:cNvSpPr/>
            <p:nvPr/>
          </p:nvSpPr>
          <p:spPr>
            <a:xfrm>
              <a:off x="2659071" y="3353900"/>
              <a:ext cx="43941" cy="87936"/>
            </a:xfrm>
            <a:custGeom>
              <a:avLst/>
              <a:gdLst/>
              <a:ahLst/>
              <a:cxnLst/>
              <a:rect l="l" t="t" r="r" b="b"/>
              <a:pathLst>
                <a:path w="1610" h="3222" extrusionOk="0">
                  <a:moveTo>
                    <a:pt x="1" y="0"/>
                  </a:moveTo>
                  <a:lnTo>
                    <a:pt x="1" y="3222"/>
                  </a:lnTo>
                  <a:lnTo>
                    <a:pt x="1610" y="3222"/>
                  </a:lnTo>
                  <a:lnTo>
                    <a:pt x="1610" y="1609"/>
                  </a:lnTo>
                  <a:cubicBezTo>
                    <a:pt x="1610" y="723"/>
                    <a:pt x="886"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63"/>
          <p:cNvGrpSpPr/>
          <p:nvPr/>
        </p:nvGrpSpPr>
        <p:grpSpPr>
          <a:xfrm>
            <a:off x="3136662" y="3400706"/>
            <a:ext cx="469240" cy="500463"/>
            <a:chOff x="3136662" y="3324506"/>
            <a:chExt cx="469240" cy="500463"/>
          </a:xfrm>
        </p:grpSpPr>
        <p:sp>
          <p:nvSpPr>
            <p:cNvPr id="1525" name="Google Shape;1525;p63"/>
            <p:cNvSpPr/>
            <p:nvPr/>
          </p:nvSpPr>
          <p:spPr>
            <a:xfrm>
              <a:off x="3166138" y="3324506"/>
              <a:ext cx="293285" cy="117249"/>
            </a:xfrm>
            <a:custGeom>
              <a:avLst/>
              <a:gdLst/>
              <a:ahLst/>
              <a:cxnLst/>
              <a:rect l="l" t="t" r="r" b="b"/>
              <a:pathLst>
                <a:path w="10746" h="4296" extrusionOk="0">
                  <a:moveTo>
                    <a:pt x="0" y="1"/>
                  </a:moveTo>
                  <a:lnTo>
                    <a:pt x="0" y="1610"/>
                  </a:lnTo>
                  <a:cubicBezTo>
                    <a:pt x="0" y="3092"/>
                    <a:pt x="1204" y="4295"/>
                    <a:pt x="2686" y="4295"/>
                  </a:cubicBezTo>
                  <a:lnTo>
                    <a:pt x="10745" y="4295"/>
                  </a:lnTo>
                  <a:lnTo>
                    <a:pt x="10745" y="2686"/>
                  </a:lnTo>
                  <a:cubicBezTo>
                    <a:pt x="10745" y="1800"/>
                    <a:pt x="10022" y="1077"/>
                    <a:pt x="9136" y="1077"/>
                  </a:cubicBezTo>
                  <a:lnTo>
                    <a:pt x="3762" y="1077"/>
                  </a:lnTo>
                  <a:cubicBezTo>
                    <a:pt x="3466" y="1077"/>
                    <a:pt x="3226" y="834"/>
                    <a:pt x="3226" y="537"/>
                  </a:cubicBez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3"/>
            <p:cNvSpPr/>
            <p:nvPr/>
          </p:nvSpPr>
          <p:spPr>
            <a:xfrm>
              <a:off x="3166138" y="3529746"/>
              <a:ext cx="322570" cy="58679"/>
            </a:xfrm>
            <a:custGeom>
              <a:avLst/>
              <a:gdLst/>
              <a:ahLst/>
              <a:cxnLst/>
              <a:rect l="l" t="t" r="r" b="b"/>
              <a:pathLst>
                <a:path w="11819" h="2150" extrusionOk="0">
                  <a:moveTo>
                    <a:pt x="0" y="1"/>
                  </a:moveTo>
                  <a:lnTo>
                    <a:pt x="0" y="2150"/>
                  </a:lnTo>
                  <a:lnTo>
                    <a:pt x="4298" y="2150"/>
                  </a:lnTo>
                  <a:lnTo>
                    <a:pt x="4298" y="1073"/>
                  </a:lnTo>
                  <a:lnTo>
                    <a:pt x="7520" y="1073"/>
                  </a:lnTo>
                  <a:lnTo>
                    <a:pt x="7520" y="2150"/>
                  </a:lnTo>
                  <a:lnTo>
                    <a:pt x="11818" y="2150"/>
                  </a:lnTo>
                  <a:lnTo>
                    <a:pt x="118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3"/>
            <p:cNvSpPr/>
            <p:nvPr/>
          </p:nvSpPr>
          <p:spPr>
            <a:xfrm>
              <a:off x="3552436" y="3474069"/>
              <a:ext cx="53466" cy="169841"/>
            </a:xfrm>
            <a:custGeom>
              <a:avLst/>
              <a:gdLst/>
              <a:ahLst/>
              <a:cxnLst/>
              <a:rect l="l" t="t" r="r" b="b"/>
              <a:pathLst>
                <a:path w="1959" h="6223" extrusionOk="0">
                  <a:moveTo>
                    <a:pt x="822" y="1"/>
                  </a:moveTo>
                  <a:lnTo>
                    <a:pt x="0" y="696"/>
                  </a:lnTo>
                  <a:cubicBezTo>
                    <a:pt x="572" y="1370"/>
                    <a:pt x="882" y="2231"/>
                    <a:pt x="882" y="3113"/>
                  </a:cubicBezTo>
                  <a:cubicBezTo>
                    <a:pt x="882" y="3995"/>
                    <a:pt x="572" y="4853"/>
                    <a:pt x="0" y="5530"/>
                  </a:cubicBezTo>
                  <a:lnTo>
                    <a:pt x="822" y="6222"/>
                  </a:lnTo>
                  <a:cubicBezTo>
                    <a:pt x="1553" y="5354"/>
                    <a:pt x="1959" y="4246"/>
                    <a:pt x="1959" y="3113"/>
                  </a:cubicBezTo>
                  <a:cubicBezTo>
                    <a:pt x="1959" y="1977"/>
                    <a:pt x="1553" y="873"/>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3"/>
            <p:cNvSpPr/>
            <p:nvPr/>
          </p:nvSpPr>
          <p:spPr>
            <a:xfrm>
              <a:off x="3512753" y="3524151"/>
              <a:ext cx="34607" cy="69678"/>
            </a:xfrm>
            <a:custGeom>
              <a:avLst/>
              <a:gdLst/>
              <a:ahLst/>
              <a:cxnLst/>
              <a:rect l="l" t="t" r="r" b="b"/>
              <a:pathLst>
                <a:path w="1268" h="2553" extrusionOk="0">
                  <a:moveTo>
                    <a:pt x="942" y="1"/>
                  </a:moveTo>
                  <a:lnTo>
                    <a:pt x="0" y="513"/>
                  </a:lnTo>
                  <a:cubicBezTo>
                    <a:pt x="127" y="752"/>
                    <a:pt x="194" y="1007"/>
                    <a:pt x="194" y="1278"/>
                  </a:cubicBezTo>
                  <a:cubicBezTo>
                    <a:pt x="194" y="1546"/>
                    <a:pt x="127" y="1808"/>
                    <a:pt x="0" y="2040"/>
                  </a:cubicBezTo>
                  <a:lnTo>
                    <a:pt x="942" y="2552"/>
                  </a:lnTo>
                  <a:cubicBezTo>
                    <a:pt x="1154" y="2164"/>
                    <a:pt x="1267" y="1723"/>
                    <a:pt x="1267" y="1275"/>
                  </a:cubicBezTo>
                  <a:cubicBezTo>
                    <a:pt x="1267" y="830"/>
                    <a:pt x="1154" y="389"/>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3"/>
            <p:cNvSpPr/>
            <p:nvPr/>
          </p:nvSpPr>
          <p:spPr>
            <a:xfrm>
              <a:off x="3136662" y="3707638"/>
              <a:ext cx="381413" cy="117330"/>
            </a:xfrm>
            <a:custGeom>
              <a:avLst/>
              <a:gdLst/>
              <a:ahLst/>
              <a:cxnLst/>
              <a:rect l="l" t="t" r="r" b="b"/>
              <a:pathLst>
                <a:path w="13975" h="4299" extrusionOk="0">
                  <a:moveTo>
                    <a:pt x="2686" y="0"/>
                  </a:moveTo>
                  <a:cubicBezTo>
                    <a:pt x="1204" y="0"/>
                    <a:pt x="1" y="1207"/>
                    <a:pt x="1" y="2689"/>
                  </a:cubicBezTo>
                  <a:lnTo>
                    <a:pt x="1" y="4298"/>
                  </a:lnTo>
                  <a:lnTo>
                    <a:pt x="13974" y="4298"/>
                  </a:lnTo>
                  <a:lnTo>
                    <a:pt x="13974" y="2689"/>
                  </a:lnTo>
                  <a:cubicBezTo>
                    <a:pt x="13974" y="1207"/>
                    <a:pt x="12771" y="0"/>
                    <a:pt x="11289" y="0"/>
                  </a:cubicBezTo>
                  <a:lnTo>
                    <a:pt x="10357" y="0"/>
                  </a:lnTo>
                  <a:cubicBezTo>
                    <a:pt x="10142" y="152"/>
                    <a:pt x="9916" y="293"/>
                    <a:pt x="9673" y="416"/>
                  </a:cubicBezTo>
                  <a:lnTo>
                    <a:pt x="9673" y="540"/>
                  </a:lnTo>
                  <a:cubicBezTo>
                    <a:pt x="9673" y="2022"/>
                    <a:pt x="8469" y="3225"/>
                    <a:pt x="6987" y="3225"/>
                  </a:cubicBezTo>
                  <a:cubicBezTo>
                    <a:pt x="5505" y="3225"/>
                    <a:pt x="4302" y="2022"/>
                    <a:pt x="4302" y="540"/>
                  </a:cubicBezTo>
                  <a:lnTo>
                    <a:pt x="4302" y="416"/>
                  </a:lnTo>
                  <a:cubicBezTo>
                    <a:pt x="4062" y="293"/>
                    <a:pt x="3836" y="152"/>
                    <a:pt x="3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3"/>
            <p:cNvSpPr/>
            <p:nvPr/>
          </p:nvSpPr>
          <p:spPr>
            <a:xfrm>
              <a:off x="3203120" y="3588398"/>
              <a:ext cx="248498" cy="177920"/>
            </a:xfrm>
            <a:custGeom>
              <a:avLst/>
              <a:gdLst/>
              <a:ahLst/>
              <a:cxnLst/>
              <a:rect l="l" t="t" r="r" b="b"/>
              <a:pathLst>
                <a:path w="9105" h="6519" extrusionOk="0">
                  <a:moveTo>
                    <a:pt x="4013" y="1"/>
                  </a:moveTo>
                  <a:lnTo>
                    <a:pt x="4013" y="1077"/>
                  </a:lnTo>
                  <a:lnTo>
                    <a:pt x="0" y="1077"/>
                  </a:lnTo>
                  <a:cubicBezTo>
                    <a:pt x="484" y="2439"/>
                    <a:pt x="1560" y="3593"/>
                    <a:pt x="2936" y="4080"/>
                  </a:cubicBezTo>
                  <a:lnTo>
                    <a:pt x="2936" y="4909"/>
                  </a:lnTo>
                  <a:cubicBezTo>
                    <a:pt x="2943" y="5795"/>
                    <a:pt x="3667" y="6518"/>
                    <a:pt x="4556" y="6518"/>
                  </a:cubicBezTo>
                  <a:cubicBezTo>
                    <a:pt x="5442" y="6518"/>
                    <a:pt x="6165" y="5795"/>
                    <a:pt x="6165" y="4909"/>
                  </a:cubicBezTo>
                  <a:lnTo>
                    <a:pt x="6165" y="4080"/>
                  </a:lnTo>
                  <a:cubicBezTo>
                    <a:pt x="7541" y="3593"/>
                    <a:pt x="8618" y="2442"/>
                    <a:pt x="9104" y="1077"/>
                  </a:cubicBezTo>
                  <a:lnTo>
                    <a:pt x="5089" y="1077"/>
                  </a:lnTo>
                  <a:lnTo>
                    <a:pt x="50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3"/>
            <p:cNvSpPr/>
            <p:nvPr/>
          </p:nvSpPr>
          <p:spPr>
            <a:xfrm>
              <a:off x="3195505" y="3471094"/>
              <a:ext cx="263918" cy="29394"/>
            </a:xfrm>
            <a:custGeom>
              <a:avLst/>
              <a:gdLst/>
              <a:ahLst/>
              <a:cxnLst/>
              <a:rect l="l" t="t" r="r" b="b"/>
              <a:pathLst>
                <a:path w="9670" h="1077" extrusionOk="0">
                  <a:moveTo>
                    <a:pt x="1" y="1"/>
                  </a:moveTo>
                  <a:lnTo>
                    <a:pt x="1" y="1077"/>
                  </a:lnTo>
                  <a:lnTo>
                    <a:pt x="9669" y="1077"/>
                  </a:lnTo>
                  <a:lnTo>
                    <a:pt x="96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 name="Google Shape;1532;p63"/>
          <p:cNvGrpSpPr/>
          <p:nvPr/>
        </p:nvGrpSpPr>
        <p:grpSpPr>
          <a:xfrm>
            <a:off x="3921376" y="3400515"/>
            <a:ext cx="500544" cy="500435"/>
            <a:chOff x="3921376" y="3324315"/>
            <a:chExt cx="500544" cy="500435"/>
          </a:xfrm>
        </p:grpSpPr>
        <p:sp>
          <p:nvSpPr>
            <p:cNvPr id="1533" name="Google Shape;1533;p63"/>
            <p:cNvSpPr/>
            <p:nvPr/>
          </p:nvSpPr>
          <p:spPr>
            <a:xfrm>
              <a:off x="3945175" y="3486788"/>
              <a:ext cx="476745" cy="131987"/>
            </a:xfrm>
            <a:custGeom>
              <a:avLst/>
              <a:gdLst/>
              <a:ahLst/>
              <a:cxnLst/>
              <a:rect l="l" t="t" r="r" b="b"/>
              <a:pathLst>
                <a:path w="17468" h="4836" extrusionOk="0">
                  <a:moveTo>
                    <a:pt x="13134" y="2143"/>
                  </a:moveTo>
                  <a:lnTo>
                    <a:pt x="13134" y="3219"/>
                  </a:lnTo>
                  <a:lnTo>
                    <a:pt x="12058" y="3219"/>
                  </a:lnTo>
                  <a:lnTo>
                    <a:pt x="12058" y="2143"/>
                  </a:lnTo>
                  <a:close/>
                  <a:moveTo>
                    <a:pt x="1313" y="1"/>
                  </a:moveTo>
                  <a:lnTo>
                    <a:pt x="286" y="745"/>
                  </a:lnTo>
                  <a:lnTo>
                    <a:pt x="0" y="1610"/>
                  </a:lnTo>
                  <a:lnTo>
                    <a:pt x="5406" y="1610"/>
                  </a:lnTo>
                  <a:lnTo>
                    <a:pt x="6483" y="3759"/>
                  </a:lnTo>
                  <a:lnTo>
                    <a:pt x="10671" y="3759"/>
                  </a:lnTo>
                  <a:lnTo>
                    <a:pt x="11747" y="4835"/>
                  </a:lnTo>
                  <a:lnTo>
                    <a:pt x="17316" y="4835"/>
                  </a:lnTo>
                  <a:lnTo>
                    <a:pt x="17468" y="4316"/>
                  </a:lnTo>
                  <a:lnTo>
                    <a:pt x="17217" y="3222"/>
                  </a:lnTo>
                  <a:lnTo>
                    <a:pt x="14207" y="3222"/>
                  </a:lnTo>
                  <a:lnTo>
                    <a:pt x="14207" y="2146"/>
                  </a:lnTo>
                  <a:lnTo>
                    <a:pt x="16945" y="2146"/>
                  </a:lnTo>
                  <a:lnTo>
                    <a:pt x="16677" y="1070"/>
                  </a:lnTo>
                  <a:lnTo>
                    <a:pt x="11857" y="1070"/>
                  </a:lnTo>
                  <a:lnTo>
                    <a:pt x="11317" y="2146"/>
                  </a:lnTo>
                  <a:lnTo>
                    <a:pt x="7146" y="2146"/>
                  </a:lnTo>
                  <a:lnTo>
                    <a:pt x="60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3"/>
            <p:cNvSpPr/>
            <p:nvPr/>
          </p:nvSpPr>
          <p:spPr>
            <a:xfrm>
              <a:off x="3921376" y="3559795"/>
              <a:ext cx="486680" cy="264956"/>
            </a:xfrm>
            <a:custGeom>
              <a:avLst/>
              <a:gdLst/>
              <a:ahLst/>
              <a:cxnLst/>
              <a:rect l="l" t="t" r="r" b="b"/>
              <a:pathLst>
                <a:path w="17832" h="9708" extrusionOk="0">
                  <a:moveTo>
                    <a:pt x="10788" y="3769"/>
                  </a:moveTo>
                  <a:lnTo>
                    <a:pt x="10788" y="4845"/>
                  </a:lnTo>
                  <a:lnTo>
                    <a:pt x="7563" y="4845"/>
                  </a:lnTo>
                  <a:lnTo>
                    <a:pt x="7563" y="3769"/>
                  </a:lnTo>
                  <a:close/>
                  <a:moveTo>
                    <a:pt x="509" y="0"/>
                  </a:moveTo>
                  <a:lnTo>
                    <a:pt x="4" y="1610"/>
                  </a:lnTo>
                  <a:lnTo>
                    <a:pt x="5410" y="1610"/>
                  </a:lnTo>
                  <a:lnTo>
                    <a:pt x="5410" y="3769"/>
                  </a:lnTo>
                  <a:lnTo>
                    <a:pt x="4337" y="3769"/>
                  </a:lnTo>
                  <a:lnTo>
                    <a:pt x="4337" y="2693"/>
                  </a:lnTo>
                  <a:lnTo>
                    <a:pt x="332" y="2693"/>
                  </a:lnTo>
                  <a:lnTo>
                    <a:pt x="1229" y="5378"/>
                  </a:lnTo>
                  <a:lnTo>
                    <a:pt x="4337" y="5378"/>
                  </a:lnTo>
                  <a:lnTo>
                    <a:pt x="4337" y="7563"/>
                  </a:lnTo>
                  <a:lnTo>
                    <a:pt x="3261" y="7563"/>
                  </a:lnTo>
                  <a:lnTo>
                    <a:pt x="3261" y="6486"/>
                  </a:lnTo>
                  <a:lnTo>
                    <a:pt x="1" y="6486"/>
                  </a:lnTo>
                  <a:lnTo>
                    <a:pt x="1" y="9708"/>
                  </a:lnTo>
                  <a:lnTo>
                    <a:pt x="3261" y="9708"/>
                  </a:lnTo>
                  <a:lnTo>
                    <a:pt x="3261" y="8632"/>
                  </a:lnTo>
                  <a:lnTo>
                    <a:pt x="5410" y="8632"/>
                  </a:lnTo>
                  <a:lnTo>
                    <a:pt x="5410" y="5375"/>
                  </a:lnTo>
                  <a:lnTo>
                    <a:pt x="5724" y="5375"/>
                  </a:lnTo>
                  <a:lnTo>
                    <a:pt x="7559" y="7245"/>
                  </a:lnTo>
                  <a:lnTo>
                    <a:pt x="7559" y="9704"/>
                  </a:lnTo>
                  <a:lnTo>
                    <a:pt x="8635" y="9704"/>
                  </a:lnTo>
                  <a:lnTo>
                    <a:pt x="8635" y="7351"/>
                  </a:lnTo>
                  <a:lnTo>
                    <a:pt x="9712" y="6811"/>
                  </a:lnTo>
                  <a:lnTo>
                    <a:pt x="9712" y="7238"/>
                  </a:lnTo>
                  <a:lnTo>
                    <a:pt x="12171" y="9701"/>
                  </a:lnTo>
                  <a:lnTo>
                    <a:pt x="15414" y="9701"/>
                  </a:lnTo>
                  <a:lnTo>
                    <a:pt x="14161" y="7199"/>
                  </a:lnTo>
                  <a:lnTo>
                    <a:pt x="17179" y="5174"/>
                  </a:lnTo>
                  <a:lnTo>
                    <a:pt x="17831" y="3222"/>
                  </a:lnTo>
                  <a:lnTo>
                    <a:pt x="12930" y="3222"/>
                  </a:lnTo>
                  <a:lnTo>
                    <a:pt x="12930" y="5368"/>
                  </a:lnTo>
                  <a:lnTo>
                    <a:pt x="11854" y="5368"/>
                  </a:lnTo>
                  <a:lnTo>
                    <a:pt x="11854" y="2908"/>
                  </a:lnTo>
                  <a:lnTo>
                    <a:pt x="11095" y="2149"/>
                  </a:lnTo>
                  <a:lnTo>
                    <a:pt x="6691" y="2149"/>
                  </a:lnTo>
                  <a:lnTo>
                    <a:pt x="5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3"/>
            <p:cNvSpPr/>
            <p:nvPr/>
          </p:nvSpPr>
          <p:spPr>
            <a:xfrm>
              <a:off x="3921486" y="3324315"/>
              <a:ext cx="500435" cy="191675"/>
            </a:xfrm>
            <a:custGeom>
              <a:avLst/>
              <a:gdLst/>
              <a:ahLst/>
              <a:cxnLst/>
              <a:rect l="l" t="t" r="r" b="b"/>
              <a:pathLst>
                <a:path w="18336" h="7023" extrusionOk="0">
                  <a:moveTo>
                    <a:pt x="10784" y="4877"/>
                  </a:moveTo>
                  <a:lnTo>
                    <a:pt x="10784" y="5954"/>
                  </a:lnTo>
                  <a:lnTo>
                    <a:pt x="9708" y="5954"/>
                  </a:lnTo>
                  <a:lnTo>
                    <a:pt x="9708" y="4877"/>
                  </a:lnTo>
                  <a:close/>
                  <a:moveTo>
                    <a:pt x="0" y="1"/>
                  </a:moveTo>
                  <a:lnTo>
                    <a:pt x="0" y="3226"/>
                  </a:lnTo>
                  <a:lnTo>
                    <a:pt x="3257" y="3226"/>
                  </a:lnTo>
                  <a:lnTo>
                    <a:pt x="3257" y="2153"/>
                  </a:lnTo>
                  <a:lnTo>
                    <a:pt x="5406" y="2153"/>
                  </a:lnTo>
                  <a:lnTo>
                    <a:pt x="5406" y="3494"/>
                  </a:lnTo>
                  <a:lnTo>
                    <a:pt x="3617" y="4877"/>
                  </a:lnTo>
                  <a:lnTo>
                    <a:pt x="7605" y="4877"/>
                  </a:lnTo>
                  <a:lnTo>
                    <a:pt x="8681" y="7023"/>
                  </a:lnTo>
                  <a:lnTo>
                    <a:pt x="11522" y="7023"/>
                  </a:lnTo>
                  <a:lnTo>
                    <a:pt x="12058" y="5947"/>
                  </a:lnTo>
                  <a:lnTo>
                    <a:pt x="17277" y="5947"/>
                  </a:lnTo>
                  <a:lnTo>
                    <a:pt x="17185" y="5576"/>
                  </a:lnTo>
                  <a:lnTo>
                    <a:pt x="12926" y="3431"/>
                  </a:lnTo>
                  <a:lnTo>
                    <a:pt x="12926" y="2150"/>
                  </a:lnTo>
                  <a:lnTo>
                    <a:pt x="15075" y="2150"/>
                  </a:lnTo>
                  <a:lnTo>
                    <a:pt x="15075" y="3226"/>
                  </a:lnTo>
                  <a:lnTo>
                    <a:pt x="18336" y="3226"/>
                  </a:lnTo>
                  <a:lnTo>
                    <a:pt x="18336" y="1"/>
                  </a:lnTo>
                  <a:lnTo>
                    <a:pt x="15075" y="1"/>
                  </a:lnTo>
                  <a:lnTo>
                    <a:pt x="15075" y="1077"/>
                  </a:lnTo>
                  <a:lnTo>
                    <a:pt x="11850" y="1077"/>
                  </a:lnTo>
                  <a:lnTo>
                    <a:pt x="11850" y="3226"/>
                  </a:lnTo>
                  <a:lnTo>
                    <a:pt x="9704" y="3226"/>
                  </a:lnTo>
                  <a:lnTo>
                    <a:pt x="9704" y="1"/>
                  </a:lnTo>
                  <a:lnTo>
                    <a:pt x="8628" y="1"/>
                  </a:lnTo>
                  <a:lnTo>
                    <a:pt x="8628" y="3226"/>
                  </a:lnTo>
                  <a:lnTo>
                    <a:pt x="6482" y="3226"/>
                  </a:lnTo>
                  <a:lnTo>
                    <a:pt x="6482" y="1077"/>
                  </a:lnTo>
                  <a:lnTo>
                    <a:pt x="3257" y="1077"/>
                  </a:lnTo>
                  <a:lnTo>
                    <a:pt x="3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 name="Google Shape;1536;p63"/>
          <p:cNvGrpSpPr/>
          <p:nvPr/>
        </p:nvGrpSpPr>
        <p:grpSpPr>
          <a:xfrm>
            <a:off x="4721893" y="3400624"/>
            <a:ext cx="500435" cy="500626"/>
            <a:chOff x="4721893" y="3324424"/>
            <a:chExt cx="500435" cy="500626"/>
          </a:xfrm>
        </p:grpSpPr>
        <p:sp>
          <p:nvSpPr>
            <p:cNvPr id="1537" name="Google Shape;1537;p63"/>
            <p:cNvSpPr/>
            <p:nvPr/>
          </p:nvSpPr>
          <p:spPr>
            <a:xfrm>
              <a:off x="4986739" y="3397814"/>
              <a:ext cx="29394" cy="59525"/>
            </a:xfrm>
            <a:custGeom>
              <a:avLst/>
              <a:gdLst/>
              <a:ahLst/>
              <a:cxnLst/>
              <a:rect l="l" t="t" r="r" b="b"/>
              <a:pathLst>
                <a:path w="1077" h="2181" extrusionOk="0">
                  <a:moveTo>
                    <a:pt x="1" y="0"/>
                  </a:moveTo>
                  <a:lnTo>
                    <a:pt x="1"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3"/>
            <p:cNvSpPr/>
            <p:nvPr/>
          </p:nvSpPr>
          <p:spPr>
            <a:xfrm>
              <a:off x="5103960" y="3545357"/>
              <a:ext cx="29394" cy="58679"/>
            </a:xfrm>
            <a:custGeom>
              <a:avLst/>
              <a:gdLst/>
              <a:ahLst/>
              <a:cxnLst/>
              <a:rect l="l" t="t" r="r" b="b"/>
              <a:pathLst>
                <a:path w="1077" h="2150" extrusionOk="0">
                  <a:moveTo>
                    <a:pt x="0" y="0"/>
                  </a:moveTo>
                  <a:lnTo>
                    <a:pt x="0" y="2149"/>
                  </a:lnTo>
                  <a:lnTo>
                    <a:pt x="1076" y="2149"/>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3"/>
            <p:cNvSpPr/>
            <p:nvPr/>
          </p:nvSpPr>
          <p:spPr>
            <a:xfrm>
              <a:off x="4810702" y="3397814"/>
              <a:ext cx="29394" cy="59525"/>
            </a:xfrm>
            <a:custGeom>
              <a:avLst/>
              <a:gdLst/>
              <a:ahLst/>
              <a:cxnLst/>
              <a:rect l="l" t="t" r="r" b="b"/>
              <a:pathLst>
                <a:path w="1077" h="2181" extrusionOk="0">
                  <a:moveTo>
                    <a:pt x="0" y="0"/>
                  </a:moveTo>
                  <a:lnTo>
                    <a:pt x="0" y="2181"/>
                  </a:lnTo>
                  <a:lnTo>
                    <a:pt x="1076" y="2181"/>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3"/>
            <p:cNvSpPr/>
            <p:nvPr/>
          </p:nvSpPr>
          <p:spPr>
            <a:xfrm>
              <a:off x="4869436" y="3545357"/>
              <a:ext cx="29394" cy="58679"/>
            </a:xfrm>
            <a:custGeom>
              <a:avLst/>
              <a:gdLst/>
              <a:ahLst/>
              <a:cxnLst/>
              <a:rect l="l" t="t" r="r" b="b"/>
              <a:pathLst>
                <a:path w="1077" h="2150" extrusionOk="0">
                  <a:moveTo>
                    <a:pt x="1" y="0"/>
                  </a:moveTo>
                  <a:lnTo>
                    <a:pt x="1" y="2149"/>
                  </a:lnTo>
                  <a:lnTo>
                    <a:pt x="1077" y="2149"/>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3"/>
            <p:cNvSpPr/>
            <p:nvPr/>
          </p:nvSpPr>
          <p:spPr>
            <a:xfrm>
              <a:off x="4721893" y="3324424"/>
              <a:ext cx="500353" cy="352892"/>
            </a:xfrm>
            <a:custGeom>
              <a:avLst/>
              <a:gdLst/>
              <a:ahLst/>
              <a:cxnLst/>
              <a:rect l="l" t="t" r="r" b="b"/>
              <a:pathLst>
                <a:path w="18333" h="12930" extrusionOk="0">
                  <a:moveTo>
                    <a:pt x="5407" y="1616"/>
                  </a:moveTo>
                  <a:lnTo>
                    <a:pt x="5407" y="5950"/>
                  </a:lnTo>
                  <a:lnTo>
                    <a:pt x="2185" y="5950"/>
                  </a:lnTo>
                  <a:lnTo>
                    <a:pt x="2185" y="1616"/>
                  </a:lnTo>
                  <a:close/>
                  <a:moveTo>
                    <a:pt x="7556" y="1616"/>
                  </a:moveTo>
                  <a:lnTo>
                    <a:pt x="7556" y="5950"/>
                  </a:lnTo>
                  <a:lnTo>
                    <a:pt x="6479" y="5950"/>
                  </a:lnTo>
                  <a:lnTo>
                    <a:pt x="6479" y="1616"/>
                  </a:lnTo>
                  <a:close/>
                  <a:moveTo>
                    <a:pt x="11854" y="1616"/>
                  </a:moveTo>
                  <a:lnTo>
                    <a:pt x="11854" y="5950"/>
                  </a:lnTo>
                  <a:lnTo>
                    <a:pt x="8628" y="5950"/>
                  </a:lnTo>
                  <a:lnTo>
                    <a:pt x="8628" y="1616"/>
                  </a:lnTo>
                  <a:close/>
                  <a:moveTo>
                    <a:pt x="13999" y="1616"/>
                  </a:moveTo>
                  <a:lnTo>
                    <a:pt x="13999" y="5950"/>
                  </a:lnTo>
                  <a:lnTo>
                    <a:pt x="12923" y="5950"/>
                  </a:lnTo>
                  <a:lnTo>
                    <a:pt x="12923" y="1616"/>
                  </a:lnTo>
                  <a:close/>
                  <a:moveTo>
                    <a:pt x="16148" y="1616"/>
                  </a:moveTo>
                  <a:lnTo>
                    <a:pt x="16148" y="5950"/>
                  </a:lnTo>
                  <a:lnTo>
                    <a:pt x="15072" y="5950"/>
                  </a:lnTo>
                  <a:lnTo>
                    <a:pt x="15072" y="1616"/>
                  </a:lnTo>
                  <a:close/>
                  <a:moveTo>
                    <a:pt x="3261" y="7019"/>
                  </a:moveTo>
                  <a:lnTo>
                    <a:pt x="3261" y="11317"/>
                  </a:lnTo>
                  <a:lnTo>
                    <a:pt x="2185" y="11317"/>
                  </a:lnTo>
                  <a:lnTo>
                    <a:pt x="2185" y="7019"/>
                  </a:lnTo>
                  <a:close/>
                  <a:moveTo>
                    <a:pt x="9705" y="7019"/>
                  </a:moveTo>
                  <a:lnTo>
                    <a:pt x="9705" y="11317"/>
                  </a:lnTo>
                  <a:lnTo>
                    <a:pt x="8628" y="11317"/>
                  </a:lnTo>
                  <a:lnTo>
                    <a:pt x="8628" y="7019"/>
                  </a:lnTo>
                  <a:close/>
                  <a:moveTo>
                    <a:pt x="16148" y="7019"/>
                  </a:moveTo>
                  <a:lnTo>
                    <a:pt x="16148" y="11317"/>
                  </a:lnTo>
                  <a:lnTo>
                    <a:pt x="12923" y="11317"/>
                  </a:lnTo>
                  <a:lnTo>
                    <a:pt x="12923" y="7019"/>
                  </a:lnTo>
                  <a:close/>
                  <a:moveTo>
                    <a:pt x="7556" y="7026"/>
                  </a:moveTo>
                  <a:lnTo>
                    <a:pt x="7556" y="11320"/>
                  </a:lnTo>
                  <a:lnTo>
                    <a:pt x="4330" y="11320"/>
                  </a:lnTo>
                  <a:lnTo>
                    <a:pt x="4330" y="7026"/>
                  </a:lnTo>
                  <a:close/>
                  <a:moveTo>
                    <a:pt x="11854" y="7026"/>
                  </a:moveTo>
                  <a:lnTo>
                    <a:pt x="11854" y="11320"/>
                  </a:lnTo>
                  <a:lnTo>
                    <a:pt x="10777" y="11320"/>
                  </a:lnTo>
                  <a:lnTo>
                    <a:pt x="10777" y="7026"/>
                  </a:lnTo>
                  <a:close/>
                  <a:moveTo>
                    <a:pt x="1" y="0"/>
                  </a:moveTo>
                  <a:lnTo>
                    <a:pt x="1" y="12930"/>
                  </a:lnTo>
                  <a:lnTo>
                    <a:pt x="18332" y="12930"/>
                  </a:ln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3"/>
            <p:cNvSpPr/>
            <p:nvPr/>
          </p:nvSpPr>
          <p:spPr>
            <a:xfrm>
              <a:off x="4722002" y="3706656"/>
              <a:ext cx="500326" cy="118395"/>
            </a:xfrm>
            <a:custGeom>
              <a:avLst/>
              <a:gdLst/>
              <a:ahLst/>
              <a:cxnLst/>
              <a:rect l="l" t="t" r="r" b="b"/>
              <a:pathLst>
                <a:path w="18332" h="4338" extrusionOk="0">
                  <a:moveTo>
                    <a:pt x="0" y="1"/>
                  </a:moveTo>
                  <a:lnTo>
                    <a:pt x="0" y="2185"/>
                  </a:lnTo>
                  <a:lnTo>
                    <a:pt x="7552" y="2185"/>
                  </a:lnTo>
                  <a:lnTo>
                    <a:pt x="7552" y="3261"/>
                  </a:lnTo>
                  <a:lnTo>
                    <a:pt x="5403" y="3261"/>
                  </a:lnTo>
                  <a:lnTo>
                    <a:pt x="5403" y="4338"/>
                  </a:lnTo>
                  <a:lnTo>
                    <a:pt x="12926" y="4338"/>
                  </a:lnTo>
                  <a:lnTo>
                    <a:pt x="12926" y="3261"/>
                  </a:lnTo>
                  <a:lnTo>
                    <a:pt x="10777" y="3261"/>
                  </a:lnTo>
                  <a:lnTo>
                    <a:pt x="10777" y="2185"/>
                  </a:lnTo>
                  <a:lnTo>
                    <a:pt x="18332" y="2185"/>
                  </a:lnTo>
                  <a:lnTo>
                    <a:pt x="18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3" name="Google Shape;1543;p63"/>
          <p:cNvSpPr/>
          <p:nvPr/>
        </p:nvSpPr>
        <p:spPr>
          <a:xfrm>
            <a:off x="5522300" y="3416318"/>
            <a:ext cx="500272" cy="469049"/>
          </a:xfrm>
          <a:custGeom>
            <a:avLst/>
            <a:gdLst/>
            <a:ahLst/>
            <a:cxnLst/>
            <a:rect l="l" t="t" r="r" b="b"/>
            <a:pathLst>
              <a:path w="18330" h="17186" extrusionOk="0">
                <a:moveTo>
                  <a:pt x="8759" y="6444"/>
                </a:moveTo>
                <a:cubicBezTo>
                  <a:pt x="8925" y="6899"/>
                  <a:pt x="9281" y="7256"/>
                  <a:pt x="9737" y="7421"/>
                </a:cubicBezTo>
                <a:lnTo>
                  <a:pt x="9737" y="9768"/>
                </a:lnTo>
                <a:cubicBezTo>
                  <a:pt x="9281" y="9930"/>
                  <a:pt x="8925" y="10287"/>
                  <a:pt x="8759" y="10742"/>
                </a:cubicBezTo>
                <a:lnTo>
                  <a:pt x="6342" y="10742"/>
                </a:lnTo>
                <a:cubicBezTo>
                  <a:pt x="6180" y="10287"/>
                  <a:pt x="5823" y="9930"/>
                  <a:pt x="5368" y="9768"/>
                </a:cubicBezTo>
                <a:lnTo>
                  <a:pt x="5368" y="7421"/>
                </a:lnTo>
                <a:cubicBezTo>
                  <a:pt x="5823" y="7256"/>
                  <a:pt x="6180" y="6899"/>
                  <a:pt x="6342" y="6444"/>
                </a:cubicBezTo>
                <a:close/>
                <a:moveTo>
                  <a:pt x="1610" y="0"/>
                </a:moveTo>
                <a:cubicBezTo>
                  <a:pt x="724" y="0"/>
                  <a:pt x="1" y="724"/>
                  <a:pt x="1" y="1610"/>
                </a:cubicBezTo>
                <a:cubicBezTo>
                  <a:pt x="1" y="2495"/>
                  <a:pt x="724" y="3219"/>
                  <a:pt x="1610" y="3219"/>
                </a:cubicBezTo>
                <a:cubicBezTo>
                  <a:pt x="1779" y="3219"/>
                  <a:pt x="1938" y="3190"/>
                  <a:pt x="2086" y="3141"/>
                </a:cubicBezTo>
                <a:lnTo>
                  <a:pt x="3494" y="5015"/>
                </a:lnTo>
                <a:cubicBezTo>
                  <a:pt x="3321" y="5272"/>
                  <a:pt x="3226" y="5576"/>
                  <a:pt x="3226" y="5908"/>
                </a:cubicBezTo>
                <a:cubicBezTo>
                  <a:pt x="3226" y="6610"/>
                  <a:pt x="3674" y="7196"/>
                  <a:pt x="4302" y="7421"/>
                </a:cubicBezTo>
                <a:lnTo>
                  <a:pt x="4302" y="9768"/>
                </a:lnTo>
                <a:cubicBezTo>
                  <a:pt x="3678" y="9987"/>
                  <a:pt x="3226" y="10580"/>
                  <a:pt x="3226" y="11278"/>
                </a:cubicBezTo>
                <a:cubicBezTo>
                  <a:pt x="3226" y="11610"/>
                  <a:pt x="3325" y="11913"/>
                  <a:pt x="3494" y="12171"/>
                </a:cubicBezTo>
                <a:lnTo>
                  <a:pt x="2086" y="14045"/>
                </a:lnTo>
                <a:cubicBezTo>
                  <a:pt x="1938" y="13995"/>
                  <a:pt x="1779" y="13967"/>
                  <a:pt x="1610" y="13967"/>
                </a:cubicBezTo>
                <a:cubicBezTo>
                  <a:pt x="724" y="13967"/>
                  <a:pt x="1" y="14691"/>
                  <a:pt x="1" y="15576"/>
                </a:cubicBezTo>
                <a:cubicBezTo>
                  <a:pt x="1" y="16462"/>
                  <a:pt x="724" y="17185"/>
                  <a:pt x="1610" y="17185"/>
                </a:cubicBezTo>
                <a:cubicBezTo>
                  <a:pt x="2496" y="17185"/>
                  <a:pt x="3219" y="16462"/>
                  <a:pt x="3219" y="15576"/>
                </a:cubicBezTo>
                <a:cubicBezTo>
                  <a:pt x="3219" y="15245"/>
                  <a:pt x="3120" y="14941"/>
                  <a:pt x="2951" y="14683"/>
                </a:cubicBezTo>
                <a:lnTo>
                  <a:pt x="4359" y="12810"/>
                </a:lnTo>
                <a:cubicBezTo>
                  <a:pt x="4507" y="12859"/>
                  <a:pt x="4666" y="12891"/>
                  <a:pt x="4835" y="12891"/>
                </a:cubicBezTo>
                <a:cubicBezTo>
                  <a:pt x="5537" y="12891"/>
                  <a:pt x="6123" y="12439"/>
                  <a:pt x="6349" y="11811"/>
                </a:cubicBezTo>
                <a:lnTo>
                  <a:pt x="8766" y="11811"/>
                </a:lnTo>
                <a:cubicBezTo>
                  <a:pt x="8985" y="12436"/>
                  <a:pt x="9578" y="12891"/>
                  <a:pt x="10277" y="12891"/>
                </a:cubicBezTo>
                <a:cubicBezTo>
                  <a:pt x="10524" y="12891"/>
                  <a:pt x="10760" y="12827"/>
                  <a:pt x="10965" y="12725"/>
                </a:cubicBezTo>
                <a:lnTo>
                  <a:pt x="13124" y="14885"/>
                </a:lnTo>
                <a:cubicBezTo>
                  <a:pt x="13022" y="15096"/>
                  <a:pt x="12958" y="15326"/>
                  <a:pt x="12958" y="15569"/>
                </a:cubicBezTo>
                <a:cubicBezTo>
                  <a:pt x="12958" y="16458"/>
                  <a:pt x="13682" y="17182"/>
                  <a:pt x="14571" y="17182"/>
                </a:cubicBezTo>
                <a:cubicBezTo>
                  <a:pt x="15457" y="17182"/>
                  <a:pt x="16180" y="16458"/>
                  <a:pt x="16180" y="15569"/>
                </a:cubicBezTo>
                <a:cubicBezTo>
                  <a:pt x="16180" y="15089"/>
                  <a:pt x="15965" y="14662"/>
                  <a:pt x="15630" y="14366"/>
                </a:cubicBezTo>
                <a:lnTo>
                  <a:pt x="16653" y="11804"/>
                </a:lnTo>
                <a:cubicBezTo>
                  <a:pt x="16674" y="11804"/>
                  <a:pt x="16692" y="11808"/>
                  <a:pt x="16713" y="11808"/>
                </a:cubicBezTo>
                <a:cubicBezTo>
                  <a:pt x="17599" y="11808"/>
                  <a:pt x="18322" y="11084"/>
                  <a:pt x="18322" y="10198"/>
                </a:cubicBezTo>
                <a:cubicBezTo>
                  <a:pt x="18322" y="9313"/>
                  <a:pt x="17599" y="8589"/>
                  <a:pt x="16713" y="8589"/>
                </a:cubicBezTo>
                <a:cubicBezTo>
                  <a:pt x="15827" y="8589"/>
                  <a:pt x="15104" y="9313"/>
                  <a:pt x="15104" y="10198"/>
                </a:cubicBezTo>
                <a:cubicBezTo>
                  <a:pt x="15104" y="10678"/>
                  <a:pt x="15319" y="11105"/>
                  <a:pt x="15654" y="11402"/>
                </a:cubicBezTo>
                <a:lnTo>
                  <a:pt x="14631" y="13964"/>
                </a:lnTo>
                <a:cubicBezTo>
                  <a:pt x="14610" y="13964"/>
                  <a:pt x="14592" y="13960"/>
                  <a:pt x="14571" y="13960"/>
                </a:cubicBezTo>
                <a:cubicBezTo>
                  <a:pt x="14324" y="13960"/>
                  <a:pt x="14088" y="14024"/>
                  <a:pt x="13883" y="14126"/>
                </a:cubicBezTo>
                <a:lnTo>
                  <a:pt x="11723" y="11966"/>
                </a:lnTo>
                <a:cubicBezTo>
                  <a:pt x="11826" y="11755"/>
                  <a:pt x="11889" y="11525"/>
                  <a:pt x="11889" y="11278"/>
                </a:cubicBezTo>
                <a:cubicBezTo>
                  <a:pt x="11889" y="10576"/>
                  <a:pt x="11437" y="9990"/>
                  <a:pt x="10813" y="9768"/>
                </a:cubicBezTo>
                <a:lnTo>
                  <a:pt x="10813" y="7421"/>
                </a:lnTo>
                <a:cubicBezTo>
                  <a:pt x="11434" y="7199"/>
                  <a:pt x="11889" y="6606"/>
                  <a:pt x="11889" y="5908"/>
                </a:cubicBezTo>
                <a:cubicBezTo>
                  <a:pt x="11889" y="5205"/>
                  <a:pt x="11437" y="4620"/>
                  <a:pt x="10813" y="4394"/>
                </a:cubicBezTo>
                <a:lnTo>
                  <a:pt x="10813" y="3123"/>
                </a:lnTo>
                <a:cubicBezTo>
                  <a:pt x="11268" y="2961"/>
                  <a:pt x="11625" y="2605"/>
                  <a:pt x="11787" y="2149"/>
                </a:cubicBezTo>
                <a:lnTo>
                  <a:pt x="15206" y="2149"/>
                </a:lnTo>
                <a:cubicBezTo>
                  <a:pt x="15425" y="2771"/>
                  <a:pt x="16018" y="3226"/>
                  <a:pt x="16720" y="3226"/>
                </a:cubicBezTo>
                <a:cubicBezTo>
                  <a:pt x="17606" y="3226"/>
                  <a:pt x="18329" y="2502"/>
                  <a:pt x="18329" y="1617"/>
                </a:cubicBezTo>
                <a:cubicBezTo>
                  <a:pt x="18329" y="727"/>
                  <a:pt x="17606" y="4"/>
                  <a:pt x="16720" y="4"/>
                </a:cubicBezTo>
                <a:cubicBezTo>
                  <a:pt x="16018" y="4"/>
                  <a:pt x="15432" y="456"/>
                  <a:pt x="15206" y="1080"/>
                </a:cubicBezTo>
                <a:lnTo>
                  <a:pt x="11787" y="1080"/>
                </a:lnTo>
                <a:cubicBezTo>
                  <a:pt x="11568" y="459"/>
                  <a:pt x="10975" y="4"/>
                  <a:pt x="10273" y="4"/>
                </a:cubicBezTo>
                <a:cubicBezTo>
                  <a:pt x="9387" y="4"/>
                  <a:pt x="8664" y="727"/>
                  <a:pt x="8664" y="1617"/>
                </a:cubicBezTo>
                <a:cubicBezTo>
                  <a:pt x="8664" y="2315"/>
                  <a:pt x="9112" y="2905"/>
                  <a:pt x="9740" y="3127"/>
                </a:cubicBezTo>
                <a:lnTo>
                  <a:pt x="9740" y="4397"/>
                </a:lnTo>
                <a:cubicBezTo>
                  <a:pt x="9285" y="4563"/>
                  <a:pt x="8929" y="4920"/>
                  <a:pt x="8766" y="5375"/>
                </a:cubicBezTo>
                <a:lnTo>
                  <a:pt x="6349" y="5375"/>
                </a:lnTo>
                <a:cubicBezTo>
                  <a:pt x="6127" y="4750"/>
                  <a:pt x="5537" y="4298"/>
                  <a:pt x="4835" y="4298"/>
                </a:cubicBezTo>
                <a:cubicBezTo>
                  <a:pt x="4666" y="4298"/>
                  <a:pt x="4507" y="4327"/>
                  <a:pt x="4359" y="4376"/>
                </a:cubicBezTo>
                <a:lnTo>
                  <a:pt x="2951" y="2502"/>
                </a:lnTo>
                <a:cubicBezTo>
                  <a:pt x="3124" y="2245"/>
                  <a:pt x="3219" y="1941"/>
                  <a:pt x="3219" y="1610"/>
                </a:cubicBezTo>
                <a:cubicBezTo>
                  <a:pt x="3219" y="724"/>
                  <a:pt x="2496" y="0"/>
                  <a:pt x="1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63"/>
          <p:cNvGrpSpPr/>
          <p:nvPr/>
        </p:nvGrpSpPr>
        <p:grpSpPr>
          <a:xfrm>
            <a:off x="6322543" y="3445302"/>
            <a:ext cx="500435" cy="410779"/>
            <a:chOff x="6322543" y="3369102"/>
            <a:chExt cx="500435" cy="410779"/>
          </a:xfrm>
        </p:grpSpPr>
        <p:sp>
          <p:nvSpPr>
            <p:cNvPr id="1545" name="Google Shape;1545;p63"/>
            <p:cNvSpPr/>
            <p:nvPr/>
          </p:nvSpPr>
          <p:spPr>
            <a:xfrm>
              <a:off x="6458705" y="3711869"/>
              <a:ext cx="228002" cy="68013"/>
            </a:xfrm>
            <a:custGeom>
              <a:avLst/>
              <a:gdLst/>
              <a:ahLst/>
              <a:cxnLst/>
              <a:rect l="l" t="t" r="r" b="b"/>
              <a:pathLst>
                <a:path w="8354" h="2492" extrusionOk="0">
                  <a:moveTo>
                    <a:pt x="759" y="0"/>
                  </a:moveTo>
                  <a:lnTo>
                    <a:pt x="1" y="759"/>
                  </a:lnTo>
                  <a:cubicBezTo>
                    <a:pt x="1116" y="1874"/>
                    <a:pt x="2598" y="2492"/>
                    <a:pt x="4175" y="2492"/>
                  </a:cubicBezTo>
                  <a:cubicBezTo>
                    <a:pt x="5753" y="2492"/>
                    <a:pt x="7238" y="1874"/>
                    <a:pt x="8353" y="759"/>
                  </a:cubicBezTo>
                  <a:lnTo>
                    <a:pt x="7595" y="0"/>
                  </a:lnTo>
                  <a:cubicBezTo>
                    <a:pt x="6681" y="914"/>
                    <a:pt x="5470" y="1415"/>
                    <a:pt x="4175" y="1415"/>
                  </a:cubicBezTo>
                  <a:cubicBezTo>
                    <a:pt x="2887" y="1415"/>
                    <a:pt x="1677" y="914"/>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3"/>
            <p:cNvSpPr/>
            <p:nvPr/>
          </p:nvSpPr>
          <p:spPr>
            <a:xfrm>
              <a:off x="6500217" y="3670439"/>
              <a:ext cx="144978" cy="50901"/>
            </a:xfrm>
            <a:custGeom>
              <a:avLst/>
              <a:gdLst/>
              <a:ahLst/>
              <a:cxnLst/>
              <a:rect l="l" t="t" r="r" b="b"/>
              <a:pathLst>
                <a:path w="5312" h="1865" extrusionOk="0">
                  <a:moveTo>
                    <a:pt x="759" y="1"/>
                  </a:moveTo>
                  <a:lnTo>
                    <a:pt x="1" y="760"/>
                  </a:lnTo>
                  <a:cubicBezTo>
                    <a:pt x="710" y="1469"/>
                    <a:pt x="1656" y="1864"/>
                    <a:pt x="2654" y="1864"/>
                  </a:cubicBezTo>
                  <a:cubicBezTo>
                    <a:pt x="3656" y="1864"/>
                    <a:pt x="4602" y="1469"/>
                    <a:pt x="5311" y="760"/>
                  </a:cubicBezTo>
                  <a:lnTo>
                    <a:pt x="4553" y="1"/>
                  </a:lnTo>
                  <a:cubicBezTo>
                    <a:pt x="4045" y="509"/>
                    <a:pt x="3349" y="763"/>
                    <a:pt x="2655" y="763"/>
                  </a:cubicBezTo>
                  <a:cubicBezTo>
                    <a:pt x="1960" y="763"/>
                    <a:pt x="1266" y="509"/>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3"/>
            <p:cNvSpPr/>
            <p:nvPr/>
          </p:nvSpPr>
          <p:spPr>
            <a:xfrm>
              <a:off x="6440692" y="3457421"/>
              <a:ext cx="263918" cy="175982"/>
            </a:xfrm>
            <a:custGeom>
              <a:avLst/>
              <a:gdLst/>
              <a:ahLst/>
              <a:cxnLst/>
              <a:rect l="l" t="t" r="r" b="b"/>
              <a:pathLst>
                <a:path w="9670" h="6448" extrusionOk="0">
                  <a:moveTo>
                    <a:pt x="4299" y="2146"/>
                  </a:moveTo>
                  <a:lnTo>
                    <a:pt x="4299" y="3222"/>
                  </a:lnTo>
                  <a:lnTo>
                    <a:pt x="3223" y="3222"/>
                  </a:lnTo>
                  <a:lnTo>
                    <a:pt x="3223" y="2146"/>
                  </a:lnTo>
                  <a:close/>
                  <a:moveTo>
                    <a:pt x="6448" y="2146"/>
                  </a:moveTo>
                  <a:lnTo>
                    <a:pt x="6448" y="3222"/>
                  </a:lnTo>
                  <a:lnTo>
                    <a:pt x="5372" y="3222"/>
                  </a:lnTo>
                  <a:lnTo>
                    <a:pt x="5372" y="2146"/>
                  </a:lnTo>
                  <a:close/>
                  <a:moveTo>
                    <a:pt x="1" y="0"/>
                  </a:moveTo>
                  <a:lnTo>
                    <a:pt x="1" y="1077"/>
                  </a:lnTo>
                  <a:cubicBezTo>
                    <a:pt x="1187" y="1077"/>
                    <a:pt x="2150" y="2037"/>
                    <a:pt x="2150" y="3222"/>
                  </a:cubicBezTo>
                  <a:cubicBezTo>
                    <a:pt x="2150" y="4309"/>
                    <a:pt x="1338" y="5198"/>
                    <a:pt x="290" y="5346"/>
                  </a:cubicBezTo>
                  <a:lnTo>
                    <a:pt x="1391" y="6447"/>
                  </a:lnTo>
                  <a:lnTo>
                    <a:pt x="3325" y="6447"/>
                  </a:lnTo>
                  <a:cubicBezTo>
                    <a:pt x="3544" y="5826"/>
                    <a:pt x="4133" y="5371"/>
                    <a:pt x="4835" y="5371"/>
                  </a:cubicBezTo>
                  <a:cubicBezTo>
                    <a:pt x="5537" y="5371"/>
                    <a:pt x="6123" y="5823"/>
                    <a:pt x="6349" y="6447"/>
                  </a:cubicBezTo>
                  <a:lnTo>
                    <a:pt x="8283" y="6447"/>
                  </a:lnTo>
                  <a:lnTo>
                    <a:pt x="9384" y="5346"/>
                  </a:lnTo>
                  <a:cubicBezTo>
                    <a:pt x="8336" y="5205"/>
                    <a:pt x="7524" y="4313"/>
                    <a:pt x="7524" y="3222"/>
                  </a:cubicBezTo>
                  <a:cubicBezTo>
                    <a:pt x="7524" y="2037"/>
                    <a:pt x="8484" y="1077"/>
                    <a:pt x="9670" y="1077"/>
                  </a:cubicBezTo>
                  <a:lnTo>
                    <a:pt x="96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3"/>
            <p:cNvSpPr/>
            <p:nvPr/>
          </p:nvSpPr>
          <p:spPr>
            <a:xfrm>
              <a:off x="6322543" y="3369102"/>
              <a:ext cx="147571" cy="264110"/>
            </a:xfrm>
            <a:custGeom>
              <a:avLst/>
              <a:gdLst/>
              <a:ahLst/>
              <a:cxnLst/>
              <a:rect l="l" t="t" r="r" b="b"/>
              <a:pathLst>
                <a:path w="5407" h="9677" extrusionOk="0">
                  <a:moveTo>
                    <a:pt x="0" y="1"/>
                  </a:moveTo>
                  <a:lnTo>
                    <a:pt x="0" y="1077"/>
                  </a:lnTo>
                  <a:lnTo>
                    <a:pt x="536" y="1077"/>
                  </a:lnTo>
                  <a:lnTo>
                    <a:pt x="536" y="2153"/>
                  </a:lnTo>
                  <a:lnTo>
                    <a:pt x="0" y="2153"/>
                  </a:lnTo>
                  <a:lnTo>
                    <a:pt x="0" y="9676"/>
                  </a:lnTo>
                  <a:lnTo>
                    <a:pt x="2149" y="9676"/>
                  </a:lnTo>
                  <a:lnTo>
                    <a:pt x="2149" y="7531"/>
                  </a:lnTo>
                  <a:lnTo>
                    <a:pt x="4330" y="7531"/>
                  </a:lnTo>
                  <a:cubicBezTo>
                    <a:pt x="4926" y="7531"/>
                    <a:pt x="5406" y="7051"/>
                    <a:pt x="5406" y="6455"/>
                  </a:cubicBezTo>
                  <a:cubicBezTo>
                    <a:pt x="5406" y="5858"/>
                    <a:pt x="4926" y="5378"/>
                    <a:pt x="4330" y="5378"/>
                  </a:cubicBezTo>
                  <a:lnTo>
                    <a:pt x="2149" y="5378"/>
                  </a:lnTo>
                  <a:lnTo>
                    <a:pt x="2149" y="2153"/>
                  </a:lnTo>
                  <a:lnTo>
                    <a:pt x="1609" y="2153"/>
                  </a:lnTo>
                  <a:lnTo>
                    <a:pt x="1609" y="1077"/>
                  </a:lnTo>
                  <a:lnTo>
                    <a:pt x="2149" y="1077"/>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3"/>
            <p:cNvSpPr/>
            <p:nvPr/>
          </p:nvSpPr>
          <p:spPr>
            <a:xfrm>
              <a:off x="6675217" y="3369484"/>
              <a:ext cx="147762" cy="264000"/>
            </a:xfrm>
            <a:custGeom>
              <a:avLst/>
              <a:gdLst/>
              <a:ahLst/>
              <a:cxnLst/>
              <a:rect l="l" t="t" r="r" b="b"/>
              <a:pathLst>
                <a:path w="5414" h="9673" extrusionOk="0">
                  <a:moveTo>
                    <a:pt x="3264" y="1"/>
                  </a:moveTo>
                  <a:lnTo>
                    <a:pt x="3264" y="1073"/>
                  </a:lnTo>
                  <a:lnTo>
                    <a:pt x="3797" y="1073"/>
                  </a:lnTo>
                  <a:lnTo>
                    <a:pt x="3797" y="2150"/>
                  </a:lnTo>
                  <a:lnTo>
                    <a:pt x="3261" y="2150"/>
                  </a:lnTo>
                  <a:lnTo>
                    <a:pt x="3261" y="5375"/>
                  </a:lnTo>
                  <a:lnTo>
                    <a:pt x="1077" y="5375"/>
                  </a:lnTo>
                  <a:cubicBezTo>
                    <a:pt x="480" y="5375"/>
                    <a:pt x="0" y="5855"/>
                    <a:pt x="0" y="6451"/>
                  </a:cubicBezTo>
                  <a:cubicBezTo>
                    <a:pt x="0" y="7041"/>
                    <a:pt x="480" y="7527"/>
                    <a:pt x="1077" y="7527"/>
                  </a:cubicBezTo>
                  <a:lnTo>
                    <a:pt x="3261" y="7527"/>
                  </a:lnTo>
                  <a:lnTo>
                    <a:pt x="3261" y="9673"/>
                  </a:lnTo>
                  <a:lnTo>
                    <a:pt x="5410" y="9673"/>
                  </a:lnTo>
                  <a:lnTo>
                    <a:pt x="5410" y="2153"/>
                  </a:lnTo>
                  <a:lnTo>
                    <a:pt x="4877" y="2153"/>
                  </a:lnTo>
                  <a:lnTo>
                    <a:pt x="4877" y="1077"/>
                  </a:lnTo>
                  <a:lnTo>
                    <a:pt x="5413" y="1077"/>
                  </a:lnTo>
                  <a:lnTo>
                    <a:pt x="54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3"/>
            <p:cNvSpPr/>
            <p:nvPr/>
          </p:nvSpPr>
          <p:spPr>
            <a:xfrm>
              <a:off x="6490310" y="3398769"/>
              <a:ext cx="164710" cy="29394"/>
            </a:xfrm>
            <a:custGeom>
              <a:avLst/>
              <a:gdLst/>
              <a:ahLst/>
              <a:cxnLst/>
              <a:rect l="l" t="t" r="r" b="b"/>
              <a:pathLst>
                <a:path w="6035" h="1077" extrusionOk="0">
                  <a:moveTo>
                    <a:pt x="540" y="0"/>
                  </a:moveTo>
                  <a:lnTo>
                    <a:pt x="0" y="1077"/>
                  </a:lnTo>
                  <a:lnTo>
                    <a:pt x="6034" y="1077"/>
                  </a:lnTo>
                  <a:lnTo>
                    <a:pt x="54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3"/>
            <p:cNvSpPr/>
            <p:nvPr/>
          </p:nvSpPr>
          <p:spPr>
            <a:xfrm>
              <a:off x="6557996" y="3633266"/>
              <a:ext cx="29421" cy="29421"/>
            </a:xfrm>
            <a:custGeom>
              <a:avLst/>
              <a:gdLst/>
              <a:ahLst/>
              <a:cxnLst/>
              <a:rect l="l" t="t" r="r" b="b"/>
              <a:pathLst>
                <a:path w="1078" h="1078" extrusionOk="0">
                  <a:moveTo>
                    <a:pt x="537" y="1"/>
                  </a:moveTo>
                  <a:cubicBezTo>
                    <a:pt x="244" y="1"/>
                    <a:pt x="1" y="244"/>
                    <a:pt x="1" y="537"/>
                  </a:cubicBezTo>
                  <a:cubicBezTo>
                    <a:pt x="1" y="834"/>
                    <a:pt x="244" y="1077"/>
                    <a:pt x="537" y="1077"/>
                  </a:cubicBezTo>
                  <a:cubicBezTo>
                    <a:pt x="834" y="1077"/>
                    <a:pt x="1077" y="834"/>
                    <a:pt x="1077" y="537"/>
                  </a:cubicBezTo>
                  <a:cubicBezTo>
                    <a:pt x="1077" y="244"/>
                    <a:pt x="834" y="4"/>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63"/>
          <p:cNvGrpSpPr/>
          <p:nvPr/>
        </p:nvGrpSpPr>
        <p:grpSpPr>
          <a:xfrm>
            <a:off x="7153190" y="3400624"/>
            <a:ext cx="439873" cy="500326"/>
            <a:chOff x="7153190" y="3324424"/>
            <a:chExt cx="439873" cy="500326"/>
          </a:xfrm>
        </p:grpSpPr>
        <p:sp>
          <p:nvSpPr>
            <p:cNvPr id="1553" name="Google Shape;1553;p63"/>
            <p:cNvSpPr/>
            <p:nvPr/>
          </p:nvSpPr>
          <p:spPr>
            <a:xfrm>
              <a:off x="7270384" y="3324424"/>
              <a:ext cx="29421" cy="29394"/>
            </a:xfrm>
            <a:custGeom>
              <a:avLst/>
              <a:gdLst/>
              <a:ahLst/>
              <a:cxnLst/>
              <a:rect l="l" t="t" r="r" b="b"/>
              <a:pathLst>
                <a:path w="1078" h="1077" extrusionOk="0">
                  <a:moveTo>
                    <a:pt x="1" y="0"/>
                  </a:moveTo>
                  <a:lnTo>
                    <a:pt x="1"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3"/>
            <p:cNvSpPr/>
            <p:nvPr/>
          </p:nvSpPr>
          <p:spPr>
            <a:xfrm>
              <a:off x="7446339" y="3324424"/>
              <a:ext cx="29312" cy="29394"/>
            </a:xfrm>
            <a:custGeom>
              <a:avLst/>
              <a:gdLst/>
              <a:ahLst/>
              <a:cxnLst/>
              <a:rect l="l" t="t" r="r" b="b"/>
              <a:pathLst>
                <a:path w="1074" h="1077" extrusionOk="0">
                  <a:moveTo>
                    <a:pt x="1" y="0"/>
                  </a:moveTo>
                  <a:lnTo>
                    <a:pt x="1" y="1077"/>
                  </a:lnTo>
                  <a:lnTo>
                    <a:pt x="1074" y="1077"/>
                  </a:lnTo>
                  <a:lnTo>
                    <a:pt x="10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3"/>
            <p:cNvSpPr/>
            <p:nvPr/>
          </p:nvSpPr>
          <p:spPr>
            <a:xfrm>
              <a:off x="7153190" y="3324506"/>
              <a:ext cx="439873" cy="294268"/>
            </a:xfrm>
            <a:custGeom>
              <a:avLst/>
              <a:gdLst/>
              <a:ahLst/>
              <a:cxnLst/>
              <a:rect l="l" t="t" r="r" b="b"/>
              <a:pathLst>
                <a:path w="16117" h="10782" extrusionOk="0">
                  <a:moveTo>
                    <a:pt x="0" y="1"/>
                  </a:moveTo>
                  <a:lnTo>
                    <a:pt x="0" y="3223"/>
                  </a:lnTo>
                  <a:lnTo>
                    <a:pt x="1077" y="3223"/>
                  </a:lnTo>
                  <a:lnTo>
                    <a:pt x="1077" y="5372"/>
                  </a:lnTo>
                  <a:lnTo>
                    <a:pt x="4298" y="5372"/>
                  </a:lnTo>
                  <a:lnTo>
                    <a:pt x="4298" y="7521"/>
                  </a:lnTo>
                  <a:lnTo>
                    <a:pt x="5375" y="7521"/>
                  </a:lnTo>
                  <a:lnTo>
                    <a:pt x="5375" y="10781"/>
                  </a:lnTo>
                  <a:lnTo>
                    <a:pt x="10742" y="10781"/>
                  </a:lnTo>
                  <a:lnTo>
                    <a:pt x="10742" y="7521"/>
                  </a:lnTo>
                  <a:lnTo>
                    <a:pt x="11818" y="7521"/>
                  </a:lnTo>
                  <a:lnTo>
                    <a:pt x="11818" y="5372"/>
                  </a:lnTo>
                  <a:lnTo>
                    <a:pt x="15040" y="5372"/>
                  </a:lnTo>
                  <a:lnTo>
                    <a:pt x="15040" y="3223"/>
                  </a:lnTo>
                  <a:lnTo>
                    <a:pt x="16116" y="3223"/>
                  </a:lnTo>
                  <a:lnTo>
                    <a:pt x="16116" y="1"/>
                  </a:lnTo>
                  <a:lnTo>
                    <a:pt x="12887" y="1"/>
                  </a:lnTo>
                  <a:lnTo>
                    <a:pt x="12887" y="3223"/>
                  </a:lnTo>
                  <a:lnTo>
                    <a:pt x="13964" y="3223"/>
                  </a:lnTo>
                  <a:lnTo>
                    <a:pt x="13964" y="4299"/>
                  </a:lnTo>
                  <a:lnTo>
                    <a:pt x="11818" y="4299"/>
                  </a:lnTo>
                  <a:lnTo>
                    <a:pt x="11818" y="2153"/>
                  </a:lnTo>
                  <a:lnTo>
                    <a:pt x="10742" y="2153"/>
                  </a:lnTo>
                  <a:lnTo>
                    <a:pt x="10742" y="6448"/>
                  </a:lnTo>
                  <a:lnTo>
                    <a:pt x="8593" y="6448"/>
                  </a:lnTo>
                  <a:lnTo>
                    <a:pt x="8593" y="4299"/>
                  </a:lnTo>
                  <a:lnTo>
                    <a:pt x="9669" y="4299"/>
                  </a:lnTo>
                  <a:lnTo>
                    <a:pt x="9669" y="1077"/>
                  </a:lnTo>
                  <a:lnTo>
                    <a:pt x="6444" y="1077"/>
                  </a:lnTo>
                  <a:lnTo>
                    <a:pt x="6444" y="4299"/>
                  </a:lnTo>
                  <a:lnTo>
                    <a:pt x="7520" y="4299"/>
                  </a:lnTo>
                  <a:lnTo>
                    <a:pt x="7520" y="6448"/>
                  </a:lnTo>
                  <a:lnTo>
                    <a:pt x="5371" y="6448"/>
                  </a:lnTo>
                  <a:lnTo>
                    <a:pt x="5371" y="2153"/>
                  </a:lnTo>
                  <a:lnTo>
                    <a:pt x="4295" y="2153"/>
                  </a:lnTo>
                  <a:lnTo>
                    <a:pt x="4295" y="4299"/>
                  </a:lnTo>
                  <a:lnTo>
                    <a:pt x="2149" y="4299"/>
                  </a:lnTo>
                  <a:lnTo>
                    <a:pt x="2149" y="3223"/>
                  </a:lnTo>
                  <a:lnTo>
                    <a:pt x="3226" y="3223"/>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3"/>
            <p:cNvSpPr/>
            <p:nvPr/>
          </p:nvSpPr>
          <p:spPr>
            <a:xfrm>
              <a:off x="7211651" y="3647922"/>
              <a:ext cx="322652" cy="176828"/>
            </a:xfrm>
            <a:custGeom>
              <a:avLst/>
              <a:gdLst/>
              <a:ahLst/>
              <a:cxnLst/>
              <a:rect l="l" t="t" r="r" b="b"/>
              <a:pathLst>
                <a:path w="11822" h="6479" extrusionOk="0">
                  <a:moveTo>
                    <a:pt x="7524" y="1613"/>
                  </a:moveTo>
                  <a:lnTo>
                    <a:pt x="7524" y="2689"/>
                  </a:lnTo>
                  <a:lnTo>
                    <a:pt x="6447" y="2689"/>
                  </a:lnTo>
                  <a:lnTo>
                    <a:pt x="6447" y="1613"/>
                  </a:lnTo>
                  <a:close/>
                  <a:moveTo>
                    <a:pt x="4302" y="2689"/>
                  </a:moveTo>
                  <a:lnTo>
                    <a:pt x="4302" y="3765"/>
                  </a:lnTo>
                  <a:lnTo>
                    <a:pt x="3226" y="3765"/>
                  </a:lnTo>
                  <a:lnTo>
                    <a:pt x="3226" y="2689"/>
                  </a:lnTo>
                  <a:close/>
                  <a:moveTo>
                    <a:pt x="6451" y="3758"/>
                  </a:moveTo>
                  <a:lnTo>
                    <a:pt x="6451" y="4835"/>
                  </a:lnTo>
                  <a:lnTo>
                    <a:pt x="5375" y="4835"/>
                  </a:lnTo>
                  <a:lnTo>
                    <a:pt x="5375" y="3758"/>
                  </a:lnTo>
                  <a:close/>
                  <a:moveTo>
                    <a:pt x="2467" y="0"/>
                  </a:moveTo>
                  <a:lnTo>
                    <a:pt x="826" y="1641"/>
                  </a:lnTo>
                  <a:cubicBezTo>
                    <a:pt x="293" y="2174"/>
                    <a:pt x="0" y="2880"/>
                    <a:pt x="0" y="3631"/>
                  </a:cubicBezTo>
                  <a:cubicBezTo>
                    <a:pt x="0" y="5184"/>
                    <a:pt x="1264" y="6479"/>
                    <a:pt x="2816" y="6479"/>
                  </a:cubicBezTo>
                  <a:lnTo>
                    <a:pt x="8999" y="6479"/>
                  </a:lnTo>
                  <a:cubicBezTo>
                    <a:pt x="10551" y="6479"/>
                    <a:pt x="11815" y="5184"/>
                    <a:pt x="11815" y="3631"/>
                  </a:cubicBezTo>
                  <a:cubicBezTo>
                    <a:pt x="11822" y="2883"/>
                    <a:pt x="11529" y="2170"/>
                    <a:pt x="10999" y="1641"/>
                  </a:cubicBezTo>
                  <a:lnTo>
                    <a:pt x="93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63"/>
          <p:cNvGrpSpPr/>
          <p:nvPr/>
        </p:nvGrpSpPr>
        <p:grpSpPr>
          <a:xfrm>
            <a:off x="7923166" y="3400706"/>
            <a:ext cx="500353" cy="500463"/>
            <a:chOff x="7923166" y="3324506"/>
            <a:chExt cx="500353" cy="500463"/>
          </a:xfrm>
        </p:grpSpPr>
        <p:sp>
          <p:nvSpPr>
            <p:cNvPr id="1558" name="Google Shape;1558;p63"/>
            <p:cNvSpPr/>
            <p:nvPr/>
          </p:nvSpPr>
          <p:spPr>
            <a:xfrm>
              <a:off x="7923166" y="3604009"/>
              <a:ext cx="117249" cy="117330"/>
            </a:xfrm>
            <a:custGeom>
              <a:avLst/>
              <a:gdLst/>
              <a:ahLst/>
              <a:cxnLst/>
              <a:rect l="l" t="t" r="r" b="b"/>
              <a:pathLst>
                <a:path w="4296" h="4299" extrusionOk="0">
                  <a:moveTo>
                    <a:pt x="2686" y="1609"/>
                  </a:moveTo>
                  <a:lnTo>
                    <a:pt x="2686" y="2686"/>
                  </a:lnTo>
                  <a:lnTo>
                    <a:pt x="1610" y="2686"/>
                  </a:lnTo>
                  <a:lnTo>
                    <a:pt x="1610" y="1609"/>
                  </a:lnTo>
                  <a:close/>
                  <a:moveTo>
                    <a:pt x="2150" y="0"/>
                  </a:moveTo>
                  <a:cubicBezTo>
                    <a:pt x="961" y="0"/>
                    <a:pt x="1" y="960"/>
                    <a:pt x="1" y="2149"/>
                  </a:cubicBezTo>
                  <a:cubicBezTo>
                    <a:pt x="1" y="3335"/>
                    <a:pt x="961" y="4298"/>
                    <a:pt x="2150" y="4298"/>
                  </a:cubicBezTo>
                  <a:cubicBezTo>
                    <a:pt x="3335" y="4298"/>
                    <a:pt x="4295" y="3335"/>
                    <a:pt x="4295" y="2149"/>
                  </a:cubicBezTo>
                  <a:cubicBezTo>
                    <a:pt x="4295" y="960"/>
                    <a:pt x="3335" y="0"/>
                    <a:pt x="2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3"/>
            <p:cNvSpPr/>
            <p:nvPr/>
          </p:nvSpPr>
          <p:spPr>
            <a:xfrm>
              <a:off x="8128406" y="3324506"/>
              <a:ext cx="58679" cy="86517"/>
            </a:xfrm>
            <a:custGeom>
              <a:avLst/>
              <a:gdLst/>
              <a:ahLst/>
              <a:cxnLst/>
              <a:rect l="l" t="t" r="r" b="b"/>
              <a:pathLst>
                <a:path w="2150" h="3170" extrusionOk="0">
                  <a:moveTo>
                    <a:pt x="0" y="1"/>
                  </a:moveTo>
                  <a:lnTo>
                    <a:pt x="0" y="537"/>
                  </a:lnTo>
                  <a:cubicBezTo>
                    <a:pt x="0" y="1836"/>
                    <a:pt x="929" y="2919"/>
                    <a:pt x="2149" y="3170"/>
                  </a:cubicBez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3"/>
            <p:cNvSpPr/>
            <p:nvPr/>
          </p:nvSpPr>
          <p:spPr>
            <a:xfrm>
              <a:off x="8216343" y="3324506"/>
              <a:ext cx="207177" cy="58597"/>
            </a:xfrm>
            <a:custGeom>
              <a:avLst/>
              <a:gdLst/>
              <a:ahLst/>
              <a:cxnLst/>
              <a:rect l="l" t="t" r="r" b="b"/>
              <a:pathLst>
                <a:path w="7591" h="2147" extrusionOk="0">
                  <a:moveTo>
                    <a:pt x="0" y="1"/>
                  </a:moveTo>
                  <a:lnTo>
                    <a:pt x="0" y="2146"/>
                  </a:lnTo>
                  <a:lnTo>
                    <a:pt x="7591" y="2146"/>
                  </a:lnTo>
                  <a:lnTo>
                    <a:pt x="7591" y="1070"/>
                  </a:lnTo>
                  <a:lnTo>
                    <a:pt x="5371" y="1070"/>
                  </a:lnTo>
                  <a:lnTo>
                    <a:pt x="5371" y="1"/>
                  </a:lnTo>
                  <a:lnTo>
                    <a:pt x="3222" y="1"/>
                  </a:lnTo>
                  <a:lnTo>
                    <a:pt x="3222" y="1077"/>
                  </a:lnTo>
                  <a:lnTo>
                    <a:pt x="2146" y="1077"/>
                  </a:lnTo>
                  <a:lnTo>
                    <a:pt x="2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3"/>
            <p:cNvSpPr/>
            <p:nvPr/>
          </p:nvSpPr>
          <p:spPr>
            <a:xfrm>
              <a:off x="8216343" y="3412443"/>
              <a:ext cx="207177" cy="58679"/>
            </a:xfrm>
            <a:custGeom>
              <a:avLst/>
              <a:gdLst/>
              <a:ahLst/>
              <a:cxnLst/>
              <a:rect l="l" t="t" r="r" b="b"/>
              <a:pathLst>
                <a:path w="7591" h="2150" extrusionOk="0">
                  <a:moveTo>
                    <a:pt x="0" y="1"/>
                  </a:moveTo>
                  <a:lnTo>
                    <a:pt x="0" y="2150"/>
                  </a:lnTo>
                  <a:lnTo>
                    <a:pt x="7591" y="2150"/>
                  </a:lnTo>
                  <a:lnTo>
                    <a:pt x="75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3"/>
            <p:cNvSpPr/>
            <p:nvPr/>
          </p:nvSpPr>
          <p:spPr>
            <a:xfrm>
              <a:off x="8216424" y="3604009"/>
              <a:ext cx="117249" cy="117330"/>
            </a:xfrm>
            <a:custGeom>
              <a:avLst/>
              <a:gdLst/>
              <a:ahLst/>
              <a:cxnLst/>
              <a:rect l="l" t="t" r="r" b="b"/>
              <a:pathLst>
                <a:path w="4296" h="4299" extrusionOk="0">
                  <a:moveTo>
                    <a:pt x="2686" y="1609"/>
                  </a:moveTo>
                  <a:lnTo>
                    <a:pt x="2686" y="2686"/>
                  </a:lnTo>
                  <a:lnTo>
                    <a:pt x="1610" y="2686"/>
                  </a:lnTo>
                  <a:lnTo>
                    <a:pt x="1610" y="1609"/>
                  </a:lnTo>
                  <a:close/>
                  <a:moveTo>
                    <a:pt x="2150" y="0"/>
                  </a:moveTo>
                  <a:cubicBezTo>
                    <a:pt x="961" y="0"/>
                    <a:pt x="1" y="960"/>
                    <a:pt x="1" y="2149"/>
                  </a:cubicBezTo>
                  <a:cubicBezTo>
                    <a:pt x="1" y="3335"/>
                    <a:pt x="961" y="4298"/>
                    <a:pt x="2150" y="4298"/>
                  </a:cubicBezTo>
                  <a:cubicBezTo>
                    <a:pt x="3332" y="4298"/>
                    <a:pt x="4295" y="3335"/>
                    <a:pt x="4295" y="2149"/>
                  </a:cubicBezTo>
                  <a:cubicBezTo>
                    <a:pt x="4295" y="960"/>
                    <a:pt x="3335" y="0"/>
                    <a:pt x="2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3"/>
            <p:cNvSpPr/>
            <p:nvPr/>
          </p:nvSpPr>
          <p:spPr>
            <a:xfrm>
              <a:off x="7923166" y="3412361"/>
              <a:ext cx="410698" cy="264956"/>
            </a:xfrm>
            <a:custGeom>
              <a:avLst/>
              <a:gdLst/>
              <a:ahLst/>
              <a:cxnLst/>
              <a:rect l="l" t="t" r="r" b="b"/>
              <a:pathLst>
                <a:path w="15048" h="9708" extrusionOk="0">
                  <a:moveTo>
                    <a:pt x="6984" y="4873"/>
                  </a:moveTo>
                  <a:lnTo>
                    <a:pt x="6984" y="7022"/>
                  </a:lnTo>
                  <a:lnTo>
                    <a:pt x="5908" y="7022"/>
                  </a:lnTo>
                  <a:lnTo>
                    <a:pt x="5908" y="4873"/>
                  </a:lnTo>
                  <a:close/>
                  <a:moveTo>
                    <a:pt x="9130" y="4873"/>
                  </a:moveTo>
                  <a:lnTo>
                    <a:pt x="9130" y="7022"/>
                  </a:lnTo>
                  <a:lnTo>
                    <a:pt x="8053" y="7022"/>
                  </a:lnTo>
                  <a:lnTo>
                    <a:pt x="8053" y="4873"/>
                  </a:lnTo>
                  <a:close/>
                  <a:moveTo>
                    <a:pt x="1" y="0"/>
                  </a:moveTo>
                  <a:lnTo>
                    <a:pt x="1" y="6782"/>
                  </a:lnTo>
                  <a:cubicBezTo>
                    <a:pt x="572" y="6267"/>
                    <a:pt x="1317" y="5946"/>
                    <a:pt x="2146" y="5946"/>
                  </a:cubicBezTo>
                  <a:cubicBezTo>
                    <a:pt x="3925" y="5946"/>
                    <a:pt x="5371" y="7393"/>
                    <a:pt x="5371" y="9171"/>
                  </a:cubicBezTo>
                  <a:cubicBezTo>
                    <a:pt x="5371" y="9355"/>
                    <a:pt x="5347" y="9531"/>
                    <a:pt x="5319" y="9708"/>
                  </a:cubicBezTo>
                  <a:lnTo>
                    <a:pt x="9726" y="9708"/>
                  </a:lnTo>
                  <a:cubicBezTo>
                    <a:pt x="9694" y="9531"/>
                    <a:pt x="9673" y="9355"/>
                    <a:pt x="9673" y="9171"/>
                  </a:cubicBezTo>
                  <a:cubicBezTo>
                    <a:pt x="9673" y="7393"/>
                    <a:pt x="11120" y="5946"/>
                    <a:pt x="12898" y="5946"/>
                  </a:cubicBezTo>
                  <a:cubicBezTo>
                    <a:pt x="13728" y="5946"/>
                    <a:pt x="14476" y="6267"/>
                    <a:pt x="15047" y="6782"/>
                  </a:cubicBezTo>
                  <a:lnTo>
                    <a:pt x="15047" y="3225"/>
                  </a:lnTo>
                  <a:lnTo>
                    <a:pt x="9673" y="3225"/>
                  </a:lnTo>
                  <a:lnTo>
                    <a:pt x="9673" y="2153"/>
                  </a:lnTo>
                  <a:lnTo>
                    <a:pt x="1077" y="2153"/>
                  </a:lnTo>
                  <a:lnTo>
                    <a:pt x="1077" y="1076"/>
                  </a:lnTo>
                  <a:lnTo>
                    <a:pt x="3180" y="1076"/>
                  </a:lnTo>
                  <a:lnTo>
                    <a:pt x="31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3"/>
            <p:cNvSpPr/>
            <p:nvPr/>
          </p:nvSpPr>
          <p:spPr>
            <a:xfrm>
              <a:off x="7923166" y="3727671"/>
              <a:ext cx="117249" cy="97298"/>
            </a:xfrm>
            <a:custGeom>
              <a:avLst/>
              <a:gdLst/>
              <a:ahLst/>
              <a:cxnLst/>
              <a:rect l="l" t="t" r="r" b="b"/>
              <a:pathLst>
                <a:path w="4296" h="3565" extrusionOk="0">
                  <a:moveTo>
                    <a:pt x="1" y="0"/>
                  </a:moveTo>
                  <a:lnTo>
                    <a:pt x="1" y="3564"/>
                  </a:lnTo>
                  <a:lnTo>
                    <a:pt x="4295" y="3564"/>
                  </a:lnTo>
                  <a:lnTo>
                    <a:pt x="4295" y="2488"/>
                  </a:lnTo>
                  <a:lnTo>
                    <a:pt x="3219" y="2488"/>
                  </a:lnTo>
                  <a:lnTo>
                    <a:pt x="3219" y="1602"/>
                  </a:lnTo>
                  <a:lnTo>
                    <a:pt x="4295" y="526"/>
                  </a:lnTo>
                  <a:lnTo>
                    <a:pt x="4295" y="0"/>
                  </a:lnTo>
                  <a:cubicBezTo>
                    <a:pt x="3724" y="515"/>
                    <a:pt x="2979" y="836"/>
                    <a:pt x="2150" y="836"/>
                  </a:cubicBezTo>
                  <a:cubicBezTo>
                    <a:pt x="1320" y="836"/>
                    <a:pt x="569" y="5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3"/>
            <p:cNvSpPr/>
            <p:nvPr/>
          </p:nvSpPr>
          <p:spPr>
            <a:xfrm>
              <a:off x="8186948" y="3706574"/>
              <a:ext cx="117249" cy="118286"/>
            </a:xfrm>
            <a:custGeom>
              <a:avLst/>
              <a:gdLst/>
              <a:ahLst/>
              <a:cxnLst/>
              <a:rect l="l" t="t" r="r" b="b"/>
              <a:pathLst>
                <a:path w="4296" h="4334" extrusionOk="0">
                  <a:moveTo>
                    <a:pt x="1" y="0"/>
                  </a:moveTo>
                  <a:lnTo>
                    <a:pt x="1" y="4334"/>
                  </a:lnTo>
                  <a:lnTo>
                    <a:pt x="4295" y="4334"/>
                  </a:lnTo>
                  <a:lnTo>
                    <a:pt x="4295" y="3257"/>
                  </a:lnTo>
                  <a:lnTo>
                    <a:pt x="3219" y="3257"/>
                  </a:lnTo>
                  <a:lnTo>
                    <a:pt x="3219" y="2368"/>
                  </a:lnTo>
                  <a:lnTo>
                    <a:pt x="4122" y="1465"/>
                  </a:lnTo>
                  <a:lnTo>
                    <a:pt x="4122" y="1465"/>
                  </a:lnTo>
                  <a:cubicBezTo>
                    <a:pt x="3833" y="1549"/>
                    <a:pt x="3537" y="1609"/>
                    <a:pt x="3219" y="1609"/>
                  </a:cubicBezTo>
                  <a:cubicBezTo>
                    <a:pt x="3213" y="1609"/>
                    <a:pt x="3206" y="1609"/>
                    <a:pt x="3200" y="1609"/>
                  </a:cubicBezTo>
                  <a:cubicBezTo>
                    <a:pt x="2026" y="1609"/>
                    <a:pt x="1007" y="958"/>
                    <a:pt x="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63"/>
          <p:cNvGrpSpPr/>
          <p:nvPr/>
        </p:nvGrpSpPr>
        <p:grpSpPr>
          <a:xfrm>
            <a:off x="744557" y="4104334"/>
            <a:ext cx="452592" cy="499398"/>
            <a:chOff x="744557" y="4028134"/>
            <a:chExt cx="452592" cy="499398"/>
          </a:xfrm>
        </p:grpSpPr>
        <p:sp>
          <p:nvSpPr>
            <p:cNvPr id="1567" name="Google Shape;1567;p63"/>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3"/>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3"/>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3"/>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3"/>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63"/>
          <p:cNvGrpSpPr/>
          <p:nvPr/>
        </p:nvGrpSpPr>
        <p:grpSpPr>
          <a:xfrm>
            <a:off x="1520510" y="4103843"/>
            <a:ext cx="500463" cy="500463"/>
            <a:chOff x="1520510" y="4027643"/>
            <a:chExt cx="500463" cy="500463"/>
          </a:xfrm>
        </p:grpSpPr>
        <p:sp>
          <p:nvSpPr>
            <p:cNvPr id="1573" name="Google Shape;1573;p63"/>
            <p:cNvSpPr/>
            <p:nvPr/>
          </p:nvSpPr>
          <p:spPr>
            <a:xfrm>
              <a:off x="1580035" y="4439077"/>
              <a:ext cx="381222" cy="89028"/>
            </a:xfrm>
            <a:custGeom>
              <a:avLst/>
              <a:gdLst/>
              <a:ahLst/>
              <a:cxnLst/>
              <a:rect l="l" t="t" r="r" b="b"/>
              <a:pathLst>
                <a:path w="13968" h="3262" extrusionOk="0">
                  <a:moveTo>
                    <a:pt x="3226" y="1"/>
                  </a:moveTo>
                  <a:lnTo>
                    <a:pt x="3226" y="2185"/>
                  </a:lnTo>
                  <a:lnTo>
                    <a:pt x="1" y="2185"/>
                  </a:lnTo>
                  <a:lnTo>
                    <a:pt x="1" y="3261"/>
                  </a:lnTo>
                  <a:lnTo>
                    <a:pt x="13967" y="3261"/>
                  </a:lnTo>
                  <a:lnTo>
                    <a:pt x="13967" y="2185"/>
                  </a:lnTo>
                  <a:lnTo>
                    <a:pt x="10742" y="2185"/>
                  </a:lnTo>
                  <a:lnTo>
                    <a:pt x="10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3"/>
            <p:cNvSpPr/>
            <p:nvPr/>
          </p:nvSpPr>
          <p:spPr>
            <a:xfrm>
              <a:off x="1520510" y="4182910"/>
              <a:ext cx="39711" cy="39792"/>
            </a:xfrm>
            <a:custGeom>
              <a:avLst/>
              <a:gdLst/>
              <a:ahLst/>
              <a:cxnLst/>
              <a:rect l="l" t="t" r="r" b="b"/>
              <a:pathLst>
                <a:path w="1455" h="1458" extrusionOk="0">
                  <a:moveTo>
                    <a:pt x="943" y="0"/>
                  </a:moveTo>
                  <a:lnTo>
                    <a:pt x="1" y="512"/>
                  </a:lnTo>
                  <a:lnTo>
                    <a:pt x="512" y="1458"/>
                  </a:lnTo>
                  <a:lnTo>
                    <a:pt x="1455" y="946"/>
                  </a:lnTo>
                  <a:lnTo>
                    <a:pt x="9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3"/>
            <p:cNvSpPr/>
            <p:nvPr/>
          </p:nvSpPr>
          <p:spPr>
            <a:xfrm>
              <a:off x="1550177" y="4234520"/>
              <a:ext cx="39820" cy="39820"/>
            </a:xfrm>
            <a:custGeom>
              <a:avLst/>
              <a:gdLst/>
              <a:ahLst/>
              <a:cxnLst/>
              <a:rect l="l" t="t" r="r" b="b"/>
              <a:pathLst>
                <a:path w="1459" h="1459" extrusionOk="0">
                  <a:moveTo>
                    <a:pt x="946" y="1"/>
                  </a:moveTo>
                  <a:lnTo>
                    <a:pt x="1" y="512"/>
                  </a:lnTo>
                  <a:lnTo>
                    <a:pt x="512" y="1458"/>
                  </a:lnTo>
                  <a:lnTo>
                    <a:pt x="1458" y="946"/>
                  </a:lnTo>
                  <a:lnTo>
                    <a:pt x="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3"/>
            <p:cNvSpPr/>
            <p:nvPr/>
          </p:nvSpPr>
          <p:spPr>
            <a:xfrm>
              <a:off x="1634838" y="4389296"/>
              <a:ext cx="39792" cy="39711"/>
            </a:xfrm>
            <a:custGeom>
              <a:avLst/>
              <a:gdLst/>
              <a:ahLst/>
              <a:cxnLst/>
              <a:rect l="l" t="t" r="r" b="b"/>
              <a:pathLst>
                <a:path w="1458" h="1455" extrusionOk="0">
                  <a:moveTo>
                    <a:pt x="946" y="0"/>
                  </a:moveTo>
                  <a:lnTo>
                    <a:pt x="0" y="512"/>
                  </a:lnTo>
                  <a:lnTo>
                    <a:pt x="512" y="1454"/>
                  </a:lnTo>
                  <a:lnTo>
                    <a:pt x="1458" y="942"/>
                  </a:lnTo>
                  <a:lnTo>
                    <a:pt x="9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3"/>
            <p:cNvSpPr/>
            <p:nvPr/>
          </p:nvSpPr>
          <p:spPr>
            <a:xfrm>
              <a:off x="1578970" y="4286158"/>
              <a:ext cx="39820" cy="39683"/>
            </a:xfrm>
            <a:custGeom>
              <a:avLst/>
              <a:gdLst/>
              <a:ahLst/>
              <a:cxnLst/>
              <a:rect l="l" t="t" r="r" b="b"/>
              <a:pathLst>
                <a:path w="1459" h="1454" extrusionOk="0">
                  <a:moveTo>
                    <a:pt x="946" y="0"/>
                  </a:moveTo>
                  <a:lnTo>
                    <a:pt x="1" y="512"/>
                  </a:lnTo>
                  <a:lnTo>
                    <a:pt x="512" y="1454"/>
                  </a:lnTo>
                  <a:lnTo>
                    <a:pt x="1458" y="942"/>
                  </a:lnTo>
                  <a:lnTo>
                    <a:pt x="9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3"/>
            <p:cNvSpPr/>
            <p:nvPr/>
          </p:nvSpPr>
          <p:spPr>
            <a:xfrm>
              <a:off x="1606918" y="4337768"/>
              <a:ext cx="39792" cy="39711"/>
            </a:xfrm>
            <a:custGeom>
              <a:avLst/>
              <a:gdLst/>
              <a:ahLst/>
              <a:cxnLst/>
              <a:rect l="l" t="t" r="r" b="b"/>
              <a:pathLst>
                <a:path w="1458" h="1455" extrusionOk="0">
                  <a:moveTo>
                    <a:pt x="946" y="0"/>
                  </a:moveTo>
                  <a:lnTo>
                    <a:pt x="0" y="512"/>
                  </a:lnTo>
                  <a:lnTo>
                    <a:pt x="512" y="1454"/>
                  </a:lnTo>
                  <a:lnTo>
                    <a:pt x="1457" y="943"/>
                  </a:lnTo>
                  <a:lnTo>
                    <a:pt x="9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3"/>
            <p:cNvSpPr/>
            <p:nvPr/>
          </p:nvSpPr>
          <p:spPr>
            <a:xfrm>
              <a:off x="1921245" y="4285284"/>
              <a:ext cx="39820" cy="39902"/>
            </a:xfrm>
            <a:custGeom>
              <a:avLst/>
              <a:gdLst/>
              <a:ahLst/>
              <a:cxnLst/>
              <a:rect l="l" t="t" r="r" b="b"/>
              <a:pathLst>
                <a:path w="1459" h="1462" extrusionOk="0">
                  <a:moveTo>
                    <a:pt x="520" y="0"/>
                  </a:moveTo>
                  <a:lnTo>
                    <a:pt x="1" y="939"/>
                  </a:lnTo>
                  <a:lnTo>
                    <a:pt x="940" y="1461"/>
                  </a:lnTo>
                  <a:lnTo>
                    <a:pt x="1458" y="519"/>
                  </a:lnTo>
                  <a:lnTo>
                    <a:pt x="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3"/>
            <p:cNvSpPr/>
            <p:nvPr/>
          </p:nvSpPr>
          <p:spPr>
            <a:xfrm>
              <a:off x="1892834" y="4336512"/>
              <a:ext cx="39902" cy="39902"/>
            </a:xfrm>
            <a:custGeom>
              <a:avLst/>
              <a:gdLst/>
              <a:ahLst/>
              <a:cxnLst/>
              <a:rect l="l" t="t" r="r" b="b"/>
              <a:pathLst>
                <a:path w="1462" h="1462" extrusionOk="0">
                  <a:moveTo>
                    <a:pt x="520" y="1"/>
                  </a:moveTo>
                  <a:lnTo>
                    <a:pt x="1" y="939"/>
                  </a:lnTo>
                  <a:lnTo>
                    <a:pt x="940" y="1461"/>
                  </a:lnTo>
                  <a:lnTo>
                    <a:pt x="1462" y="523"/>
                  </a:ln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3"/>
            <p:cNvSpPr/>
            <p:nvPr/>
          </p:nvSpPr>
          <p:spPr>
            <a:xfrm>
              <a:off x="1864341" y="4387849"/>
              <a:ext cx="39792" cy="39902"/>
            </a:xfrm>
            <a:custGeom>
              <a:avLst/>
              <a:gdLst/>
              <a:ahLst/>
              <a:cxnLst/>
              <a:rect l="l" t="t" r="r" b="b"/>
              <a:pathLst>
                <a:path w="1458" h="1462" extrusionOk="0">
                  <a:moveTo>
                    <a:pt x="519" y="0"/>
                  </a:moveTo>
                  <a:lnTo>
                    <a:pt x="0" y="939"/>
                  </a:lnTo>
                  <a:lnTo>
                    <a:pt x="939" y="1461"/>
                  </a:lnTo>
                  <a:lnTo>
                    <a:pt x="1458" y="519"/>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3"/>
            <p:cNvSpPr/>
            <p:nvPr/>
          </p:nvSpPr>
          <p:spPr>
            <a:xfrm>
              <a:off x="1950721" y="4234056"/>
              <a:ext cx="40857" cy="39874"/>
            </a:xfrm>
            <a:custGeom>
              <a:avLst/>
              <a:gdLst/>
              <a:ahLst/>
              <a:cxnLst/>
              <a:rect l="l" t="t" r="r" b="b"/>
              <a:pathLst>
                <a:path w="1497" h="1461" extrusionOk="0">
                  <a:moveTo>
                    <a:pt x="555" y="0"/>
                  </a:moveTo>
                  <a:lnTo>
                    <a:pt x="1" y="942"/>
                  </a:lnTo>
                  <a:lnTo>
                    <a:pt x="939" y="1461"/>
                  </a:lnTo>
                  <a:lnTo>
                    <a:pt x="1497" y="522"/>
                  </a:lnTo>
                  <a:lnTo>
                    <a:pt x="5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3"/>
            <p:cNvSpPr/>
            <p:nvPr/>
          </p:nvSpPr>
          <p:spPr>
            <a:xfrm>
              <a:off x="1800094" y="4335366"/>
              <a:ext cx="33734" cy="33734"/>
            </a:xfrm>
            <a:custGeom>
              <a:avLst/>
              <a:gdLst/>
              <a:ahLst/>
              <a:cxnLst/>
              <a:rect l="l" t="t" r="r" b="b"/>
              <a:pathLst>
                <a:path w="1236" h="1236" extrusionOk="0">
                  <a:moveTo>
                    <a:pt x="177" y="0"/>
                  </a:moveTo>
                  <a:lnTo>
                    <a:pt x="1" y="1059"/>
                  </a:lnTo>
                  <a:lnTo>
                    <a:pt x="1059" y="1235"/>
                  </a:lnTo>
                  <a:lnTo>
                    <a:pt x="1236" y="177"/>
                  </a:lnTo>
                  <a:lnTo>
                    <a:pt x="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3"/>
            <p:cNvSpPr/>
            <p:nvPr/>
          </p:nvSpPr>
          <p:spPr>
            <a:xfrm>
              <a:off x="1809728" y="4277479"/>
              <a:ext cx="33734" cy="33734"/>
            </a:xfrm>
            <a:custGeom>
              <a:avLst/>
              <a:gdLst/>
              <a:ahLst/>
              <a:cxnLst/>
              <a:rect l="l" t="t" r="r" b="b"/>
              <a:pathLst>
                <a:path w="1236" h="1236" extrusionOk="0">
                  <a:moveTo>
                    <a:pt x="177" y="0"/>
                  </a:moveTo>
                  <a:lnTo>
                    <a:pt x="1" y="1059"/>
                  </a:lnTo>
                  <a:lnTo>
                    <a:pt x="1059" y="1236"/>
                  </a:lnTo>
                  <a:lnTo>
                    <a:pt x="1236" y="177"/>
                  </a:lnTo>
                  <a:lnTo>
                    <a:pt x="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3"/>
            <p:cNvSpPr/>
            <p:nvPr/>
          </p:nvSpPr>
          <p:spPr>
            <a:xfrm>
              <a:off x="1790460" y="4393144"/>
              <a:ext cx="33734" cy="33734"/>
            </a:xfrm>
            <a:custGeom>
              <a:avLst/>
              <a:gdLst/>
              <a:ahLst/>
              <a:cxnLst/>
              <a:rect l="l" t="t" r="r" b="b"/>
              <a:pathLst>
                <a:path w="1236" h="1236" extrusionOk="0">
                  <a:moveTo>
                    <a:pt x="177" y="0"/>
                  </a:moveTo>
                  <a:lnTo>
                    <a:pt x="1" y="1059"/>
                  </a:lnTo>
                  <a:lnTo>
                    <a:pt x="1059" y="1236"/>
                  </a:lnTo>
                  <a:lnTo>
                    <a:pt x="1236" y="177"/>
                  </a:lnTo>
                  <a:lnTo>
                    <a:pt x="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3"/>
            <p:cNvSpPr/>
            <p:nvPr/>
          </p:nvSpPr>
          <p:spPr>
            <a:xfrm>
              <a:off x="1717289" y="4393144"/>
              <a:ext cx="33734" cy="33734"/>
            </a:xfrm>
            <a:custGeom>
              <a:avLst/>
              <a:gdLst/>
              <a:ahLst/>
              <a:cxnLst/>
              <a:rect l="l" t="t" r="r" b="b"/>
              <a:pathLst>
                <a:path w="1236" h="1236" extrusionOk="0">
                  <a:moveTo>
                    <a:pt x="1059" y="0"/>
                  </a:moveTo>
                  <a:lnTo>
                    <a:pt x="0" y="177"/>
                  </a:lnTo>
                  <a:lnTo>
                    <a:pt x="176" y="1236"/>
                  </a:lnTo>
                  <a:lnTo>
                    <a:pt x="1235" y="1059"/>
                  </a:lnTo>
                  <a:lnTo>
                    <a:pt x="1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3"/>
            <p:cNvSpPr/>
            <p:nvPr/>
          </p:nvSpPr>
          <p:spPr>
            <a:xfrm>
              <a:off x="1707545" y="4335366"/>
              <a:ext cx="33734" cy="33734"/>
            </a:xfrm>
            <a:custGeom>
              <a:avLst/>
              <a:gdLst/>
              <a:ahLst/>
              <a:cxnLst/>
              <a:rect l="l" t="t" r="r" b="b"/>
              <a:pathLst>
                <a:path w="1236" h="1236" extrusionOk="0">
                  <a:moveTo>
                    <a:pt x="1059" y="0"/>
                  </a:moveTo>
                  <a:lnTo>
                    <a:pt x="1" y="177"/>
                  </a:lnTo>
                  <a:lnTo>
                    <a:pt x="177" y="1235"/>
                  </a:lnTo>
                  <a:lnTo>
                    <a:pt x="1236" y="1059"/>
                  </a:lnTo>
                  <a:lnTo>
                    <a:pt x="1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3"/>
            <p:cNvSpPr/>
            <p:nvPr/>
          </p:nvSpPr>
          <p:spPr>
            <a:xfrm>
              <a:off x="1697911" y="4277479"/>
              <a:ext cx="33734" cy="33734"/>
            </a:xfrm>
            <a:custGeom>
              <a:avLst/>
              <a:gdLst/>
              <a:ahLst/>
              <a:cxnLst/>
              <a:rect l="l" t="t" r="r" b="b"/>
              <a:pathLst>
                <a:path w="1236" h="1236" extrusionOk="0">
                  <a:moveTo>
                    <a:pt x="1059" y="0"/>
                  </a:moveTo>
                  <a:lnTo>
                    <a:pt x="1" y="177"/>
                  </a:lnTo>
                  <a:lnTo>
                    <a:pt x="177" y="1236"/>
                  </a:lnTo>
                  <a:lnTo>
                    <a:pt x="1236" y="1059"/>
                  </a:lnTo>
                  <a:lnTo>
                    <a:pt x="1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3"/>
            <p:cNvSpPr/>
            <p:nvPr/>
          </p:nvSpPr>
          <p:spPr>
            <a:xfrm>
              <a:off x="1668053" y="4109903"/>
              <a:ext cx="88073" cy="161162"/>
            </a:xfrm>
            <a:custGeom>
              <a:avLst/>
              <a:gdLst/>
              <a:ahLst/>
              <a:cxnLst/>
              <a:rect l="l" t="t" r="r" b="b"/>
              <a:pathLst>
                <a:path w="3227" h="5905" extrusionOk="0">
                  <a:moveTo>
                    <a:pt x="1" y="1"/>
                  </a:moveTo>
                  <a:lnTo>
                    <a:pt x="1" y="3759"/>
                  </a:lnTo>
                  <a:lnTo>
                    <a:pt x="3226" y="5904"/>
                  </a:lnTo>
                  <a:lnTo>
                    <a:pt x="3226" y="214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3"/>
            <p:cNvSpPr/>
            <p:nvPr/>
          </p:nvSpPr>
          <p:spPr>
            <a:xfrm>
              <a:off x="1682791" y="4027643"/>
              <a:ext cx="175982" cy="115311"/>
            </a:xfrm>
            <a:custGeom>
              <a:avLst/>
              <a:gdLst/>
              <a:ahLst/>
              <a:cxnLst/>
              <a:rect l="l" t="t" r="r" b="b"/>
              <a:pathLst>
                <a:path w="6448" h="4225" extrusionOk="0">
                  <a:moveTo>
                    <a:pt x="3222" y="1"/>
                  </a:moveTo>
                  <a:lnTo>
                    <a:pt x="1" y="2079"/>
                  </a:lnTo>
                  <a:lnTo>
                    <a:pt x="3222" y="4225"/>
                  </a:lnTo>
                  <a:lnTo>
                    <a:pt x="6448" y="2079"/>
                  </a:lnTo>
                  <a:lnTo>
                    <a:pt x="3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3"/>
            <p:cNvSpPr/>
            <p:nvPr/>
          </p:nvSpPr>
          <p:spPr>
            <a:xfrm>
              <a:off x="1785465" y="4109903"/>
              <a:ext cx="88046" cy="161162"/>
            </a:xfrm>
            <a:custGeom>
              <a:avLst/>
              <a:gdLst/>
              <a:ahLst/>
              <a:cxnLst/>
              <a:rect l="l" t="t" r="r" b="b"/>
              <a:pathLst>
                <a:path w="3226" h="5905" extrusionOk="0">
                  <a:moveTo>
                    <a:pt x="3226" y="1"/>
                  </a:moveTo>
                  <a:lnTo>
                    <a:pt x="0" y="2146"/>
                  </a:lnTo>
                  <a:lnTo>
                    <a:pt x="0" y="5904"/>
                  </a:lnTo>
                  <a:lnTo>
                    <a:pt x="3226" y="3759"/>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3"/>
            <p:cNvSpPr/>
            <p:nvPr/>
          </p:nvSpPr>
          <p:spPr>
            <a:xfrm>
              <a:off x="1981071" y="4182801"/>
              <a:ext cx="39902" cy="39902"/>
            </a:xfrm>
            <a:custGeom>
              <a:avLst/>
              <a:gdLst/>
              <a:ahLst/>
              <a:cxnLst/>
              <a:rect l="l" t="t" r="r" b="b"/>
              <a:pathLst>
                <a:path w="1462" h="1462" extrusionOk="0">
                  <a:moveTo>
                    <a:pt x="522" y="1"/>
                  </a:moveTo>
                  <a:lnTo>
                    <a:pt x="0" y="939"/>
                  </a:lnTo>
                  <a:lnTo>
                    <a:pt x="939" y="1462"/>
                  </a:lnTo>
                  <a:lnTo>
                    <a:pt x="1461" y="523"/>
                  </a:lnTo>
                  <a:lnTo>
                    <a:pt x="5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 name="Google Shape;1593;p63"/>
          <p:cNvSpPr/>
          <p:nvPr/>
        </p:nvSpPr>
        <p:spPr>
          <a:xfrm>
            <a:off x="2320944" y="4103843"/>
            <a:ext cx="500435" cy="500463"/>
          </a:xfrm>
          <a:custGeom>
            <a:avLst/>
            <a:gdLst/>
            <a:ahLst/>
            <a:cxnLst/>
            <a:rect l="l" t="t" r="r" b="b"/>
            <a:pathLst>
              <a:path w="18336" h="18337" extrusionOk="0">
                <a:moveTo>
                  <a:pt x="4337" y="1"/>
                </a:moveTo>
                <a:lnTo>
                  <a:pt x="4337" y="3226"/>
                </a:lnTo>
                <a:lnTo>
                  <a:pt x="5413" y="3226"/>
                </a:lnTo>
                <a:lnTo>
                  <a:pt x="5413" y="6448"/>
                </a:lnTo>
                <a:lnTo>
                  <a:pt x="2184" y="6448"/>
                </a:lnTo>
                <a:lnTo>
                  <a:pt x="2184" y="5372"/>
                </a:lnTo>
                <a:lnTo>
                  <a:pt x="3261" y="5372"/>
                </a:lnTo>
                <a:lnTo>
                  <a:pt x="3261" y="2150"/>
                </a:lnTo>
                <a:lnTo>
                  <a:pt x="0" y="2150"/>
                </a:lnTo>
                <a:lnTo>
                  <a:pt x="0" y="5372"/>
                </a:lnTo>
                <a:lnTo>
                  <a:pt x="1112" y="5372"/>
                </a:lnTo>
                <a:lnTo>
                  <a:pt x="1112" y="7521"/>
                </a:lnTo>
                <a:lnTo>
                  <a:pt x="5406" y="7521"/>
                </a:lnTo>
                <a:lnTo>
                  <a:pt x="5406" y="8597"/>
                </a:lnTo>
                <a:lnTo>
                  <a:pt x="2184" y="8597"/>
                </a:lnTo>
                <a:lnTo>
                  <a:pt x="2184" y="11660"/>
                </a:lnTo>
                <a:lnTo>
                  <a:pt x="7555" y="14882"/>
                </a:lnTo>
                <a:lnTo>
                  <a:pt x="7555" y="18336"/>
                </a:lnTo>
                <a:lnTo>
                  <a:pt x="10780" y="17048"/>
                </a:lnTo>
                <a:lnTo>
                  <a:pt x="10780" y="14882"/>
                </a:lnTo>
                <a:lnTo>
                  <a:pt x="16151" y="11660"/>
                </a:lnTo>
                <a:lnTo>
                  <a:pt x="16151" y="8597"/>
                </a:lnTo>
                <a:lnTo>
                  <a:pt x="12929" y="8597"/>
                </a:lnTo>
                <a:lnTo>
                  <a:pt x="12929" y="7521"/>
                </a:lnTo>
                <a:lnTo>
                  <a:pt x="17224" y="7521"/>
                </a:lnTo>
                <a:lnTo>
                  <a:pt x="17224" y="5372"/>
                </a:lnTo>
                <a:lnTo>
                  <a:pt x="18335" y="5372"/>
                </a:lnTo>
                <a:lnTo>
                  <a:pt x="18335" y="2150"/>
                </a:lnTo>
                <a:lnTo>
                  <a:pt x="15075" y="2150"/>
                </a:lnTo>
                <a:lnTo>
                  <a:pt x="15075" y="5372"/>
                </a:lnTo>
                <a:lnTo>
                  <a:pt x="16148" y="5372"/>
                </a:lnTo>
                <a:lnTo>
                  <a:pt x="16148" y="6448"/>
                </a:lnTo>
                <a:lnTo>
                  <a:pt x="12922" y="6448"/>
                </a:lnTo>
                <a:lnTo>
                  <a:pt x="12922" y="3226"/>
                </a:lnTo>
                <a:lnTo>
                  <a:pt x="13999" y="3226"/>
                </a:lnTo>
                <a:lnTo>
                  <a:pt x="13999" y="1"/>
                </a:lnTo>
                <a:lnTo>
                  <a:pt x="10777" y="1"/>
                </a:lnTo>
                <a:lnTo>
                  <a:pt x="10777" y="3226"/>
                </a:lnTo>
                <a:lnTo>
                  <a:pt x="11853" y="3226"/>
                </a:lnTo>
                <a:lnTo>
                  <a:pt x="11853" y="8597"/>
                </a:lnTo>
                <a:lnTo>
                  <a:pt x="9704" y="8597"/>
                </a:lnTo>
                <a:lnTo>
                  <a:pt x="9704" y="7521"/>
                </a:lnTo>
                <a:lnTo>
                  <a:pt x="10780" y="7521"/>
                </a:lnTo>
                <a:lnTo>
                  <a:pt x="10780" y="4295"/>
                </a:lnTo>
                <a:lnTo>
                  <a:pt x="7555" y="4295"/>
                </a:lnTo>
                <a:lnTo>
                  <a:pt x="7555" y="7521"/>
                </a:lnTo>
                <a:lnTo>
                  <a:pt x="8631" y="7521"/>
                </a:lnTo>
                <a:lnTo>
                  <a:pt x="8631" y="8597"/>
                </a:lnTo>
                <a:lnTo>
                  <a:pt x="6482" y="8597"/>
                </a:lnTo>
                <a:lnTo>
                  <a:pt x="6482" y="3226"/>
                </a:lnTo>
                <a:lnTo>
                  <a:pt x="7559" y="3226"/>
                </a:lnTo>
                <a:lnTo>
                  <a:pt x="75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4" name="Google Shape;1594;p63"/>
          <p:cNvGrpSpPr/>
          <p:nvPr/>
        </p:nvGrpSpPr>
        <p:grpSpPr>
          <a:xfrm>
            <a:off x="3151482" y="4103952"/>
            <a:ext cx="439873" cy="500353"/>
            <a:chOff x="3151482" y="4027752"/>
            <a:chExt cx="439873" cy="500353"/>
          </a:xfrm>
        </p:grpSpPr>
        <p:sp>
          <p:nvSpPr>
            <p:cNvPr id="1595" name="Google Shape;1595;p63"/>
            <p:cNvSpPr/>
            <p:nvPr/>
          </p:nvSpPr>
          <p:spPr>
            <a:xfrm>
              <a:off x="3298070" y="4057037"/>
              <a:ext cx="146697" cy="117221"/>
            </a:xfrm>
            <a:custGeom>
              <a:avLst/>
              <a:gdLst/>
              <a:ahLst/>
              <a:cxnLst/>
              <a:rect l="l" t="t" r="r" b="b"/>
              <a:pathLst>
                <a:path w="5375" h="4295" extrusionOk="0">
                  <a:moveTo>
                    <a:pt x="1" y="0"/>
                  </a:moveTo>
                  <a:lnTo>
                    <a:pt x="1" y="4295"/>
                  </a:lnTo>
                  <a:lnTo>
                    <a:pt x="5375" y="4295"/>
                  </a:lnTo>
                  <a:lnTo>
                    <a:pt x="5375" y="0"/>
                  </a:lnTo>
                  <a:lnTo>
                    <a:pt x="4299" y="0"/>
                  </a:lnTo>
                  <a:lnTo>
                    <a:pt x="4299" y="3222"/>
                  </a:lnTo>
                  <a:lnTo>
                    <a:pt x="1073" y="3222"/>
                  </a:lnTo>
                  <a:lnTo>
                    <a:pt x="10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3"/>
            <p:cNvSpPr/>
            <p:nvPr/>
          </p:nvSpPr>
          <p:spPr>
            <a:xfrm>
              <a:off x="3356722" y="4027752"/>
              <a:ext cx="29394" cy="88046"/>
            </a:xfrm>
            <a:custGeom>
              <a:avLst/>
              <a:gdLst/>
              <a:ahLst/>
              <a:cxnLst/>
              <a:rect l="l" t="t" r="r" b="b"/>
              <a:pathLst>
                <a:path w="1077" h="3226" extrusionOk="0">
                  <a:moveTo>
                    <a:pt x="1" y="1"/>
                  </a:moveTo>
                  <a:lnTo>
                    <a:pt x="1" y="3226"/>
                  </a:lnTo>
                  <a:lnTo>
                    <a:pt x="1077" y="3226"/>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3"/>
            <p:cNvSpPr/>
            <p:nvPr/>
          </p:nvSpPr>
          <p:spPr>
            <a:xfrm>
              <a:off x="3210052" y="4348739"/>
              <a:ext cx="58679" cy="144486"/>
            </a:xfrm>
            <a:custGeom>
              <a:avLst/>
              <a:gdLst/>
              <a:ahLst/>
              <a:cxnLst/>
              <a:rect l="l" t="t" r="r" b="b"/>
              <a:pathLst>
                <a:path w="2150" h="5294" extrusionOk="0">
                  <a:moveTo>
                    <a:pt x="0" y="1"/>
                  </a:moveTo>
                  <a:lnTo>
                    <a:pt x="0" y="4218"/>
                  </a:lnTo>
                  <a:lnTo>
                    <a:pt x="2149" y="5294"/>
                  </a:lnTo>
                  <a:lnTo>
                    <a:pt x="2149" y="99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3"/>
            <p:cNvSpPr/>
            <p:nvPr/>
          </p:nvSpPr>
          <p:spPr>
            <a:xfrm>
              <a:off x="3473943" y="4340279"/>
              <a:ext cx="58679" cy="152947"/>
            </a:xfrm>
            <a:custGeom>
              <a:avLst/>
              <a:gdLst/>
              <a:ahLst/>
              <a:cxnLst/>
              <a:rect l="l" t="t" r="r" b="b"/>
              <a:pathLst>
                <a:path w="2150" h="5604" extrusionOk="0">
                  <a:moveTo>
                    <a:pt x="2149" y="0"/>
                  </a:moveTo>
                  <a:lnTo>
                    <a:pt x="0" y="1154"/>
                  </a:lnTo>
                  <a:lnTo>
                    <a:pt x="0" y="5604"/>
                  </a:lnTo>
                  <a:lnTo>
                    <a:pt x="2149" y="4528"/>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3"/>
            <p:cNvSpPr/>
            <p:nvPr/>
          </p:nvSpPr>
          <p:spPr>
            <a:xfrm>
              <a:off x="3415373" y="4262249"/>
              <a:ext cx="29394" cy="29421"/>
            </a:xfrm>
            <a:custGeom>
              <a:avLst/>
              <a:gdLst/>
              <a:ahLst/>
              <a:cxnLst/>
              <a:rect l="l" t="t" r="r" b="b"/>
              <a:pathLst>
                <a:path w="1077" h="1078" extrusionOk="0">
                  <a:moveTo>
                    <a:pt x="537" y="1"/>
                  </a:moveTo>
                  <a:cubicBezTo>
                    <a:pt x="241" y="1"/>
                    <a:pt x="1" y="244"/>
                    <a:pt x="1" y="537"/>
                  </a:cubicBezTo>
                  <a:cubicBezTo>
                    <a:pt x="1" y="834"/>
                    <a:pt x="241" y="1077"/>
                    <a:pt x="537" y="1077"/>
                  </a:cubicBezTo>
                  <a:cubicBezTo>
                    <a:pt x="833" y="1077"/>
                    <a:pt x="1077" y="834"/>
                    <a:pt x="1077" y="537"/>
                  </a:cubicBezTo>
                  <a:cubicBezTo>
                    <a:pt x="1077" y="241"/>
                    <a:pt x="833"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3"/>
            <p:cNvSpPr/>
            <p:nvPr/>
          </p:nvSpPr>
          <p:spPr>
            <a:xfrm>
              <a:off x="3298070" y="4262249"/>
              <a:ext cx="29394" cy="29421"/>
            </a:xfrm>
            <a:custGeom>
              <a:avLst/>
              <a:gdLst/>
              <a:ahLst/>
              <a:cxnLst/>
              <a:rect l="l" t="t" r="r" b="b"/>
              <a:pathLst>
                <a:path w="1077" h="1078" extrusionOk="0">
                  <a:moveTo>
                    <a:pt x="541" y="1"/>
                  </a:moveTo>
                  <a:cubicBezTo>
                    <a:pt x="244" y="1"/>
                    <a:pt x="1" y="244"/>
                    <a:pt x="1" y="537"/>
                  </a:cubicBezTo>
                  <a:cubicBezTo>
                    <a:pt x="1" y="834"/>
                    <a:pt x="244" y="1077"/>
                    <a:pt x="541" y="1077"/>
                  </a:cubicBezTo>
                  <a:cubicBezTo>
                    <a:pt x="833" y="1077"/>
                    <a:pt x="1077" y="834"/>
                    <a:pt x="1077" y="537"/>
                  </a:cubicBezTo>
                  <a:cubicBezTo>
                    <a:pt x="1077" y="241"/>
                    <a:pt x="833"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3"/>
            <p:cNvSpPr/>
            <p:nvPr/>
          </p:nvSpPr>
          <p:spPr>
            <a:xfrm>
              <a:off x="3210052" y="4091890"/>
              <a:ext cx="322652" cy="436216"/>
            </a:xfrm>
            <a:custGeom>
              <a:avLst/>
              <a:gdLst/>
              <a:ahLst/>
              <a:cxnLst/>
              <a:rect l="l" t="t" r="r" b="b"/>
              <a:pathLst>
                <a:path w="11822" h="15983" extrusionOk="0">
                  <a:moveTo>
                    <a:pt x="3766" y="5170"/>
                  </a:moveTo>
                  <a:cubicBezTo>
                    <a:pt x="4651" y="5170"/>
                    <a:pt x="5375" y="5894"/>
                    <a:pt x="5375" y="6783"/>
                  </a:cubicBezTo>
                  <a:cubicBezTo>
                    <a:pt x="5375" y="7669"/>
                    <a:pt x="4651" y="8392"/>
                    <a:pt x="3766" y="8392"/>
                  </a:cubicBezTo>
                  <a:cubicBezTo>
                    <a:pt x="2876" y="8392"/>
                    <a:pt x="2153" y="7669"/>
                    <a:pt x="2153" y="6783"/>
                  </a:cubicBezTo>
                  <a:cubicBezTo>
                    <a:pt x="2153" y="5894"/>
                    <a:pt x="2876" y="5170"/>
                    <a:pt x="3766" y="5170"/>
                  </a:cubicBezTo>
                  <a:close/>
                  <a:moveTo>
                    <a:pt x="8060" y="5170"/>
                  </a:moveTo>
                  <a:cubicBezTo>
                    <a:pt x="8946" y="5170"/>
                    <a:pt x="9669" y="5894"/>
                    <a:pt x="9669" y="6783"/>
                  </a:cubicBezTo>
                  <a:cubicBezTo>
                    <a:pt x="9669" y="7669"/>
                    <a:pt x="8946" y="8392"/>
                    <a:pt x="8060" y="8392"/>
                  </a:cubicBezTo>
                  <a:cubicBezTo>
                    <a:pt x="7174" y="8392"/>
                    <a:pt x="6451" y="7669"/>
                    <a:pt x="6451" y="6783"/>
                  </a:cubicBezTo>
                  <a:cubicBezTo>
                    <a:pt x="6451" y="5894"/>
                    <a:pt x="7174" y="5170"/>
                    <a:pt x="8060" y="5170"/>
                  </a:cubicBezTo>
                  <a:close/>
                  <a:moveTo>
                    <a:pt x="5375" y="11077"/>
                  </a:moveTo>
                  <a:lnTo>
                    <a:pt x="5375" y="14373"/>
                  </a:lnTo>
                  <a:lnTo>
                    <a:pt x="4298" y="14373"/>
                  </a:lnTo>
                  <a:lnTo>
                    <a:pt x="4298" y="11077"/>
                  </a:lnTo>
                  <a:close/>
                  <a:moveTo>
                    <a:pt x="7524" y="11077"/>
                  </a:moveTo>
                  <a:lnTo>
                    <a:pt x="7524" y="14373"/>
                  </a:lnTo>
                  <a:lnTo>
                    <a:pt x="6444" y="14373"/>
                  </a:lnTo>
                  <a:lnTo>
                    <a:pt x="6444" y="11077"/>
                  </a:lnTo>
                  <a:close/>
                  <a:moveTo>
                    <a:pt x="2149" y="1"/>
                  </a:moveTo>
                  <a:lnTo>
                    <a:pt x="0" y="1077"/>
                  </a:lnTo>
                  <a:lnTo>
                    <a:pt x="0" y="8226"/>
                  </a:lnTo>
                  <a:lnTo>
                    <a:pt x="3226" y="9726"/>
                  </a:lnTo>
                  <a:lnTo>
                    <a:pt x="3226" y="15982"/>
                  </a:lnTo>
                  <a:lnTo>
                    <a:pt x="8600" y="15982"/>
                  </a:lnTo>
                  <a:lnTo>
                    <a:pt x="8600" y="9616"/>
                  </a:lnTo>
                  <a:lnTo>
                    <a:pt x="11822" y="7884"/>
                  </a:lnTo>
                  <a:lnTo>
                    <a:pt x="11822" y="1077"/>
                  </a:lnTo>
                  <a:lnTo>
                    <a:pt x="11818" y="1077"/>
                  </a:lnTo>
                  <a:lnTo>
                    <a:pt x="9669" y="1"/>
                  </a:lnTo>
                  <a:lnTo>
                    <a:pt x="9669" y="4094"/>
                  </a:lnTo>
                  <a:lnTo>
                    <a:pt x="2149" y="4094"/>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3"/>
            <p:cNvSpPr/>
            <p:nvPr/>
          </p:nvSpPr>
          <p:spPr>
            <a:xfrm>
              <a:off x="3561961" y="4223740"/>
              <a:ext cx="29394" cy="106250"/>
            </a:xfrm>
            <a:custGeom>
              <a:avLst/>
              <a:gdLst/>
              <a:ahLst/>
              <a:cxnLst/>
              <a:rect l="l" t="t" r="r" b="b"/>
              <a:pathLst>
                <a:path w="1077" h="3893" extrusionOk="0">
                  <a:moveTo>
                    <a:pt x="0" y="0"/>
                  </a:moveTo>
                  <a:lnTo>
                    <a:pt x="0" y="3893"/>
                  </a:lnTo>
                  <a:lnTo>
                    <a:pt x="1077" y="3353"/>
                  </a:lnTo>
                  <a:lnTo>
                    <a:pt x="1077" y="54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3"/>
            <p:cNvSpPr/>
            <p:nvPr/>
          </p:nvSpPr>
          <p:spPr>
            <a:xfrm>
              <a:off x="3151482" y="4224040"/>
              <a:ext cx="29421" cy="106059"/>
            </a:xfrm>
            <a:custGeom>
              <a:avLst/>
              <a:gdLst/>
              <a:ahLst/>
              <a:cxnLst/>
              <a:rect l="l" t="t" r="r" b="b"/>
              <a:pathLst>
                <a:path w="1078" h="3886" extrusionOk="0">
                  <a:moveTo>
                    <a:pt x="1077" y="0"/>
                  </a:moveTo>
                  <a:lnTo>
                    <a:pt x="1" y="536"/>
                  </a:lnTo>
                  <a:lnTo>
                    <a:pt x="1" y="3345"/>
                  </a:lnTo>
                  <a:lnTo>
                    <a:pt x="1077" y="3885"/>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63"/>
          <p:cNvGrpSpPr/>
          <p:nvPr/>
        </p:nvGrpSpPr>
        <p:grpSpPr>
          <a:xfrm>
            <a:off x="4003063" y="4103952"/>
            <a:ext cx="337199" cy="500353"/>
            <a:chOff x="4003063" y="4027752"/>
            <a:chExt cx="337199" cy="500353"/>
          </a:xfrm>
        </p:grpSpPr>
        <p:sp>
          <p:nvSpPr>
            <p:cNvPr id="1605" name="Google Shape;1605;p63"/>
            <p:cNvSpPr/>
            <p:nvPr/>
          </p:nvSpPr>
          <p:spPr>
            <a:xfrm>
              <a:off x="4091081" y="4351250"/>
              <a:ext cx="88046" cy="176855"/>
            </a:xfrm>
            <a:custGeom>
              <a:avLst/>
              <a:gdLst/>
              <a:ahLst/>
              <a:cxnLst/>
              <a:rect l="l" t="t" r="r" b="b"/>
              <a:pathLst>
                <a:path w="3226" h="6480" extrusionOk="0">
                  <a:moveTo>
                    <a:pt x="2149" y="1610"/>
                  </a:moveTo>
                  <a:lnTo>
                    <a:pt x="2149" y="2686"/>
                  </a:lnTo>
                  <a:lnTo>
                    <a:pt x="1073" y="2686"/>
                  </a:lnTo>
                  <a:lnTo>
                    <a:pt x="1073" y="1610"/>
                  </a:lnTo>
                  <a:close/>
                  <a:moveTo>
                    <a:pt x="2149" y="3759"/>
                  </a:moveTo>
                  <a:lnTo>
                    <a:pt x="2149" y="4835"/>
                  </a:lnTo>
                  <a:lnTo>
                    <a:pt x="1073" y="4835"/>
                  </a:lnTo>
                  <a:lnTo>
                    <a:pt x="1073" y="3759"/>
                  </a:lnTo>
                  <a:close/>
                  <a:moveTo>
                    <a:pt x="0" y="0"/>
                  </a:moveTo>
                  <a:lnTo>
                    <a:pt x="0" y="6479"/>
                  </a:lnTo>
                  <a:lnTo>
                    <a:pt x="3226" y="6479"/>
                  </a:lnTo>
                  <a:lnTo>
                    <a:pt x="3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3"/>
            <p:cNvSpPr/>
            <p:nvPr/>
          </p:nvSpPr>
          <p:spPr>
            <a:xfrm>
              <a:off x="4003145" y="4086404"/>
              <a:ext cx="43941" cy="58679"/>
            </a:xfrm>
            <a:custGeom>
              <a:avLst/>
              <a:gdLst/>
              <a:ahLst/>
              <a:cxnLst/>
              <a:rect l="l" t="t" r="r" b="b"/>
              <a:pathLst>
                <a:path w="1610" h="2150" extrusionOk="0">
                  <a:moveTo>
                    <a:pt x="1" y="1"/>
                  </a:moveTo>
                  <a:lnTo>
                    <a:pt x="1" y="2149"/>
                  </a:lnTo>
                  <a:lnTo>
                    <a:pt x="1610" y="2149"/>
                  </a:lnTo>
                  <a:lnTo>
                    <a:pt x="1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3"/>
            <p:cNvSpPr/>
            <p:nvPr/>
          </p:nvSpPr>
          <p:spPr>
            <a:xfrm>
              <a:off x="4076343" y="4057037"/>
              <a:ext cx="43941" cy="58570"/>
            </a:xfrm>
            <a:custGeom>
              <a:avLst/>
              <a:gdLst/>
              <a:ahLst/>
              <a:cxnLst/>
              <a:rect l="l" t="t" r="r" b="b"/>
              <a:pathLst>
                <a:path w="1610" h="2146" extrusionOk="0">
                  <a:moveTo>
                    <a:pt x="0" y="0"/>
                  </a:moveTo>
                  <a:lnTo>
                    <a:pt x="0" y="2146"/>
                  </a:lnTo>
                  <a:lnTo>
                    <a:pt x="1610" y="2146"/>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3"/>
            <p:cNvSpPr/>
            <p:nvPr/>
          </p:nvSpPr>
          <p:spPr>
            <a:xfrm>
              <a:off x="4149733" y="4027752"/>
              <a:ext cx="43941" cy="58679"/>
            </a:xfrm>
            <a:custGeom>
              <a:avLst/>
              <a:gdLst/>
              <a:ahLst/>
              <a:cxnLst/>
              <a:rect l="l" t="t" r="r" b="b"/>
              <a:pathLst>
                <a:path w="1610" h="2150" extrusionOk="0">
                  <a:moveTo>
                    <a:pt x="0" y="1"/>
                  </a:moveTo>
                  <a:lnTo>
                    <a:pt x="0" y="2150"/>
                  </a:lnTo>
                  <a:lnTo>
                    <a:pt x="1609" y="2150"/>
                  </a:lnTo>
                  <a:lnTo>
                    <a:pt x="16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3"/>
            <p:cNvSpPr/>
            <p:nvPr/>
          </p:nvSpPr>
          <p:spPr>
            <a:xfrm>
              <a:off x="4223013" y="4057037"/>
              <a:ext cx="43941" cy="58570"/>
            </a:xfrm>
            <a:custGeom>
              <a:avLst/>
              <a:gdLst/>
              <a:ahLst/>
              <a:cxnLst/>
              <a:rect l="l" t="t" r="r" b="b"/>
              <a:pathLst>
                <a:path w="1610" h="2146" extrusionOk="0">
                  <a:moveTo>
                    <a:pt x="1" y="0"/>
                  </a:moveTo>
                  <a:lnTo>
                    <a:pt x="1" y="2146"/>
                  </a:lnTo>
                  <a:lnTo>
                    <a:pt x="1610" y="2146"/>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3"/>
            <p:cNvSpPr/>
            <p:nvPr/>
          </p:nvSpPr>
          <p:spPr>
            <a:xfrm>
              <a:off x="4003145" y="4174340"/>
              <a:ext cx="44050" cy="61381"/>
            </a:xfrm>
            <a:custGeom>
              <a:avLst/>
              <a:gdLst/>
              <a:ahLst/>
              <a:cxnLst/>
              <a:rect l="l" t="t" r="r" b="b"/>
              <a:pathLst>
                <a:path w="1614" h="2249" extrusionOk="0">
                  <a:moveTo>
                    <a:pt x="1" y="0"/>
                  </a:moveTo>
                  <a:lnTo>
                    <a:pt x="1" y="2248"/>
                  </a:lnTo>
                  <a:cubicBezTo>
                    <a:pt x="442" y="1796"/>
                    <a:pt x="996" y="1472"/>
                    <a:pt x="1613" y="1285"/>
                  </a:cubicBezTo>
                  <a:lnTo>
                    <a:pt x="16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3"/>
            <p:cNvSpPr/>
            <p:nvPr/>
          </p:nvSpPr>
          <p:spPr>
            <a:xfrm>
              <a:off x="4076343" y="4145055"/>
              <a:ext cx="43941" cy="59552"/>
            </a:xfrm>
            <a:custGeom>
              <a:avLst/>
              <a:gdLst/>
              <a:ahLst/>
              <a:cxnLst/>
              <a:rect l="l" t="t" r="r" b="b"/>
              <a:pathLst>
                <a:path w="1610" h="2182" extrusionOk="0">
                  <a:moveTo>
                    <a:pt x="0" y="0"/>
                  </a:moveTo>
                  <a:lnTo>
                    <a:pt x="0" y="2181"/>
                  </a:lnTo>
                  <a:lnTo>
                    <a:pt x="1610" y="2181"/>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3"/>
            <p:cNvSpPr/>
            <p:nvPr/>
          </p:nvSpPr>
          <p:spPr>
            <a:xfrm>
              <a:off x="4149733" y="4115579"/>
              <a:ext cx="43941" cy="89028"/>
            </a:xfrm>
            <a:custGeom>
              <a:avLst/>
              <a:gdLst/>
              <a:ahLst/>
              <a:cxnLst/>
              <a:rect l="l" t="t" r="r" b="b"/>
              <a:pathLst>
                <a:path w="1610" h="3262" extrusionOk="0">
                  <a:moveTo>
                    <a:pt x="0" y="1"/>
                  </a:moveTo>
                  <a:lnTo>
                    <a:pt x="0" y="3261"/>
                  </a:lnTo>
                  <a:lnTo>
                    <a:pt x="1609" y="3261"/>
                  </a:lnTo>
                  <a:lnTo>
                    <a:pt x="16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3"/>
            <p:cNvSpPr/>
            <p:nvPr/>
          </p:nvSpPr>
          <p:spPr>
            <a:xfrm>
              <a:off x="4223013" y="4144946"/>
              <a:ext cx="43941" cy="91048"/>
            </a:xfrm>
            <a:custGeom>
              <a:avLst/>
              <a:gdLst/>
              <a:ahLst/>
              <a:cxnLst/>
              <a:rect l="l" t="t" r="r" b="b"/>
              <a:pathLst>
                <a:path w="1610" h="3336" extrusionOk="0">
                  <a:moveTo>
                    <a:pt x="1" y="1"/>
                  </a:moveTo>
                  <a:lnTo>
                    <a:pt x="1" y="2358"/>
                  </a:lnTo>
                  <a:cubicBezTo>
                    <a:pt x="622" y="2542"/>
                    <a:pt x="1169" y="2884"/>
                    <a:pt x="1610" y="3336"/>
                  </a:cubicBezTo>
                  <a:lnTo>
                    <a:pt x="1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3"/>
            <p:cNvSpPr/>
            <p:nvPr/>
          </p:nvSpPr>
          <p:spPr>
            <a:xfrm>
              <a:off x="4296321" y="4204580"/>
              <a:ext cx="43941" cy="88046"/>
            </a:xfrm>
            <a:custGeom>
              <a:avLst/>
              <a:gdLst/>
              <a:ahLst/>
              <a:cxnLst/>
              <a:rect l="l" t="t" r="r" b="b"/>
              <a:pathLst>
                <a:path w="1610" h="3226" extrusionOk="0">
                  <a:moveTo>
                    <a:pt x="0" y="0"/>
                  </a:moveTo>
                  <a:lnTo>
                    <a:pt x="0" y="3225"/>
                  </a:lnTo>
                  <a:lnTo>
                    <a:pt x="1609" y="3225"/>
                  </a:lnTo>
                  <a:lnTo>
                    <a:pt x="1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3"/>
            <p:cNvSpPr/>
            <p:nvPr/>
          </p:nvSpPr>
          <p:spPr>
            <a:xfrm>
              <a:off x="4003063" y="4233838"/>
              <a:ext cx="337199" cy="258433"/>
            </a:xfrm>
            <a:custGeom>
              <a:avLst/>
              <a:gdLst/>
              <a:ahLst/>
              <a:cxnLst/>
              <a:rect l="l" t="t" r="r" b="b"/>
              <a:pathLst>
                <a:path w="12355" h="9469" extrusionOk="0">
                  <a:moveTo>
                    <a:pt x="2685" y="1"/>
                  </a:moveTo>
                  <a:cubicBezTo>
                    <a:pt x="1203" y="1"/>
                    <a:pt x="0" y="1204"/>
                    <a:pt x="0" y="2686"/>
                  </a:cubicBezTo>
                  <a:lnTo>
                    <a:pt x="0" y="8392"/>
                  </a:lnTo>
                  <a:lnTo>
                    <a:pt x="2149" y="9469"/>
                  </a:lnTo>
                  <a:lnTo>
                    <a:pt x="2149" y="3226"/>
                  </a:lnTo>
                  <a:lnTo>
                    <a:pt x="7520" y="3226"/>
                  </a:lnTo>
                  <a:lnTo>
                    <a:pt x="7520" y="9469"/>
                  </a:lnTo>
                  <a:lnTo>
                    <a:pt x="9669" y="8392"/>
                  </a:lnTo>
                  <a:lnTo>
                    <a:pt x="9669" y="6444"/>
                  </a:lnTo>
                  <a:lnTo>
                    <a:pt x="10745" y="6444"/>
                  </a:lnTo>
                  <a:cubicBezTo>
                    <a:pt x="11631" y="6444"/>
                    <a:pt x="12354" y="5721"/>
                    <a:pt x="12354" y="4835"/>
                  </a:cubicBezTo>
                  <a:lnTo>
                    <a:pt x="12354" y="3226"/>
                  </a:lnTo>
                  <a:lnTo>
                    <a:pt x="9669" y="3226"/>
                  </a:lnTo>
                  <a:lnTo>
                    <a:pt x="9669" y="2686"/>
                  </a:lnTo>
                  <a:cubicBezTo>
                    <a:pt x="9669" y="1204"/>
                    <a:pt x="8465" y="1"/>
                    <a:pt x="6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63"/>
          <p:cNvGrpSpPr/>
          <p:nvPr/>
        </p:nvGrpSpPr>
        <p:grpSpPr>
          <a:xfrm>
            <a:off x="4721893" y="4120491"/>
            <a:ext cx="500353" cy="466947"/>
            <a:chOff x="4721893" y="4044291"/>
            <a:chExt cx="500353" cy="466947"/>
          </a:xfrm>
        </p:grpSpPr>
        <p:sp>
          <p:nvSpPr>
            <p:cNvPr id="1617" name="Google Shape;1617;p63"/>
            <p:cNvSpPr/>
            <p:nvPr/>
          </p:nvSpPr>
          <p:spPr>
            <a:xfrm>
              <a:off x="4751068" y="4306954"/>
              <a:ext cx="441811" cy="145633"/>
            </a:xfrm>
            <a:custGeom>
              <a:avLst/>
              <a:gdLst/>
              <a:ahLst/>
              <a:cxnLst/>
              <a:rect l="l" t="t" r="r" b="b"/>
              <a:pathLst>
                <a:path w="16188" h="5336" extrusionOk="0">
                  <a:moveTo>
                    <a:pt x="9708" y="2110"/>
                  </a:moveTo>
                  <a:lnTo>
                    <a:pt x="9708" y="3190"/>
                  </a:lnTo>
                  <a:lnTo>
                    <a:pt x="6483" y="3190"/>
                  </a:lnTo>
                  <a:lnTo>
                    <a:pt x="6483" y="2110"/>
                  </a:lnTo>
                  <a:close/>
                  <a:moveTo>
                    <a:pt x="4334" y="0"/>
                  </a:moveTo>
                  <a:lnTo>
                    <a:pt x="4334" y="501"/>
                  </a:lnTo>
                  <a:cubicBezTo>
                    <a:pt x="4334" y="1983"/>
                    <a:pt x="3131" y="3190"/>
                    <a:pt x="1649" y="3190"/>
                  </a:cubicBezTo>
                  <a:lnTo>
                    <a:pt x="1" y="3190"/>
                  </a:lnTo>
                  <a:lnTo>
                    <a:pt x="1" y="5336"/>
                  </a:lnTo>
                  <a:lnTo>
                    <a:pt x="16187" y="5336"/>
                  </a:lnTo>
                  <a:lnTo>
                    <a:pt x="16187" y="3190"/>
                  </a:lnTo>
                  <a:lnTo>
                    <a:pt x="14543" y="3190"/>
                  </a:lnTo>
                  <a:cubicBezTo>
                    <a:pt x="13061" y="3190"/>
                    <a:pt x="11854" y="1983"/>
                    <a:pt x="11854" y="501"/>
                  </a:cubicBezTo>
                  <a:lnTo>
                    <a:pt x="118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3"/>
            <p:cNvSpPr/>
            <p:nvPr/>
          </p:nvSpPr>
          <p:spPr>
            <a:xfrm>
              <a:off x="4869436" y="4044291"/>
              <a:ext cx="206522" cy="59197"/>
            </a:xfrm>
            <a:custGeom>
              <a:avLst/>
              <a:gdLst/>
              <a:ahLst/>
              <a:cxnLst/>
              <a:rect l="l" t="t" r="r" b="b"/>
              <a:pathLst>
                <a:path w="7567" h="2169" extrusionOk="0">
                  <a:moveTo>
                    <a:pt x="3756" y="0"/>
                  </a:moveTo>
                  <a:cubicBezTo>
                    <a:pt x="2406" y="0"/>
                    <a:pt x="1057" y="435"/>
                    <a:pt x="1" y="1304"/>
                  </a:cubicBezTo>
                  <a:lnTo>
                    <a:pt x="685" y="2133"/>
                  </a:lnTo>
                  <a:cubicBezTo>
                    <a:pt x="1549" y="1421"/>
                    <a:pt x="2651" y="1067"/>
                    <a:pt x="3754" y="1067"/>
                  </a:cubicBezTo>
                  <a:cubicBezTo>
                    <a:pt x="4877" y="1067"/>
                    <a:pt x="6000" y="1435"/>
                    <a:pt x="6871" y="2168"/>
                  </a:cubicBezTo>
                  <a:lnTo>
                    <a:pt x="7566" y="1349"/>
                  </a:lnTo>
                  <a:cubicBezTo>
                    <a:pt x="6503" y="450"/>
                    <a:pt x="5130" y="0"/>
                    <a:pt x="3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3"/>
            <p:cNvSpPr/>
            <p:nvPr/>
          </p:nvSpPr>
          <p:spPr>
            <a:xfrm>
              <a:off x="4907673" y="4102424"/>
              <a:ext cx="131304" cy="46506"/>
            </a:xfrm>
            <a:custGeom>
              <a:avLst/>
              <a:gdLst/>
              <a:ahLst/>
              <a:cxnLst/>
              <a:rect l="l" t="t" r="r" b="b"/>
              <a:pathLst>
                <a:path w="4811" h="1704" extrusionOk="0">
                  <a:moveTo>
                    <a:pt x="2354" y="0"/>
                  </a:moveTo>
                  <a:cubicBezTo>
                    <a:pt x="1509" y="0"/>
                    <a:pt x="665" y="269"/>
                    <a:pt x="0" y="807"/>
                  </a:cubicBezTo>
                  <a:lnTo>
                    <a:pt x="674" y="1644"/>
                  </a:lnTo>
                  <a:cubicBezTo>
                    <a:pt x="1148" y="1259"/>
                    <a:pt x="1749" y="1068"/>
                    <a:pt x="2351" y="1068"/>
                  </a:cubicBezTo>
                  <a:cubicBezTo>
                    <a:pt x="2987" y="1068"/>
                    <a:pt x="3624" y="1281"/>
                    <a:pt x="4111" y="1704"/>
                  </a:cubicBezTo>
                  <a:lnTo>
                    <a:pt x="4810" y="885"/>
                  </a:lnTo>
                  <a:cubicBezTo>
                    <a:pt x="4129" y="296"/>
                    <a:pt x="3241" y="0"/>
                    <a:pt x="2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3"/>
            <p:cNvSpPr/>
            <p:nvPr/>
          </p:nvSpPr>
          <p:spPr>
            <a:xfrm>
              <a:off x="4780544" y="4481845"/>
              <a:ext cx="88919" cy="29394"/>
            </a:xfrm>
            <a:custGeom>
              <a:avLst/>
              <a:gdLst/>
              <a:ahLst/>
              <a:cxnLst/>
              <a:rect l="l" t="t" r="r" b="b"/>
              <a:pathLst>
                <a:path w="3258" h="1077" extrusionOk="0">
                  <a:moveTo>
                    <a:pt x="1" y="0"/>
                  </a:moveTo>
                  <a:lnTo>
                    <a:pt x="1" y="1077"/>
                  </a:lnTo>
                  <a:lnTo>
                    <a:pt x="3258" y="1077"/>
                  </a:lnTo>
                  <a:lnTo>
                    <a:pt x="3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3"/>
            <p:cNvSpPr/>
            <p:nvPr/>
          </p:nvSpPr>
          <p:spPr>
            <a:xfrm>
              <a:off x="5074566" y="4481845"/>
              <a:ext cx="89028" cy="29394"/>
            </a:xfrm>
            <a:custGeom>
              <a:avLst/>
              <a:gdLst/>
              <a:ahLst/>
              <a:cxnLst/>
              <a:rect l="l" t="t" r="r" b="b"/>
              <a:pathLst>
                <a:path w="3262" h="1077" extrusionOk="0">
                  <a:moveTo>
                    <a:pt x="1" y="0"/>
                  </a:moveTo>
                  <a:lnTo>
                    <a:pt x="1" y="1077"/>
                  </a:lnTo>
                  <a:lnTo>
                    <a:pt x="3261" y="1077"/>
                  </a:lnTo>
                  <a:lnTo>
                    <a:pt x="32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3"/>
            <p:cNvSpPr/>
            <p:nvPr/>
          </p:nvSpPr>
          <p:spPr>
            <a:xfrm>
              <a:off x="4806636" y="4189651"/>
              <a:ext cx="330867" cy="88046"/>
            </a:xfrm>
            <a:custGeom>
              <a:avLst/>
              <a:gdLst/>
              <a:ahLst/>
              <a:cxnLst/>
              <a:rect l="l" t="t" r="r" b="b"/>
              <a:pathLst>
                <a:path w="12123" h="3226" extrusionOk="0">
                  <a:moveTo>
                    <a:pt x="805" y="0"/>
                  </a:moveTo>
                  <a:lnTo>
                    <a:pt x="1" y="3226"/>
                  </a:lnTo>
                  <a:lnTo>
                    <a:pt x="12122" y="3226"/>
                  </a:lnTo>
                  <a:lnTo>
                    <a:pt x="11314" y="0"/>
                  </a:lnTo>
                  <a:lnTo>
                    <a:pt x="7573" y="0"/>
                  </a:lnTo>
                  <a:cubicBezTo>
                    <a:pt x="7355" y="625"/>
                    <a:pt x="6762" y="1077"/>
                    <a:pt x="6060" y="1077"/>
                  </a:cubicBezTo>
                  <a:cubicBezTo>
                    <a:pt x="5361" y="1077"/>
                    <a:pt x="4772" y="628"/>
                    <a:pt x="4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3"/>
            <p:cNvSpPr/>
            <p:nvPr/>
          </p:nvSpPr>
          <p:spPr>
            <a:xfrm>
              <a:off x="4957372" y="4160285"/>
              <a:ext cx="29394" cy="29394"/>
            </a:xfrm>
            <a:custGeom>
              <a:avLst/>
              <a:gdLst/>
              <a:ahLst/>
              <a:cxnLst/>
              <a:rect l="l" t="t" r="r" b="b"/>
              <a:pathLst>
                <a:path w="1077" h="1077" extrusionOk="0">
                  <a:moveTo>
                    <a:pt x="537" y="0"/>
                  </a:moveTo>
                  <a:cubicBezTo>
                    <a:pt x="244" y="0"/>
                    <a:pt x="0" y="244"/>
                    <a:pt x="0" y="540"/>
                  </a:cubicBezTo>
                  <a:cubicBezTo>
                    <a:pt x="0" y="833"/>
                    <a:pt x="244" y="1076"/>
                    <a:pt x="537" y="1076"/>
                  </a:cubicBezTo>
                  <a:cubicBezTo>
                    <a:pt x="833" y="1076"/>
                    <a:pt x="1077" y="833"/>
                    <a:pt x="1077" y="540"/>
                  </a:cubicBezTo>
                  <a:cubicBezTo>
                    <a:pt x="1077" y="244"/>
                    <a:pt x="833" y="7"/>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3"/>
            <p:cNvSpPr/>
            <p:nvPr/>
          </p:nvSpPr>
          <p:spPr>
            <a:xfrm>
              <a:off x="4721893" y="4306954"/>
              <a:ext cx="118204" cy="57696"/>
            </a:xfrm>
            <a:custGeom>
              <a:avLst/>
              <a:gdLst/>
              <a:ahLst/>
              <a:cxnLst/>
              <a:rect l="l" t="t" r="r" b="b"/>
              <a:pathLst>
                <a:path w="4331" h="2114" extrusionOk="0">
                  <a:moveTo>
                    <a:pt x="1" y="0"/>
                  </a:moveTo>
                  <a:lnTo>
                    <a:pt x="1" y="1077"/>
                  </a:lnTo>
                  <a:lnTo>
                    <a:pt x="1077" y="1077"/>
                  </a:lnTo>
                  <a:lnTo>
                    <a:pt x="1077" y="2114"/>
                  </a:lnTo>
                  <a:lnTo>
                    <a:pt x="2721" y="2114"/>
                  </a:lnTo>
                  <a:cubicBezTo>
                    <a:pt x="3607" y="2114"/>
                    <a:pt x="4330" y="1391"/>
                    <a:pt x="4330" y="501"/>
                  </a:cubicBezTo>
                  <a:lnTo>
                    <a:pt x="4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3"/>
            <p:cNvSpPr/>
            <p:nvPr/>
          </p:nvSpPr>
          <p:spPr>
            <a:xfrm>
              <a:off x="5103960" y="4306954"/>
              <a:ext cx="118286" cy="57696"/>
            </a:xfrm>
            <a:custGeom>
              <a:avLst/>
              <a:gdLst/>
              <a:ahLst/>
              <a:cxnLst/>
              <a:rect l="l" t="t" r="r" b="b"/>
              <a:pathLst>
                <a:path w="4334" h="2114" extrusionOk="0">
                  <a:moveTo>
                    <a:pt x="0" y="0"/>
                  </a:moveTo>
                  <a:lnTo>
                    <a:pt x="0" y="501"/>
                  </a:lnTo>
                  <a:cubicBezTo>
                    <a:pt x="0" y="1391"/>
                    <a:pt x="723" y="2114"/>
                    <a:pt x="1613" y="2114"/>
                  </a:cubicBezTo>
                  <a:lnTo>
                    <a:pt x="3257" y="2114"/>
                  </a:lnTo>
                  <a:lnTo>
                    <a:pt x="3257" y="1077"/>
                  </a:lnTo>
                  <a:lnTo>
                    <a:pt x="4333" y="1077"/>
                  </a:lnTo>
                  <a:lnTo>
                    <a:pt x="43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63"/>
          <p:cNvGrpSpPr/>
          <p:nvPr/>
        </p:nvGrpSpPr>
        <p:grpSpPr>
          <a:xfrm>
            <a:off x="5522218" y="4103843"/>
            <a:ext cx="500353" cy="500544"/>
            <a:chOff x="5522218" y="4027643"/>
            <a:chExt cx="500353" cy="500544"/>
          </a:xfrm>
        </p:grpSpPr>
        <p:sp>
          <p:nvSpPr>
            <p:cNvPr id="1627" name="Google Shape;1627;p63"/>
            <p:cNvSpPr/>
            <p:nvPr/>
          </p:nvSpPr>
          <p:spPr>
            <a:xfrm>
              <a:off x="5611191" y="4468444"/>
              <a:ext cx="87964" cy="59661"/>
            </a:xfrm>
            <a:custGeom>
              <a:avLst/>
              <a:gdLst/>
              <a:ahLst/>
              <a:cxnLst/>
              <a:rect l="l" t="t" r="r" b="b"/>
              <a:pathLst>
                <a:path w="3223" h="2186" extrusionOk="0">
                  <a:moveTo>
                    <a:pt x="1" y="1"/>
                  </a:moveTo>
                  <a:lnTo>
                    <a:pt x="1" y="2185"/>
                  </a:lnTo>
                  <a:lnTo>
                    <a:pt x="3223" y="2185"/>
                  </a:lnTo>
                  <a:lnTo>
                    <a:pt x="32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3"/>
            <p:cNvSpPr/>
            <p:nvPr/>
          </p:nvSpPr>
          <p:spPr>
            <a:xfrm>
              <a:off x="5522218" y="4351250"/>
              <a:ext cx="338154" cy="176937"/>
            </a:xfrm>
            <a:custGeom>
              <a:avLst/>
              <a:gdLst/>
              <a:ahLst/>
              <a:cxnLst/>
              <a:rect l="l" t="t" r="r" b="b"/>
              <a:pathLst>
                <a:path w="12390" h="6483" extrusionOk="0">
                  <a:moveTo>
                    <a:pt x="2721" y="0"/>
                  </a:moveTo>
                  <a:cubicBezTo>
                    <a:pt x="1239" y="0"/>
                    <a:pt x="0" y="1204"/>
                    <a:pt x="0" y="2686"/>
                  </a:cubicBezTo>
                  <a:lnTo>
                    <a:pt x="0" y="6483"/>
                  </a:lnTo>
                  <a:lnTo>
                    <a:pt x="2185" y="6483"/>
                  </a:lnTo>
                  <a:lnTo>
                    <a:pt x="2185" y="3222"/>
                  </a:lnTo>
                  <a:lnTo>
                    <a:pt x="7555" y="3222"/>
                  </a:lnTo>
                  <a:lnTo>
                    <a:pt x="7555" y="6483"/>
                  </a:lnTo>
                  <a:lnTo>
                    <a:pt x="10781" y="6483"/>
                  </a:lnTo>
                  <a:cubicBezTo>
                    <a:pt x="11666" y="6483"/>
                    <a:pt x="12390" y="5724"/>
                    <a:pt x="12390" y="4838"/>
                  </a:cubicBezTo>
                  <a:lnTo>
                    <a:pt x="12390" y="3229"/>
                  </a:lnTo>
                  <a:lnTo>
                    <a:pt x="9704" y="3229"/>
                  </a:lnTo>
                  <a:lnTo>
                    <a:pt x="9704" y="2686"/>
                  </a:lnTo>
                  <a:cubicBezTo>
                    <a:pt x="9704" y="1204"/>
                    <a:pt x="8498" y="0"/>
                    <a:pt x="7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3"/>
            <p:cNvSpPr/>
            <p:nvPr/>
          </p:nvSpPr>
          <p:spPr>
            <a:xfrm>
              <a:off x="5522218" y="4027643"/>
              <a:ext cx="500353" cy="206222"/>
            </a:xfrm>
            <a:custGeom>
              <a:avLst/>
              <a:gdLst/>
              <a:ahLst/>
              <a:cxnLst/>
              <a:rect l="l" t="t" r="r" b="b"/>
              <a:pathLst>
                <a:path w="18333" h="7556" extrusionOk="0">
                  <a:moveTo>
                    <a:pt x="0" y="1"/>
                  </a:moveTo>
                  <a:lnTo>
                    <a:pt x="0" y="3262"/>
                  </a:lnTo>
                  <a:lnTo>
                    <a:pt x="3261" y="3262"/>
                  </a:lnTo>
                  <a:lnTo>
                    <a:pt x="3261" y="2185"/>
                  </a:lnTo>
                  <a:lnTo>
                    <a:pt x="5406" y="2185"/>
                  </a:lnTo>
                  <a:lnTo>
                    <a:pt x="5406" y="5407"/>
                  </a:lnTo>
                  <a:lnTo>
                    <a:pt x="3261" y="5407"/>
                  </a:lnTo>
                  <a:lnTo>
                    <a:pt x="3261" y="4331"/>
                  </a:lnTo>
                  <a:lnTo>
                    <a:pt x="0" y="4331"/>
                  </a:lnTo>
                  <a:lnTo>
                    <a:pt x="0" y="7556"/>
                  </a:lnTo>
                  <a:lnTo>
                    <a:pt x="3261" y="7556"/>
                  </a:lnTo>
                  <a:lnTo>
                    <a:pt x="3261" y="6480"/>
                  </a:lnTo>
                  <a:lnTo>
                    <a:pt x="5406" y="6480"/>
                  </a:lnTo>
                  <a:lnTo>
                    <a:pt x="5406" y="7556"/>
                  </a:lnTo>
                  <a:lnTo>
                    <a:pt x="7019" y="7556"/>
                  </a:lnTo>
                  <a:lnTo>
                    <a:pt x="7019" y="3258"/>
                  </a:lnTo>
                  <a:lnTo>
                    <a:pt x="10777" y="3258"/>
                  </a:lnTo>
                  <a:lnTo>
                    <a:pt x="10777" y="7556"/>
                  </a:lnTo>
                  <a:lnTo>
                    <a:pt x="12923" y="7556"/>
                  </a:lnTo>
                  <a:lnTo>
                    <a:pt x="12923" y="6480"/>
                  </a:lnTo>
                  <a:lnTo>
                    <a:pt x="15072" y="6480"/>
                  </a:lnTo>
                  <a:lnTo>
                    <a:pt x="15072" y="7556"/>
                  </a:lnTo>
                  <a:lnTo>
                    <a:pt x="18332" y="7556"/>
                  </a:lnTo>
                  <a:lnTo>
                    <a:pt x="18332" y="4331"/>
                  </a:lnTo>
                  <a:lnTo>
                    <a:pt x="15072" y="4331"/>
                  </a:lnTo>
                  <a:lnTo>
                    <a:pt x="15072" y="5407"/>
                  </a:lnTo>
                  <a:lnTo>
                    <a:pt x="12923" y="5407"/>
                  </a:lnTo>
                  <a:lnTo>
                    <a:pt x="12923" y="2185"/>
                  </a:lnTo>
                  <a:lnTo>
                    <a:pt x="15072" y="2185"/>
                  </a:lnTo>
                  <a:lnTo>
                    <a:pt x="15072" y="3262"/>
                  </a:lnTo>
                  <a:lnTo>
                    <a:pt x="18332" y="3262"/>
                  </a:lnTo>
                  <a:lnTo>
                    <a:pt x="18332" y="1"/>
                  </a:lnTo>
                  <a:lnTo>
                    <a:pt x="15072" y="1"/>
                  </a:lnTo>
                  <a:lnTo>
                    <a:pt x="15072" y="1113"/>
                  </a:lnTo>
                  <a:lnTo>
                    <a:pt x="12930" y="1113"/>
                  </a:lnTo>
                  <a:lnTo>
                    <a:pt x="12930" y="1"/>
                  </a:lnTo>
                  <a:lnTo>
                    <a:pt x="5406" y="1"/>
                  </a:lnTo>
                  <a:lnTo>
                    <a:pt x="5406" y="1113"/>
                  </a:lnTo>
                  <a:lnTo>
                    <a:pt x="3261" y="1113"/>
                  </a:lnTo>
                  <a:lnTo>
                    <a:pt x="3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3"/>
            <p:cNvSpPr/>
            <p:nvPr/>
          </p:nvSpPr>
          <p:spPr>
            <a:xfrm>
              <a:off x="5742960" y="4146011"/>
              <a:ext cx="44023" cy="87964"/>
            </a:xfrm>
            <a:custGeom>
              <a:avLst/>
              <a:gdLst/>
              <a:ahLst/>
              <a:cxnLst/>
              <a:rect l="l" t="t" r="r" b="b"/>
              <a:pathLst>
                <a:path w="1613" h="3223" extrusionOk="0">
                  <a:moveTo>
                    <a:pt x="0" y="1"/>
                  </a:moveTo>
                  <a:lnTo>
                    <a:pt x="0" y="3223"/>
                  </a:lnTo>
                  <a:lnTo>
                    <a:pt x="1613" y="3223"/>
                  </a:lnTo>
                  <a:lnTo>
                    <a:pt x="16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3"/>
            <p:cNvSpPr/>
            <p:nvPr/>
          </p:nvSpPr>
          <p:spPr>
            <a:xfrm>
              <a:off x="5742960" y="4263232"/>
              <a:ext cx="44023" cy="90065"/>
            </a:xfrm>
            <a:custGeom>
              <a:avLst/>
              <a:gdLst/>
              <a:ahLst/>
              <a:cxnLst/>
              <a:rect l="l" t="t" r="r" b="b"/>
              <a:pathLst>
                <a:path w="1613" h="3300" extrusionOk="0">
                  <a:moveTo>
                    <a:pt x="0" y="0"/>
                  </a:moveTo>
                  <a:lnTo>
                    <a:pt x="0" y="2322"/>
                  </a:lnTo>
                  <a:cubicBezTo>
                    <a:pt x="625" y="2506"/>
                    <a:pt x="1172" y="2844"/>
                    <a:pt x="1613" y="3300"/>
                  </a:cubicBezTo>
                  <a:lnTo>
                    <a:pt x="16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3"/>
            <p:cNvSpPr/>
            <p:nvPr/>
          </p:nvSpPr>
          <p:spPr>
            <a:xfrm>
              <a:off x="5669761" y="4263232"/>
              <a:ext cx="43941" cy="58679"/>
            </a:xfrm>
            <a:custGeom>
              <a:avLst/>
              <a:gdLst/>
              <a:ahLst/>
              <a:cxnLst/>
              <a:rect l="l" t="t" r="r" b="b"/>
              <a:pathLst>
                <a:path w="1610" h="2150" extrusionOk="0">
                  <a:moveTo>
                    <a:pt x="0" y="0"/>
                  </a:moveTo>
                  <a:lnTo>
                    <a:pt x="0" y="2149"/>
                  </a:lnTo>
                  <a:lnTo>
                    <a:pt x="1609" y="2149"/>
                  </a:lnTo>
                  <a:lnTo>
                    <a:pt x="1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3"/>
            <p:cNvSpPr/>
            <p:nvPr/>
          </p:nvSpPr>
          <p:spPr>
            <a:xfrm>
              <a:off x="5596454" y="4263232"/>
              <a:ext cx="43968" cy="58679"/>
            </a:xfrm>
            <a:custGeom>
              <a:avLst/>
              <a:gdLst/>
              <a:ahLst/>
              <a:cxnLst/>
              <a:rect l="l" t="t" r="r" b="b"/>
              <a:pathLst>
                <a:path w="1611" h="2150" extrusionOk="0">
                  <a:moveTo>
                    <a:pt x="1" y="0"/>
                  </a:moveTo>
                  <a:lnTo>
                    <a:pt x="1" y="2149"/>
                  </a:lnTo>
                  <a:lnTo>
                    <a:pt x="1610" y="2149"/>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3"/>
            <p:cNvSpPr/>
            <p:nvPr/>
          </p:nvSpPr>
          <p:spPr>
            <a:xfrm>
              <a:off x="5522218" y="4292599"/>
              <a:ext cx="44896" cy="60316"/>
            </a:xfrm>
            <a:custGeom>
              <a:avLst/>
              <a:gdLst/>
              <a:ahLst/>
              <a:cxnLst/>
              <a:rect l="l" t="t" r="r" b="b"/>
              <a:pathLst>
                <a:path w="1645" h="2210" extrusionOk="0">
                  <a:moveTo>
                    <a:pt x="0" y="0"/>
                  </a:moveTo>
                  <a:lnTo>
                    <a:pt x="0" y="2209"/>
                  </a:lnTo>
                  <a:cubicBezTo>
                    <a:pt x="441" y="1761"/>
                    <a:pt x="1031" y="1433"/>
                    <a:pt x="1645" y="1250"/>
                  </a:cubicBezTo>
                  <a:lnTo>
                    <a:pt x="1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3"/>
            <p:cNvSpPr/>
            <p:nvPr/>
          </p:nvSpPr>
          <p:spPr>
            <a:xfrm>
              <a:off x="5816349" y="4380426"/>
              <a:ext cx="43941" cy="29394"/>
            </a:xfrm>
            <a:custGeom>
              <a:avLst/>
              <a:gdLst/>
              <a:ahLst/>
              <a:cxnLst/>
              <a:rect l="l" t="t" r="r" b="b"/>
              <a:pathLst>
                <a:path w="1610" h="1077" extrusionOk="0">
                  <a:moveTo>
                    <a:pt x="0" y="1"/>
                  </a:moveTo>
                  <a:lnTo>
                    <a:pt x="0" y="1077"/>
                  </a:lnTo>
                  <a:lnTo>
                    <a:pt x="1609" y="1077"/>
                  </a:lnTo>
                  <a:lnTo>
                    <a:pt x="16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63"/>
          <p:cNvGrpSpPr/>
          <p:nvPr/>
        </p:nvGrpSpPr>
        <p:grpSpPr>
          <a:xfrm>
            <a:off x="6322543" y="4103570"/>
            <a:ext cx="500517" cy="500735"/>
            <a:chOff x="6322543" y="4027370"/>
            <a:chExt cx="500517" cy="500735"/>
          </a:xfrm>
        </p:grpSpPr>
        <p:sp>
          <p:nvSpPr>
            <p:cNvPr id="1637" name="Google Shape;1637;p63"/>
            <p:cNvSpPr/>
            <p:nvPr/>
          </p:nvSpPr>
          <p:spPr>
            <a:xfrm>
              <a:off x="6469895" y="4027370"/>
              <a:ext cx="205622" cy="206604"/>
            </a:xfrm>
            <a:custGeom>
              <a:avLst/>
              <a:gdLst/>
              <a:ahLst/>
              <a:cxnLst/>
              <a:rect l="l" t="t" r="r" b="b"/>
              <a:pathLst>
                <a:path w="7534" h="7570" extrusionOk="0">
                  <a:moveTo>
                    <a:pt x="4305" y="3268"/>
                  </a:moveTo>
                  <a:lnTo>
                    <a:pt x="4305" y="4348"/>
                  </a:lnTo>
                  <a:lnTo>
                    <a:pt x="3229" y="4348"/>
                  </a:lnTo>
                  <a:lnTo>
                    <a:pt x="3229" y="3268"/>
                  </a:lnTo>
                  <a:close/>
                  <a:moveTo>
                    <a:pt x="2153" y="0"/>
                  </a:moveTo>
                  <a:lnTo>
                    <a:pt x="2153" y="1077"/>
                  </a:lnTo>
                  <a:lnTo>
                    <a:pt x="1076" y="1077"/>
                  </a:lnTo>
                  <a:lnTo>
                    <a:pt x="1076" y="2188"/>
                  </a:lnTo>
                  <a:lnTo>
                    <a:pt x="0" y="2188"/>
                  </a:lnTo>
                  <a:lnTo>
                    <a:pt x="0" y="3264"/>
                  </a:lnTo>
                  <a:lnTo>
                    <a:pt x="1076" y="3264"/>
                  </a:lnTo>
                  <a:lnTo>
                    <a:pt x="1076" y="4341"/>
                  </a:lnTo>
                  <a:lnTo>
                    <a:pt x="0" y="4341"/>
                  </a:lnTo>
                  <a:lnTo>
                    <a:pt x="0" y="5417"/>
                  </a:lnTo>
                  <a:lnTo>
                    <a:pt x="1076" y="5417"/>
                  </a:lnTo>
                  <a:lnTo>
                    <a:pt x="1076" y="6493"/>
                  </a:lnTo>
                  <a:lnTo>
                    <a:pt x="2153" y="6493"/>
                  </a:lnTo>
                  <a:lnTo>
                    <a:pt x="2153" y="7570"/>
                  </a:lnTo>
                  <a:lnTo>
                    <a:pt x="3229" y="7570"/>
                  </a:lnTo>
                  <a:lnTo>
                    <a:pt x="3229" y="6493"/>
                  </a:lnTo>
                  <a:lnTo>
                    <a:pt x="4305" y="6493"/>
                  </a:lnTo>
                  <a:lnTo>
                    <a:pt x="4305" y="7570"/>
                  </a:lnTo>
                  <a:lnTo>
                    <a:pt x="5381" y="7570"/>
                  </a:lnTo>
                  <a:lnTo>
                    <a:pt x="5381" y="6493"/>
                  </a:lnTo>
                  <a:lnTo>
                    <a:pt x="6458" y="6493"/>
                  </a:lnTo>
                  <a:lnTo>
                    <a:pt x="6458" y="5417"/>
                  </a:lnTo>
                  <a:lnTo>
                    <a:pt x="7534" y="5417"/>
                  </a:lnTo>
                  <a:lnTo>
                    <a:pt x="7534" y="4341"/>
                  </a:lnTo>
                  <a:lnTo>
                    <a:pt x="6458" y="4341"/>
                  </a:lnTo>
                  <a:lnTo>
                    <a:pt x="6458" y="3264"/>
                  </a:lnTo>
                  <a:lnTo>
                    <a:pt x="7534" y="3264"/>
                  </a:lnTo>
                  <a:lnTo>
                    <a:pt x="7534" y="2188"/>
                  </a:lnTo>
                  <a:lnTo>
                    <a:pt x="6458" y="2188"/>
                  </a:lnTo>
                  <a:lnTo>
                    <a:pt x="6458" y="1077"/>
                  </a:lnTo>
                  <a:lnTo>
                    <a:pt x="5381" y="1077"/>
                  </a:lnTo>
                  <a:lnTo>
                    <a:pt x="5381" y="0"/>
                  </a:lnTo>
                  <a:lnTo>
                    <a:pt x="4305" y="0"/>
                  </a:lnTo>
                  <a:lnTo>
                    <a:pt x="4305" y="1077"/>
                  </a:lnTo>
                  <a:lnTo>
                    <a:pt x="3229" y="1077"/>
                  </a:lnTo>
                  <a:lnTo>
                    <a:pt x="3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3"/>
            <p:cNvSpPr/>
            <p:nvPr/>
          </p:nvSpPr>
          <p:spPr>
            <a:xfrm>
              <a:off x="6322543" y="4189924"/>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3"/>
            <p:cNvSpPr/>
            <p:nvPr/>
          </p:nvSpPr>
          <p:spPr>
            <a:xfrm>
              <a:off x="6322543" y="4087359"/>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3"/>
            <p:cNvSpPr/>
            <p:nvPr/>
          </p:nvSpPr>
          <p:spPr>
            <a:xfrm>
              <a:off x="6322625" y="4281900"/>
              <a:ext cx="235589" cy="157396"/>
            </a:xfrm>
            <a:custGeom>
              <a:avLst/>
              <a:gdLst/>
              <a:ahLst/>
              <a:cxnLst/>
              <a:rect l="l" t="t" r="r" b="b"/>
              <a:pathLst>
                <a:path w="8632" h="5767" extrusionOk="0">
                  <a:moveTo>
                    <a:pt x="7231" y="1"/>
                  </a:moveTo>
                  <a:lnTo>
                    <a:pt x="5703" y="1515"/>
                  </a:lnTo>
                  <a:lnTo>
                    <a:pt x="7397" y="3208"/>
                  </a:lnTo>
                  <a:lnTo>
                    <a:pt x="6638" y="3967"/>
                  </a:lnTo>
                  <a:lnTo>
                    <a:pt x="3067" y="392"/>
                  </a:lnTo>
                  <a:lnTo>
                    <a:pt x="1" y="392"/>
                  </a:lnTo>
                  <a:lnTo>
                    <a:pt x="1" y="1342"/>
                  </a:lnTo>
                  <a:lnTo>
                    <a:pt x="3783" y="5767"/>
                  </a:lnTo>
                  <a:lnTo>
                    <a:pt x="8632" y="5767"/>
                  </a:lnTo>
                  <a:lnTo>
                    <a:pt x="8632" y="1402"/>
                  </a:lnTo>
                  <a:lnTo>
                    <a:pt x="72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3"/>
            <p:cNvSpPr/>
            <p:nvPr/>
          </p:nvSpPr>
          <p:spPr>
            <a:xfrm>
              <a:off x="6646505" y="4214679"/>
              <a:ext cx="87472" cy="87855"/>
            </a:xfrm>
            <a:custGeom>
              <a:avLst/>
              <a:gdLst/>
              <a:ahLst/>
              <a:cxnLst/>
              <a:rect l="l" t="t" r="r" b="b"/>
              <a:pathLst>
                <a:path w="3205" h="3219" extrusionOk="0">
                  <a:moveTo>
                    <a:pt x="1695" y="1"/>
                  </a:moveTo>
                  <a:lnTo>
                    <a:pt x="1" y="1695"/>
                  </a:lnTo>
                  <a:lnTo>
                    <a:pt x="1518" y="3219"/>
                  </a:lnTo>
                  <a:lnTo>
                    <a:pt x="3205" y="1529"/>
                  </a:lnTo>
                  <a:lnTo>
                    <a:pt x="1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3"/>
            <p:cNvSpPr/>
            <p:nvPr/>
          </p:nvSpPr>
          <p:spPr>
            <a:xfrm>
              <a:off x="6411326" y="4214679"/>
              <a:ext cx="87582" cy="87855"/>
            </a:xfrm>
            <a:custGeom>
              <a:avLst/>
              <a:gdLst/>
              <a:ahLst/>
              <a:cxnLst/>
              <a:rect l="l" t="t" r="r" b="b"/>
              <a:pathLst>
                <a:path w="3209" h="3219" extrusionOk="0">
                  <a:moveTo>
                    <a:pt x="1514" y="1"/>
                  </a:moveTo>
                  <a:lnTo>
                    <a:pt x="1" y="1529"/>
                  </a:lnTo>
                  <a:lnTo>
                    <a:pt x="1691" y="3219"/>
                  </a:lnTo>
                  <a:lnTo>
                    <a:pt x="3208" y="1698"/>
                  </a:lnTo>
                  <a:lnTo>
                    <a:pt x="15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3"/>
            <p:cNvSpPr/>
            <p:nvPr/>
          </p:nvSpPr>
          <p:spPr>
            <a:xfrm>
              <a:off x="6587472" y="4281818"/>
              <a:ext cx="235589" cy="157287"/>
            </a:xfrm>
            <a:custGeom>
              <a:avLst/>
              <a:gdLst/>
              <a:ahLst/>
              <a:cxnLst/>
              <a:rect l="l" t="t" r="r" b="b"/>
              <a:pathLst>
                <a:path w="8632" h="5763" extrusionOk="0">
                  <a:moveTo>
                    <a:pt x="1405" y="0"/>
                  </a:moveTo>
                  <a:lnTo>
                    <a:pt x="1" y="1401"/>
                  </a:lnTo>
                  <a:lnTo>
                    <a:pt x="1" y="5763"/>
                  </a:lnTo>
                  <a:lnTo>
                    <a:pt x="4849" y="5763"/>
                  </a:lnTo>
                  <a:lnTo>
                    <a:pt x="8632" y="1341"/>
                  </a:lnTo>
                  <a:lnTo>
                    <a:pt x="8632" y="392"/>
                  </a:lnTo>
                  <a:lnTo>
                    <a:pt x="5569" y="392"/>
                  </a:lnTo>
                  <a:lnTo>
                    <a:pt x="1987" y="3970"/>
                  </a:lnTo>
                  <a:lnTo>
                    <a:pt x="1229" y="3211"/>
                  </a:lnTo>
                  <a:lnTo>
                    <a:pt x="2922" y="1518"/>
                  </a:lnTo>
                  <a:lnTo>
                    <a:pt x="1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3"/>
            <p:cNvSpPr/>
            <p:nvPr/>
          </p:nvSpPr>
          <p:spPr>
            <a:xfrm>
              <a:off x="6587390" y="4468444"/>
              <a:ext cx="117221" cy="59661"/>
            </a:xfrm>
            <a:custGeom>
              <a:avLst/>
              <a:gdLst/>
              <a:ahLst/>
              <a:cxnLst/>
              <a:rect l="l" t="t" r="r" b="b"/>
              <a:pathLst>
                <a:path w="4295" h="2186" extrusionOk="0">
                  <a:moveTo>
                    <a:pt x="0" y="1"/>
                  </a:moveTo>
                  <a:lnTo>
                    <a:pt x="0" y="2185"/>
                  </a:lnTo>
                  <a:lnTo>
                    <a:pt x="4295" y="2185"/>
                  </a:lnTo>
                  <a:lnTo>
                    <a:pt x="4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3"/>
            <p:cNvSpPr/>
            <p:nvPr/>
          </p:nvSpPr>
          <p:spPr>
            <a:xfrm>
              <a:off x="6440692" y="4468444"/>
              <a:ext cx="117330" cy="59661"/>
            </a:xfrm>
            <a:custGeom>
              <a:avLst/>
              <a:gdLst/>
              <a:ahLst/>
              <a:cxnLst/>
              <a:rect l="l" t="t" r="r" b="b"/>
              <a:pathLst>
                <a:path w="4299" h="2186" extrusionOk="0">
                  <a:moveTo>
                    <a:pt x="1" y="1"/>
                  </a:moveTo>
                  <a:lnTo>
                    <a:pt x="1" y="2185"/>
                  </a:lnTo>
                  <a:lnTo>
                    <a:pt x="4299" y="2185"/>
                  </a:lnTo>
                  <a:lnTo>
                    <a:pt x="42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3"/>
            <p:cNvSpPr/>
            <p:nvPr/>
          </p:nvSpPr>
          <p:spPr>
            <a:xfrm>
              <a:off x="6763235" y="4087359"/>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3"/>
            <p:cNvSpPr/>
            <p:nvPr/>
          </p:nvSpPr>
          <p:spPr>
            <a:xfrm>
              <a:off x="6763235" y="4189924"/>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63"/>
          <p:cNvGrpSpPr/>
          <p:nvPr/>
        </p:nvGrpSpPr>
        <p:grpSpPr>
          <a:xfrm>
            <a:off x="7122759" y="4119454"/>
            <a:ext cx="500544" cy="469349"/>
            <a:chOff x="7122759" y="4043254"/>
            <a:chExt cx="500544" cy="469349"/>
          </a:xfrm>
        </p:grpSpPr>
        <p:sp>
          <p:nvSpPr>
            <p:cNvPr id="1649" name="Google Shape;1649;p63"/>
            <p:cNvSpPr/>
            <p:nvPr/>
          </p:nvSpPr>
          <p:spPr>
            <a:xfrm>
              <a:off x="7259031" y="4444563"/>
              <a:ext cx="228002" cy="68040"/>
            </a:xfrm>
            <a:custGeom>
              <a:avLst/>
              <a:gdLst/>
              <a:ahLst/>
              <a:cxnLst/>
              <a:rect l="l" t="t" r="r" b="b"/>
              <a:pathLst>
                <a:path w="8354" h="2493" extrusionOk="0">
                  <a:moveTo>
                    <a:pt x="759" y="1"/>
                  </a:moveTo>
                  <a:lnTo>
                    <a:pt x="1" y="756"/>
                  </a:lnTo>
                  <a:cubicBezTo>
                    <a:pt x="1116" y="1875"/>
                    <a:pt x="2598" y="2492"/>
                    <a:pt x="4175" y="2492"/>
                  </a:cubicBezTo>
                  <a:cubicBezTo>
                    <a:pt x="5756" y="2492"/>
                    <a:pt x="7238" y="1875"/>
                    <a:pt x="8353" y="756"/>
                  </a:cubicBezTo>
                  <a:lnTo>
                    <a:pt x="7594" y="1"/>
                  </a:lnTo>
                  <a:cubicBezTo>
                    <a:pt x="6677" y="908"/>
                    <a:pt x="5463" y="1416"/>
                    <a:pt x="4175" y="1416"/>
                  </a:cubicBezTo>
                  <a:cubicBezTo>
                    <a:pt x="2887" y="1416"/>
                    <a:pt x="1677" y="91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3"/>
            <p:cNvSpPr/>
            <p:nvPr/>
          </p:nvSpPr>
          <p:spPr>
            <a:xfrm>
              <a:off x="7300543" y="4402969"/>
              <a:ext cx="144978" cy="50873"/>
            </a:xfrm>
            <a:custGeom>
              <a:avLst/>
              <a:gdLst/>
              <a:ahLst/>
              <a:cxnLst/>
              <a:rect l="l" t="t" r="r" b="b"/>
              <a:pathLst>
                <a:path w="5312" h="1864" extrusionOk="0">
                  <a:moveTo>
                    <a:pt x="759" y="0"/>
                  </a:moveTo>
                  <a:lnTo>
                    <a:pt x="0" y="759"/>
                  </a:lnTo>
                  <a:cubicBezTo>
                    <a:pt x="710" y="1472"/>
                    <a:pt x="1655" y="1864"/>
                    <a:pt x="2654" y="1864"/>
                  </a:cubicBezTo>
                  <a:cubicBezTo>
                    <a:pt x="3656" y="1864"/>
                    <a:pt x="4602" y="1472"/>
                    <a:pt x="5311" y="759"/>
                  </a:cubicBezTo>
                  <a:lnTo>
                    <a:pt x="4553" y="0"/>
                  </a:lnTo>
                  <a:cubicBezTo>
                    <a:pt x="4044" y="509"/>
                    <a:pt x="3349" y="763"/>
                    <a:pt x="2654" y="763"/>
                  </a:cubicBezTo>
                  <a:cubicBezTo>
                    <a:pt x="1960" y="763"/>
                    <a:pt x="1265" y="509"/>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3"/>
            <p:cNvSpPr/>
            <p:nvPr/>
          </p:nvSpPr>
          <p:spPr>
            <a:xfrm>
              <a:off x="7329036" y="4307337"/>
              <a:ext cx="87964" cy="87855"/>
            </a:xfrm>
            <a:custGeom>
              <a:avLst/>
              <a:gdLst/>
              <a:ahLst/>
              <a:cxnLst/>
              <a:rect l="l" t="t" r="r" b="b"/>
              <a:pathLst>
                <a:path w="3223" h="3219" extrusionOk="0">
                  <a:moveTo>
                    <a:pt x="1610" y="0"/>
                  </a:moveTo>
                  <a:cubicBezTo>
                    <a:pt x="724" y="0"/>
                    <a:pt x="1" y="724"/>
                    <a:pt x="1" y="1609"/>
                  </a:cubicBezTo>
                  <a:cubicBezTo>
                    <a:pt x="1" y="2495"/>
                    <a:pt x="724" y="3219"/>
                    <a:pt x="1610" y="3219"/>
                  </a:cubicBezTo>
                  <a:cubicBezTo>
                    <a:pt x="2499" y="3219"/>
                    <a:pt x="3223" y="2495"/>
                    <a:pt x="3223" y="1609"/>
                  </a:cubicBezTo>
                  <a:cubicBezTo>
                    <a:pt x="3223" y="724"/>
                    <a:pt x="2499" y="0"/>
                    <a:pt x="1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3"/>
            <p:cNvSpPr/>
            <p:nvPr/>
          </p:nvSpPr>
          <p:spPr>
            <a:xfrm>
              <a:off x="7493746" y="4160557"/>
              <a:ext cx="129557" cy="129175"/>
            </a:xfrm>
            <a:custGeom>
              <a:avLst/>
              <a:gdLst/>
              <a:ahLst/>
              <a:cxnLst/>
              <a:rect l="l" t="t" r="r" b="b"/>
              <a:pathLst>
                <a:path w="4747" h="4733" extrusionOk="0">
                  <a:moveTo>
                    <a:pt x="3670" y="1"/>
                  </a:moveTo>
                  <a:lnTo>
                    <a:pt x="3670" y="1077"/>
                  </a:lnTo>
                  <a:lnTo>
                    <a:pt x="0" y="1077"/>
                  </a:lnTo>
                  <a:cubicBezTo>
                    <a:pt x="261" y="1733"/>
                    <a:pt x="409" y="2460"/>
                    <a:pt x="409" y="3222"/>
                  </a:cubicBezTo>
                  <a:cubicBezTo>
                    <a:pt x="409" y="3752"/>
                    <a:pt x="321" y="4253"/>
                    <a:pt x="194" y="4733"/>
                  </a:cubicBezTo>
                  <a:lnTo>
                    <a:pt x="4746" y="3060"/>
                  </a:lnTo>
                  <a:lnTo>
                    <a:pt x="47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3"/>
            <p:cNvSpPr/>
            <p:nvPr/>
          </p:nvSpPr>
          <p:spPr>
            <a:xfrm>
              <a:off x="7335695" y="4043254"/>
              <a:ext cx="74672" cy="65420"/>
            </a:xfrm>
            <a:custGeom>
              <a:avLst/>
              <a:gdLst/>
              <a:ahLst/>
              <a:cxnLst/>
              <a:rect l="l" t="t" r="r" b="b"/>
              <a:pathLst>
                <a:path w="2736" h="2397" extrusionOk="0">
                  <a:moveTo>
                    <a:pt x="371" y="1"/>
                  </a:moveTo>
                  <a:lnTo>
                    <a:pt x="0" y="2397"/>
                  </a:lnTo>
                  <a:cubicBezTo>
                    <a:pt x="438" y="2252"/>
                    <a:pt x="890" y="2150"/>
                    <a:pt x="1366" y="2150"/>
                  </a:cubicBezTo>
                  <a:cubicBezTo>
                    <a:pt x="1842" y="2150"/>
                    <a:pt x="2298" y="2255"/>
                    <a:pt x="2735" y="2397"/>
                  </a:cubicBezTo>
                  <a:lnTo>
                    <a:pt x="2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3"/>
            <p:cNvSpPr/>
            <p:nvPr/>
          </p:nvSpPr>
          <p:spPr>
            <a:xfrm>
              <a:off x="7122759" y="4160557"/>
              <a:ext cx="129557" cy="129175"/>
            </a:xfrm>
            <a:custGeom>
              <a:avLst/>
              <a:gdLst/>
              <a:ahLst/>
              <a:cxnLst/>
              <a:rect l="l" t="t" r="r" b="b"/>
              <a:pathLst>
                <a:path w="4747" h="4733" extrusionOk="0">
                  <a:moveTo>
                    <a:pt x="0" y="1"/>
                  </a:moveTo>
                  <a:lnTo>
                    <a:pt x="0" y="3060"/>
                  </a:lnTo>
                  <a:lnTo>
                    <a:pt x="4552" y="4733"/>
                  </a:lnTo>
                  <a:cubicBezTo>
                    <a:pt x="4422" y="4253"/>
                    <a:pt x="4334" y="3755"/>
                    <a:pt x="4334" y="3226"/>
                  </a:cubicBezTo>
                  <a:cubicBezTo>
                    <a:pt x="4334" y="2460"/>
                    <a:pt x="4485" y="1733"/>
                    <a:pt x="4747" y="1077"/>
                  </a:cubicBezTo>
                  <a:lnTo>
                    <a:pt x="1077" y="1077"/>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3"/>
            <p:cNvSpPr/>
            <p:nvPr/>
          </p:nvSpPr>
          <p:spPr>
            <a:xfrm>
              <a:off x="7294484" y="4131273"/>
              <a:ext cx="156986" cy="58679"/>
            </a:xfrm>
            <a:custGeom>
              <a:avLst/>
              <a:gdLst/>
              <a:ahLst/>
              <a:cxnLst/>
              <a:rect l="l" t="t" r="r" b="b"/>
              <a:pathLst>
                <a:path w="5752" h="2150" extrusionOk="0">
                  <a:moveTo>
                    <a:pt x="2876" y="1"/>
                  </a:moveTo>
                  <a:cubicBezTo>
                    <a:pt x="1719" y="1"/>
                    <a:pt x="688" y="615"/>
                    <a:pt x="0" y="1564"/>
                  </a:cubicBezTo>
                  <a:cubicBezTo>
                    <a:pt x="801" y="1938"/>
                    <a:pt x="1789" y="2150"/>
                    <a:pt x="2876" y="2150"/>
                  </a:cubicBezTo>
                  <a:cubicBezTo>
                    <a:pt x="3963" y="2150"/>
                    <a:pt x="4951" y="1935"/>
                    <a:pt x="5752" y="1557"/>
                  </a:cubicBezTo>
                  <a:cubicBezTo>
                    <a:pt x="5064" y="615"/>
                    <a:pt x="4037" y="1"/>
                    <a:pt x="2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3"/>
            <p:cNvSpPr/>
            <p:nvPr/>
          </p:nvSpPr>
          <p:spPr>
            <a:xfrm>
              <a:off x="7270384" y="4199558"/>
              <a:ext cx="205376" cy="133624"/>
            </a:xfrm>
            <a:custGeom>
              <a:avLst/>
              <a:gdLst/>
              <a:ahLst/>
              <a:cxnLst/>
              <a:rect l="l" t="t" r="r" b="b"/>
              <a:pathLst>
                <a:path w="7525" h="4896" extrusionOk="0">
                  <a:moveTo>
                    <a:pt x="354" y="1"/>
                  </a:moveTo>
                  <a:cubicBezTo>
                    <a:pt x="135" y="548"/>
                    <a:pt x="1" y="1151"/>
                    <a:pt x="1" y="1793"/>
                  </a:cubicBezTo>
                  <a:cubicBezTo>
                    <a:pt x="1" y="3018"/>
                    <a:pt x="453" y="4112"/>
                    <a:pt x="1165" y="4895"/>
                  </a:cubicBezTo>
                  <a:cubicBezTo>
                    <a:pt x="1462" y="3734"/>
                    <a:pt x="2506" y="2870"/>
                    <a:pt x="3759" y="2870"/>
                  </a:cubicBezTo>
                  <a:cubicBezTo>
                    <a:pt x="5012" y="2870"/>
                    <a:pt x="6060" y="3734"/>
                    <a:pt x="6353" y="4895"/>
                  </a:cubicBezTo>
                  <a:cubicBezTo>
                    <a:pt x="7069" y="4115"/>
                    <a:pt x="7517" y="3018"/>
                    <a:pt x="7517" y="1793"/>
                  </a:cubicBezTo>
                  <a:cubicBezTo>
                    <a:pt x="7524" y="1151"/>
                    <a:pt x="7390" y="548"/>
                    <a:pt x="7164" y="1"/>
                  </a:cubicBezTo>
                  <a:cubicBezTo>
                    <a:pt x="6212" y="463"/>
                    <a:pt x="5047" y="724"/>
                    <a:pt x="3759" y="724"/>
                  </a:cubicBezTo>
                  <a:cubicBezTo>
                    <a:pt x="2468" y="724"/>
                    <a:pt x="1303" y="463"/>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63"/>
          <p:cNvGrpSpPr/>
          <p:nvPr/>
        </p:nvGrpSpPr>
        <p:grpSpPr>
          <a:xfrm>
            <a:off x="7923166" y="4103843"/>
            <a:ext cx="500654" cy="500463"/>
            <a:chOff x="7923166" y="4027643"/>
            <a:chExt cx="500654" cy="500463"/>
          </a:xfrm>
        </p:grpSpPr>
        <p:sp>
          <p:nvSpPr>
            <p:cNvPr id="1658" name="Google Shape;1658;p63"/>
            <p:cNvSpPr/>
            <p:nvPr/>
          </p:nvSpPr>
          <p:spPr>
            <a:xfrm>
              <a:off x="8158646" y="4498684"/>
              <a:ext cx="29394" cy="29421"/>
            </a:xfrm>
            <a:custGeom>
              <a:avLst/>
              <a:gdLst/>
              <a:ahLst/>
              <a:cxnLst/>
              <a:rect l="l" t="t" r="r" b="b"/>
              <a:pathLst>
                <a:path w="1077" h="1078" extrusionOk="0">
                  <a:moveTo>
                    <a:pt x="0" y="1"/>
                  </a:moveTo>
                  <a:lnTo>
                    <a:pt x="0" y="1077"/>
                  </a:lnTo>
                  <a:lnTo>
                    <a:pt x="1077" y="1077"/>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3"/>
            <p:cNvSpPr/>
            <p:nvPr/>
          </p:nvSpPr>
          <p:spPr>
            <a:xfrm>
              <a:off x="8158646" y="4027752"/>
              <a:ext cx="29394" cy="29394"/>
            </a:xfrm>
            <a:custGeom>
              <a:avLst/>
              <a:gdLst/>
              <a:ahLst/>
              <a:cxnLst/>
              <a:rect l="l" t="t" r="r" b="b"/>
              <a:pathLst>
                <a:path w="1077" h="1077" extrusionOk="0">
                  <a:moveTo>
                    <a:pt x="0" y="1"/>
                  </a:moveTo>
                  <a:lnTo>
                    <a:pt x="0" y="1077"/>
                  </a:lnTo>
                  <a:lnTo>
                    <a:pt x="1077" y="1077"/>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3"/>
            <p:cNvSpPr/>
            <p:nvPr/>
          </p:nvSpPr>
          <p:spPr>
            <a:xfrm>
              <a:off x="8129279" y="4233838"/>
              <a:ext cx="88046" cy="88073"/>
            </a:xfrm>
            <a:custGeom>
              <a:avLst/>
              <a:gdLst/>
              <a:ahLst/>
              <a:cxnLst/>
              <a:rect l="l" t="t" r="r" b="b"/>
              <a:pathLst>
                <a:path w="3226" h="3227" extrusionOk="0">
                  <a:moveTo>
                    <a:pt x="2153" y="1077"/>
                  </a:moveTo>
                  <a:lnTo>
                    <a:pt x="2153" y="2153"/>
                  </a:lnTo>
                  <a:lnTo>
                    <a:pt x="1076" y="2153"/>
                  </a:lnTo>
                  <a:lnTo>
                    <a:pt x="1076" y="1077"/>
                  </a:lnTo>
                  <a:close/>
                  <a:moveTo>
                    <a:pt x="0" y="1"/>
                  </a:moveTo>
                  <a:lnTo>
                    <a:pt x="0" y="3226"/>
                  </a:lnTo>
                  <a:lnTo>
                    <a:pt x="3225" y="3226"/>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3"/>
            <p:cNvSpPr/>
            <p:nvPr/>
          </p:nvSpPr>
          <p:spPr>
            <a:xfrm>
              <a:off x="7923166" y="4027643"/>
              <a:ext cx="500654" cy="500463"/>
            </a:xfrm>
            <a:custGeom>
              <a:avLst/>
              <a:gdLst/>
              <a:ahLst/>
              <a:cxnLst/>
              <a:rect l="l" t="t" r="r" b="b"/>
              <a:pathLst>
                <a:path w="18344" h="18337" extrusionOk="0">
                  <a:moveTo>
                    <a:pt x="11854" y="6483"/>
                  </a:moveTo>
                  <a:lnTo>
                    <a:pt x="11854" y="11857"/>
                  </a:lnTo>
                  <a:lnTo>
                    <a:pt x="6479" y="11857"/>
                  </a:lnTo>
                  <a:lnTo>
                    <a:pt x="6479" y="6483"/>
                  </a:lnTo>
                  <a:close/>
                  <a:moveTo>
                    <a:pt x="1" y="1"/>
                  </a:moveTo>
                  <a:lnTo>
                    <a:pt x="1" y="3223"/>
                  </a:lnTo>
                  <a:lnTo>
                    <a:pt x="3261" y="3223"/>
                  </a:lnTo>
                  <a:lnTo>
                    <a:pt x="3261" y="2146"/>
                  </a:lnTo>
                  <a:lnTo>
                    <a:pt x="5407" y="2146"/>
                  </a:lnTo>
                  <a:lnTo>
                    <a:pt x="5407" y="4295"/>
                  </a:lnTo>
                  <a:lnTo>
                    <a:pt x="4330" y="4295"/>
                  </a:lnTo>
                  <a:lnTo>
                    <a:pt x="4330" y="5407"/>
                  </a:lnTo>
                  <a:lnTo>
                    <a:pt x="1" y="5407"/>
                  </a:lnTo>
                  <a:lnTo>
                    <a:pt x="1" y="6483"/>
                  </a:lnTo>
                  <a:lnTo>
                    <a:pt x="4330" y="6483"/>
                  </a:lnTo>
                  <a:lnTo>
                    <a:pt x="4330" y="8632"/>
                  </a:lnTo>
                  <a:lnTo>
                    <a:pt x="3261" y="8632"/>
                  </a:lnTo>
                  <a:lnTo>
                    <a:pt x="3261" y="7556"/>
                  </a:lnTo>
                  <a:lnTo>
                    <a:pt x="1" y="7556"/>
                  </a:lnTo>
                  <a:lnTo>
                    <a:pt x="1" y="10781"/>
                  </a:lnTo>
                  <a:lnTo>
                    <a:pt x="3261" y="10781"/>
                  </a:lnTo>
                  <a:lnTo>
                    <a:pt x="3261" y="9705"/>
                  </a:lnTo>
                  <a:lnTo>
                    <a:pt x="4338" y="9705"/>
                  </a:lnTo>
                  <a:lnTo>
                    <a:pt x="4338" y="11850"/>
                  </a:lnTo>
                  <a:lnTo>
                    <a:pt x="4" y="11850"/>
                  </a:lnTo>
                  <a:lnTo>
                    <a:pt x="4" y="12927"/>
                  </a:lnTo>
                  <a:lnTo>
                    <a:pt x="4338" y="12927"/>
                  </a:lnTo>
                  <a:lnTo>
                    <a:pt x="4338" y="14038"/>
                  </a:lnTo>
                  <a:lnTo>
                    <a:pt x="5410" y="14038"/>
                  </a:lnTo>
                  <a:lnTo>
                    <a:pt x="5410" y="16187"/>
                  </a:lnTo>
                  <a:lnTo>
                    <a:pt x="3261" y="16187"/>
                  </a:lnTo>
                  <a:lnTo>
                    <a:pt x="3261" y="15111"/>
                  </a:lnTo>
                  <a:lnTo>
                    <a:pt x="1" y="15111"/>
                  </a:lnTo>
                  <a:lnTo>
                    <a:pt x="1" y="18336"/>
                  </a:lnTo>
                  <a:lnTo>
                    <a:pt x="3261" y="18336"/>
                  </a:lnTo>
                  <a:lnTo>
                    <a:pt x="3261" y="17260"/>
                  </a:lnTo>
                  <a:lnTo>
                    <a:pt x="6483" y="17260"/>
                  </a:lnTo>
                  <a:lnTo>
                    <a:pt x="6483" y="14035"/>
                  </a:lnTo>
                  <a:lnTo>
                    <a:pt x="8632" y="14035"/>
                  </a:lnTo>
                  <a:lnTo>
                    <a:pt x="8632" y="16184"/>
                  </a:lnTo>
                  <a:lnTo>
                    <a:pt x="9708" y="16184"/>
                  </a:lnTo>
                  <a:lnTo>
                    <a:pt x="9708" y="14035"/>
                  </a:lnTo>
                  <a:lnTo>
                    <a:pt x="11857" y="14035"/>
                  </a:lnTo>
                  <a:lnTo>
                    <a:pt x="11857" y="17260"/>
                  </a:lnTo>
                  <a:lnTo>
                    <a:pt x="15083" y="17260"/>
                  </a:lnTo>
                  <a:lnTo>
                    <a:pt x="15083" y="18336"/>
                  </a:lnTo>
                  <a:lnTo>
                    <a:pt x="18340" y="18336"/>
                  </a:lnTo>
                  <a:lnTo>
                    <a:pt x="18340" y="15111"/>
                  </a:lnTo>
                  <a:lnTo>
                    <a:pt x="15083" y="15111"/>
                  </a:lnTo>
                  <a:lnTo>
                    <a:pt x="15083" y="16187"/>
                  </a:lnTo>
                  <a:lnTo>
                    <a:pt x="12934" y="16187"/>
                  </a:lnTo>
                  <a:lnTo>
                    <a:pt x="12934" y="14038"/>
                  </a:lnTo>
                  <a:lnTo>
                    <a:pt x="14010" y="14038"/>
                  </a:lnTo>
                  <a:lnTo>
                    <a:pt x="14010" y="12927"/>
                  </a:lnTo>
                  <a:lnTo>
                    <a:pt x="18340" y="12927"/>
                  </a:lnTo>
                  <a:lnTo>
                    <a:pt x="18340" y="11850"/>
                  </a:lnTo>
                  <a:lnTo>
                    <a:pt x="14010" y="11850"/>
                  </a:lnTo>
                  <a:lnTo>
                    <a:pt x="14010" y="9705"/>
                  </a:lnTo>
                  <a:lnTo>
                    <a:pt x="15086" y="9705"/>
                  </a:lnTo>
                  <a:lnTo>
                    <a:pt x="15086" y="10781"/>
                  </a:lnTo>
                  <a:lnTo>
                    <a:pt x="18343" y="10781"/>
                  </a:lnTo>
                  <a:lnTo>
                    <a:pt x="18343" y="7556"/>
                  </a:lnTo>
                  <a:lnTo>
                    <a:pt x="15086" y="7556"/>
                  </a:lnTo>
                  <a:lnTo>
                    <a:pt x="15086" y="8632"/>
                  </a:lnTo>
                  <a:lnTo>
                    <a:pt x="14010" y="8632"/>
                  </a:lnTo>
                  <a:lnTo>
                    <a:pt x="14010" y="6483"/>
                  </a:lnTo>
                  <a:lnTo>
                    <a:pt x="18340" y="6483"/>
                  </a:lnTo>
                  <a:lnTo>
                    <a:pt x="18340" y="5407"/>
                  </a:lnTo>
                  <a:lnTo>
                    <a:pt x="14010" y="5407"/>
                  </a:lnTo>
                  <a:lnTo>
                    <a:pt x="14010" y="4295"/>
                  </a:lnTo>
                  <a:lnTo>
                    <a:pt x="12934" y="4295"/>
                  </a:lnTo>
                  <a:lnTo>
                    <a:pt x="12934" y="2146"/>
                  </a:lnTo>
                  <a:lnTo>
                    <a:pt x="15083" y="2146"/>
                  </a:lnTo>
                  <a:lnTo>
                    <a:pt x="15083" y="3223"/>
                  </a:lnTo>
                  <a:lnTo>
                    <a:pt x="18340" y="3223"/>
                  </a:lnTo>
                  <a:lnTo>
                    <a:pt x="18340" y="1"/>
                  </a:lnTo>
                  <a:lnTo>
                    <a:pt x="15083" y="1"/>
                  </a:lnTo>
                  <a:lnTo>
                    <a:pt x="15083" y="1077"/>
                  </a:lnTo>
                  <a:lnTo>
                    <a:pt x="11850" y="1077"/>
                  </a:lnTo>
                  <a:lnTo>
                    <a:pt x="11850" y="4299"/>
                  </a:lnTo>
                  <a:lnTo>
                    <a:pt x="9705" y="4299"/>
                  </a:lnTo>
                  <a:lnTo>
                    <a:pt x="9705" y="2154"/>
                  </a:lnTo>
                  <a:lnTo>
                    <a:pt x="8628" y="2154"/>
                  </a:lnTo>
                  <a:lnTo>
                    <a:pt x="8628" y="4299"/>
                  </a:lnTo>
                  <a:lnTo>
                    <a:pt x="6479" y="4299"/>
                  </a:lnTo>
                  <a:lnTo>
                    <a:pt x="6479" y="1077"/>
                  </a:lnTo>
                  <a:lnTo>
                    <a:pt x="3261" y="1077"/>
                  </a:lnTo>
                  <a:lnTo>
                    <a:pt x="3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665"/>
        <p:cNvGrpSpPr/>
        <p:nvPr/>
      </p:nvGrpSpPr>
      <p:grpSpPr>
        <a:xfrm>
          <a:off x="0" y="0"/>
          <a:ext cx="0" cy="0"/>
          <a:chOff x="0" y="0"/>
          <a:chExt cx="0" cy="0"/>
        </a:xfrm>
      </p:grpSpPr>
      <p:sp>
        <p:nvSpPr>
          <p:cNvPr id="1666" name="Google Shape;166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667" name="Google Shape;1667;p64"/>
          <p:cNvGrpSpPr/>
          <p:nvPr/>
        </p:nvGrpSpPr>
        <p:grpSpPr>
          <a:xfrm>
            <a:off x="1078327" y="2800534"/>
            <a:ext cx="1621728" cy="1617798"/>
            <a:chOff x="1078275" y="2139824"/>
            <a:chExt cx="2474788" cy="2468790"/>
          </a:xfrm>
        </p:grpSpPr>
        <p:sp>
          <p:nvSpPr>
            <p:cNvPr id="1668" name="Google Shape;1668;p64"/>
            <p:cNvSpPr/>
            <p:nvPr/>
          </p:nvSpPr>
          <p:spPr>
            <a:xfrm>
              <a:off x="1483431" y="2576795"/>
              <a:ext cx="1578449" cy="1578255"/>
            </a:xfrm>
            <a:custGeom>
              <a:avLst/>
              <a:gdLst/>
              <a:ahLst/>
              <a:cxnLst/>
              <a:rect l="l" t="t" r="r" b="b"/>
              <a:pathLst>
                <a:path w="33989" h="33983" extrusionOk="0">
                  <a:moveTo>
                    <a:pt x="17063" y="1007"/>
                  </a:moveTo>
                  <a:lnTo>
                    <a:pt x="16920" y="1007"/>
                  </a:lnTo>
                  <a:lnTo>
                    <a:pt x="16920" y="0"/>
                  </a:lnTo>
                  <a:lnTo>
                    <a:pt x="17063" y="0"/>
                  </a:lnTo>
                  <a:close/>
                  <a:moveTo>
                    <a:pt x="17063" y="33982"/>
                  </a:moveTo>
                  <a:lnTo>
                    <a:pt x="16920" y="33982"/>
                  </a:lnTo>
                  <a:lnTo>
                    <a:pt x="16920" y="32975"/>
                  </a:lnTo>
                  <a:lnTo>
                    <a:pt x="17063" y="32975"/>
                  </a:lnTo>
                  <a:close/>
                  <a:moveTo>
                    <a:pt x="15677" y="1053"/>
                  </a:moveTo>
                  <a:lnTo>
                    <a:pt x="15533" y="1071"/>
                  </a:lnTo>
                  <a:lnTo>
                    <a:pt x="15446" y="69"/>
                  </a:lnTo>
                  <a:lnTo>
                    <a:pt x="15590" y="52"/>
                  </a:lnTo>
                  <a:close/>
                  <a:moveTo>
                    <a:pt x="18548" y="33908"/>
                  </a:moveTo>
                  <a:lnTo>
                    <a:pt x="18404" y="33925"/>
                  </a:lnTo>
                  <a:lnTo>
                    <a:pt x="18312" y="32924"/>
                  </a:lnTo>
                  <a:lnTo>
                    <a:pt x="18456" y="32906"/>
                  </a:lnTo>
                  <a:close/>
                  <a:moveTo>
                    <a:pt x="14290" y="1238"/>
                  </a:moveTo>
                  <a:lnTo>
                    <a:pt x="14151" y="1255"/>
                  </a:lnTo>
                  <a:lnTo>
                    <a:pt x="13979" y="265"/>
                  </a:lnTo>
                  <a:lnTo>
                    <a:pt x="14117" y="242"/>
                  </a:lnTo>
                  <a:close/>
                  <a:moveTo>
                    <a:pt x="20016" y="33706"/>
                  </a:moveTo>
                  <a:lnTo>
                    <a:pt x="19878" y="33729"/>
                  </a:lnTo>
                  <a:lnTo>
                    <a:pt x="19705" y="32734"/>
                  </a:lnTo>
                  <a:lnTo>
                    <a:pt x="19843" y="32716"/>
                  </a:lnTo>
                  <a:close/>
                  <a:moveTo>
                    <a:pt x="12926" y="1531"/>
                  </a:moveTo>
                  <a:lnTo>
                    <a:pt x="12793" y="1566"/>
                  </a:lnTo>
                  <a:lnTo>
                    <a:pt x="12534" y="593"/>
                  </a:lnTo>
                  <a:lnTo>
                    <a:pt x="12667" y="558"/>
                  </a:lnTo>
                  <a:close/>
                  <a:moveTo>
                    <a:pt x="21460" y="33384"/>
                  </a:moveTo>
                  <a:lnTo>
                    <a:pt x="21322" y="33419"/>
                  </a:lnTo>
                  <a:lnTo>
                    <a:pt x="21063" y="32446"/>
                  </a:lnTo>
                  <a:lnTo>
                    <a:pt x="21201" y="32411"/>
                  </a:lnTo>
                  <a:close/>
                  <a:moveTo>
                    <a:pt x="11596" y="1940"/>
                  </a:moveTo>
                  <a:lnTo>
                    <a:pt x="11458" y="1991"/>
                  </a:lnTo>
                  <a:lnTo>
                    <a:pt x="11113" y="1048"/>
                  </a:lnTo>
                  <a:lnTo>
                    <a:pt x="11251" y="996"/>
                  </a:lnTo>
                  <a:close/>
                  <a:moveTo>
                    <a:pt x="22876" y="32929"/>
                  </a:moveTo>
                  <a:lnTo>
                    <a:pt x="22738" y="32981"/>
                  </a:lnTo>
                  <a:lnTo>
                    <a:pt x="22392" y="32037"/>
                  </a:lnTo>
                  <a:lnTo>
                    <a:pt x="22531" y="31986"/>
                  </a:lnTo>
                  <a:close/>
                  <a:moveTo>
                    <a:pt x="10302" y="2475"/>
                  </a:moveTo>
                  <a:lnTo>
                    <a:pt x="10175" y="2532"/>
                  </a:lnTo>
                  <a:lnTo>
                    <a:pt x="9749" y="1617"/>
                  </a:lnTo>
                  <a:lnTo>
                    <a:pt x="9876" y="1560"/>
                  </a:lnTo>
                  <a:close/>
                  <a:moveTo>
                    <a:pt x="24245" y="32354"/>
                  </a:moveTo>
                  <a:lnTo>
                    <a:pt x="24113" y="32411"/>
                  </a:lnTo>
                  <a:lnTo>
                    <a:pt x="23687" y="31496"/>
                  </a:lnTo>
                  <a:lnTo>
                    <a:pt x="23820" y="31439"/>
                  </a:lnTo>
                  <a:close/>
                  <a:moveTo>
                    <a:pt x="9064" y="3108"/>
                  </a:moveTo>
                  <a:lnTo>
                    <a:pt x="8943" y="3177"/>
                  </a:lnTo>
                  <a:lnTo>
                    <a:pt x="8437" y="2308"/>
                  </a:lnTo>
                  <a:lnTo>
                    <a:pt x="8564" y="2233"/>
                  </a:lnTo>
                  <a:close/>
                  <a:moveTo>
                    <a:pt x="25552" y="31669"/>
                  </a:moveTo>
                  <a:lnTo>
                    <a:pt x="25431" y="31744"/>
                  </a:lnTo>
                  <a:lnTo>
                    <a:pt x="24925" y="30875"/>
                  </a:lnTo>
                  <a:lnTo>
                    <a:pt x="25051" y="30800"/>
                  </a:lnTo>
                  <a:close/>
                  <a:moveTo>
                    <a:pt x="7884" y="3856"/>
                  </a:moveTo>
                  <a:lnTo>
                    <a:pt x="7769" y="3931"/>
                  </a:lnTo>
                  <a:lnTo>
                    <a:pt x="7194" y="3114"/>
                  </a:lnTo>
                  <a:lnTo>
                    <a:pt x="7309" y="3033"/>
                  </a:lnTo>
                  <a:close/>
                  <a:moveTo>
                    <a:pt x="26795" y="30863"/>
                  </a:moveTo>
                  <a:lnTo>
                    <a:pt x="26680" y="30944"/>
                  </a:lnTo>
                  <a:lnTo>
                    <a:pt x="26104" y="30121"/>
                  </a:lnTo>
                  <a:lnTo>
                    <a:pt x="26219" y="30046"/>
                  </a:lnTo>
                  <a:close/>
                  <a:moveTo>
                    <a:pt x="6780" y="4696"/>
                  </a:moveTo>
                  <a:lnTo>
                    <a:pt x="6670" y="4788"/>
                  </a:lnTo>
                  <a:lnTo>
                    <a:pt x="6020" y="4017"/>
                  </a:lnTo>
                  <a:lnTo>
                    <a:pt x="6129" y="3925"/>
                  </a:lnTo>
                  <a:close/>
                  <a:moveTo>
                    <a:pt x="27969" y="29960"/>
                  </a:moveTo>
                  <a:lnTo>
                    <a:pt x="27859" y="30052"/>
                  </a:lnTo>
                  <a:lnTo>
                    <a:pt x="27215" y="29281"/>
                  </a:lnTo>
                  <a:lnTo>
                    <a:pt x="27324" y="29189"/>
                  </a:lnTo>
                  <a:close/>
                  <a:moveTo>
                    <a:pt x="5744" y="5640"/>
                  </a:moveTo>
                  <a:lnTo>
                    <a:pt x="5640" y="5738"/>
                  </a:lnTo>
                  <a:lnTo>
                    <a:pt x="4926" y="5024"/>
                  </a:lnTo>
                  <a:lnTo>
                    <a:pt x="5030" y="4926"/>
                  </a:lnTo>
                  <a:close/>
                  <a:moveTo>
                    <a:pt x="29062" y="28953"/>
                  </a:moveTo>
                  <a:lnTo>
                    <a:pt x="28964" y="29051"/>
                  </a:lnTo>
                  <a:lnTo>
                    <a:pt x="28251" y="28343"/>
                  </a:lnTo>
                  <a:lnTo>
                    <a:pt x="28349" y="28239"/>
                  </a:lnTo>
                  <a:close/>
                  <a:moveTo>
                    <a:pt x="4800" y="6659"/>
                  </a:moveTo>
                  <a:lnTo>
                    <a:pt x="4708" y="6768"/>
                  </a:lnTo>
                  <a:lnTo>
                    <a:pt x="3937" y="6118"/>
                  </a:lnTo>
                  <a:lnTo>
                    <a:pt x="4029" y="6014"/>
                  </a:lnTo>
                  <a:close/>
                  <a:moveTo>
                    <a:pt x="30058" y="27859"/>
                  </a:moveTo>
                  <a:lnTo>
                    <a:pt x="29960" y="27969"/>
                  </a:lnTo>
                  <a:lnTo>
                    <a:pt x="29195" y="27318"/>
                  </a:lnTo>
                  <a:lnTo>
                    <a:pt x="29287" y="27209"/>
                  </a:lnTo>
                  <a:close/>
                  <a:moveTo>
                    <a:pt x="3942" y="7758"/>
                  </a:moveTo>
                  <a:lnTo>
                    <a:pt x="3862" y="7873"/>
                  </a:lnTo>
                  <a:lnTo>
                    <a:pt x="3045" y="7297"/>
                  </a:lnTo>
                  <a:lnTo>
                    <a:pt x="3125" y="7182"/>
                  </a:lnTo>
                  <a:close/>
                  <a:moveTo>
                    <a:pt x="30956" y="26680"/>
                  </a:moveTo>
                  <a:lnTo>
                    <a:pt x="30875" y="26795"/>
                  </a:lnTo>
                  <a:lnTo>
                    <a:pt x="30058" y="26219"/>
                  </a:lnTo>
                  <a:lnTo>
                    <a:pt x="30133" y="26104"/>
                  </a:lnTo>
                  <a:close/>
                  <a:moveTo>
                    <a:pt x="3189" y="8932"/>
                  </a:moveTo>
                  <a:lnTo>
                    <a:pt x="3114" y="9053"/>
                  </a:lnTo>
                  <a:lnTo>
                    <a:pt x="2245" y="8552"/>
                  </a:lnTo>
                  <a:lnTo>
                    <a:pt x="2314" y="8431"/>
                  </a:lnTo>
                  <a:close/>
                  <a:moveTo>
                    <a:pt x="31744" y="25419"/>
                  </a:moveTo>
                  <a:lnTo>
                    <a:pt x="31675" y="25540"/>
                  </a:lnTo>
                  <a:lnTo>
                    <a:pt x="30806" y="25040"/>
                  </a:lnTo>
                  <a:lnTo>
                    <a:pt x="30875" y="24919"/>
                  </a:lnTo>
                  <a:close/>
                  <a:moveTo>
                    <a:pt x="2538" y="10169"/>
                  </a:moveTo>
                  <a:lnTo>
                    <a:pt x="2481" y="10301"/>
                  </a:lnTo>
                  <a:lnTo>
                    <a:pt x="1571" y="9876"/>
                  </a:lnTo>
                  <a:lnTo>
                    <a:pt x="1629" y="9743"/>
                  </a:lnTo>
                  <a:close/>
                  <a:moveTo>
                    <a:pt x="32423" y="24101"/>
                  </a:moveTo>
                  <a:lnTo>
                    <a:pt x="32365" y="24234"/>
                  </a:lnTo>
                  <a:lnTo>
                    <a:pt x="31450" y="23808"/>
                  </a:lnTo>
                  <a:lnTo>
                    <a:pt x="31508" y="23681"/>
                  </a:lnTo>
                  <a:close/>
                  <a:moveTo>
                    <a:pt x="2003" y="11458"/>
                  </a:moveTo>
                  <a:lnTo>
                    <a:pt x="1951" y="11596"/>
                  </a:lnTo>
                  <a:lnTo>
                    <a:pt x="1007" y="11251"/>
                  </a:lnTo>
                  <a:lnTo>
                    <a:pt x="1059" y="11113"/>
                  </a:lnTo>
                  <a:close/>
                  <a:moveTo>
                    <a:pt x="32993" y="22732"/>
                  </a:moveTo>
                  <a:lnTo>
                    <a:pt x="32941" y="22864"/>
                  </a:lnTo>
                  <a:lnTo>
                    <a:pt x="31997" y="22519"/>
                  </a:lnTo>
                  <a:lnTo>
                    <a:pt x="32049" y="22387"/>
                  </a:lnTo>
                  <a:close/>
                  <a:moveTo>
                    <a:pt x="1577" y="12782"/>
                  </a:moveTo>
                  <a:lnTo>
                    <a:pt x="1543" y="12920"/>
                  </a:lnTo>
                  <a:lnTo>
                    <a:pt x="570" y="12661"/>
                  </a:lnTo>
                  <a:lnTo>
                    <a:pt x="605" y="12523"/>
                  </a:lnTo>
                  <a:close/>
                  <a:moveTo>
                    <a:pt x="33430" y="21322"/>
                  </a:moveTo>
                  <a:lnTo>
                    <a:pt x="33396" y="21454"/>
                  </a:lnTo>
                  <a:lnTo>
                    <a:pt x="32423" y="21195"/>
                  </a:lnTo>
                  <a:lnTo>
                    <a:pt x="32458" y="21063"/>
                  </a:lnTo>
                  <a:close/>
                  <a:moveTo>
                    <a:pt x="1266" y="14140"/>
                  </a:moveTo>
                  <a:lnTo>
                    <a:pt x="1243" y="14278"/>
                  </a:lnTo>
                  <a:lnTo>
                    <a:pt x="254" y="14105"/>
                  </a:lnTo>
                  <a:lnTo>
                    <a:pt x="277" y="13967"/>
                  </a:lnTo>
                  <a:close/>
                  <a:moveTo>
                    <a:pt x="33741" y="19866"/>
                  </a:moveTo>
                  <a:lnTo>
                    <a:pt x="33718" y="20004"/>
                  </a:lnTo>
                  <a:lnTo>
                    <a:pt x="32722" y="19831"/>
                  </a:lnTo>
                  <a:lnTo>
                    <a:pt x="32745" y="19693"/>
                  </a:lnTo>
                  <a:close/>
                  <a:moveTo>
                    <a:pt x="1082" y="15521"/>
                  </a:moveTo>
                  <a:lnTo>
                    <a:pt x="1065" y="15665"/>
                  </a:lnTo>
                  <a:lnTo>
                    <a:pt x="64" y="15579"/>
                  </a:lnTo>
                  <a:lnTo>
                    <a:pt x="81" y="15435"/>
                  </a:lnTo>
                  <a:close/>
                  <a:moveTo>
                    <a:pt x="33925" y="18398"/>
                  </a:moveTo>
                  <a:lnTo>
                    <a:pt x="33908" y="18542"/>
                  </a:lnTo>
                  <a:lnTo>
                    <a:pt x="32912" y="18456"/>
                  </a:lnTo>
                  <a:lnTo>
                    <a:pt x="32924" y="18312"/>
                  </a:lnTo>
                  <a:close/>
                  <a:moveTo>
                    <a:pt x="1007" y="16919"/>
                  </a:moveTo>
                  <a:lnTo>
                    <a:pt x="1007" y="17063"/>
                  </a:lnTo>
                  <a:lnTo>
                    <a:pt x="0" y="17063"/>
                  </a:lnTo>
                  <a:lnTo>
                    <a:pt x="0" y="16919"/>
                  </a:lnTo>
                  <a:close/>
                  <a:moveTo>
                    <a:pt x="33988" y="16919"/>
                  </a:moveTo>
                  <a:lnTo>
                    <a:pt x="33988" y="17063"/>
                  </a:lnTo>
                  <a:lnTo>
                    <a:pt x="32981" y="17063"/>
                  </a:lnTo>
                  <a:lnTo>
                    <a:pt x="32981" y="16919"/>
                  </a:lnTo>
                  <a:close/>
                  <a:moveTo>
                    <a:pt x="1065" y="18312"/>
                  </a:moveTo>
                  <a:lnTo>
                    <a:pt x="1082" y="18456"/>
                  </a:lnTo>
                  <a:lnTo>
                    <a:pt x="81" y="18542"/>
                  </a:lnTo>
                  <a:lnTo>
                    <a:pt x="64" y="18398"/>
                  </a:lnTo>
                  <a:close/>
                  <a:moveTo>
                    <a:pt x="33919" y="15435"/>
                  </a:moveTo>
                  <a:lnTo>
                    <a:pt x="33931" y="15579"/>
                  </a:lnTo>
                  <a:lnTo>
                    <a:pt x="32935" y="15665"/>
                  </a:lnTo>
                  <a:lnTo>
                    <a:pt x="32918" y="15521"/>
                  </a:lnTo>
                  <a:close/>
                  <a:moveTo>
                    <a:pt x="1238" y="19693"/>
                  </a:moveTo>
                  <a:lnTo>
                    <a:pt x="1261" y="19831"/>
                  </a:lnTo>
                  <a:lnTo>
                    <a:pt x="265" y="20004"/>
                  </a:lnTo>
                  <a:lnTo>
                    <a:pt x="242" y="19866"/>
                  </a:lnTo>
                  <a:close/>
                  <a:moveTo>
                    <a:pt x="33718" y="13967"/>
                  </a:moveTo>
                  <a:lnTo>
                    <a:pt x="33741" y="14105"/>
                  </a:lnTo>
                  <a:lnTo>
                    <a:pt x="32745" y="14278"/>
                  </a:lnTo>
                  <a:lnTo>
                    <a:pt x="32722" y="14140"/>
                  </a:lnTo>
                  <a:close/>
                  <a:moveTo>
                    <a:pt x="1531" y="21063"/>
                  </a:moveTo>
                  <a:lnTo>
                    <a:pt x="1571" y="21195"/>
                  </a:lnTo>
                  <a:lnTo>
                    <a:pt x="599" y="21454"/>
                  </a:lnTo>
                  <a:lnTo>
                    <a:pt x="564" y="21322"/>
                  </a:lnTo>
                  <a:close/>
                  <a:moveTo>
                    <a:pt x="33396" y="12523"/>
                  </a:moveTo>
                  <a:lnTo>
                    <a:pt x="33430" y="12661"/>
                  </a:lnTo>
                  <a:lnTo>
                    <a:pt x="32458" y="12920"/>
                  </a:lnTo>
                  <a:lnTo>
                    <a:pt x="32423" y="12782"/>
                  </a:lnTo>
                  <a:close/>
                  <a:moveTo>
                    <a:pt x="1951" y="22392"/>
                  </a:moveTo>
                  <a:lnTo>
                    <a:pt x="2003" y="22530"/>
                  </a:lnTo>
                  <a:lnTo>
                    <a:pt x="1059" y="22876"/>
                  </a:lnTo>
                  <a:lnTo>
                    <a:pt x="1007" y="22738"/>
                  </a:lnTo>
                  <a:close/>
                  <a:moveTo>
                    <a:pt x="32941" y="11113"/>
                  </a:moveTo>
                  <a:lnTo>
                    <a:pt x="32993" y="11251"/>
                  </a:lnTo>
                  <a:lnTo>
                    <a:pt x="32049" y="11596"/>
                  </a:lnTo>
                  <a:lnTo>
                    <a:pt x="31997" y="11458"/>
                  </a:lnTo>
                  <a:close/>
                  <a:moveTo>
                    <a:pt x="2475" y="23681"/>
                  </a:moveTo>
                  <a:lnTo>
                    <a:pt x="2532" y="23808"/>
                  </a:lnTo>
                  <a:lnTo>
                    <a:pt x="1617" y="24234"/>
                  </a:lnTo>
                  <a:lnTo>
                    <a:pt x="1560" y="24101"/>
                  </a:lnTo>
                  <a:close/>
                  <a:moveTo>
                    <a:pt x="32365" y="9743"/>
                  </a:moveTo>
                  <a:lnTo>
                    <a:pt x="32423" y="9876"/>
                  </a:lnTo>
                  <a:lnTo>
                    <a:pt x="31508" y="10301"/>
                  </a:lnTo>
                  <a:lnTo>
                    <a:pt x="31450" y="10169"/>
                  </a:lnTo>
                  <a:close/>
                  <a:moveTo>
                    <a:pt x="3114" y="24919"/>
                  </a:moveTo>
                  <a:lnTo>
                    <a:pt x="3189" y="25040"/>
                  </a:lnTo>
                  <a:lnTo>
                    <a:pt x="2314" y="25540"/>
                  </a:lnTo>
                  <a:lnTo>
                    <a:pt x="2245" y="25419"/>
                  </a:lnTo>
                  <a:close/>
                  <a:moveTo>
                    <a:pt x="31675" y="8431"/>
                  </a:moveTo>
                  <a:lnTo>
                    <a:pt x="31744" y="8552"/>
                  </a:lnTo>
                  <a:lnTo>
                    <a:pt x="30875" y="9053"/>
                  </a:lnTo>
                  <a:lnTo>
                    <a:pt x="30806" y="8932"/>
                  </a:lnTo>
                  <a:close/>
                  <a:moveTo>
                    <a:pt x="3862" y="26098"/>
                  </a:moveTo>
                  <a:lnTo>
                    <a:pt x="3942" y="26213"/>
                  </a:lnTo>
                  <a:lnTo>
                    <a:pt x="3125" y="26789"/>
                  </a:lnTo>
                  <a:lnTo>
                    <a:pt x="3045" y="26674"/>
                  </a:lnTo>
                  <a:close/>
                  <a:moveTo>
                    <a:pt x="30875" y="7182"/>
                  </a:moveTo>
                  <a:lnTo>
                    <a:pt x="30956" y="7297"/>
                  </a:lnTo>
                  <a:lnTo>
                    <a:pt x="30133" y="7873"/>
                  </a:lnTo>
                  <a:lnTo>
                    <a:pt x="30058" y="7758"/>
                  </a:lnTo>
                  <a:close/>
                  <a:moveTo>
                    <a:pt x="4708" y="27209"/>
                  </a:moveTo>
                  <a:lnTo>
                    <a:pt x="4800" y="27318"/>
                  </a:lnTo>
                  <a:lnTo>
                    <a:pt x="4029" y="27969"/>
                  </a:lnTo>
                  <a:lnTo>
                    <a:pt x="3937" y="27859"/>
                  </a:lnTo>
                  <a:close/>
                  <a:moveTo>
                    <a:pt x="29971" y="6014"/>
                  </a:moveTo>
                  <a:lnTo>
                    <a:pt x="30064" y="6118"/>
                  </a:lnTo>
                  <a:lnTo>
                    <a:pt x="29292" y="6768"/>
                  </a:lnTo>
                  <a:lnTo>
                    <a:pt x="29200" y="6659"/>
                  </a:lnTo>
                  <a:close/>
                  <a:moveTo>
                    <a:pt x="5640" y="28239"/>
                  </a:moveTo>
                  <a:lnTo>
                    <a:pt x="5744" y="28343"/>
                  </a:lnTo>
                  <a:lnTo>
                    <a:pt x="5030" y="29051"/>
                  </a:lnTo>
                  <a:lnTo>
                    <a:pt x="4926" y="28953"/>
                  </a:lnTo>
                  <a:close/>
                  <a:moveTo>
                    <a:pt x="28964" y="4926"/>
                  </a:moveTo>
                  <a:lnTo>
                    <a:pt x="29062" y="5024"/>
                  </a:lnTo>
                  <a:lnTo>
                    <a:pt x="28349" y="5738"/>
                  </a:lnTo>
                  <a:lnTo>
                    <a:pt x="28251" y="5640"/>
                  </a:lnTo>
                  <a:close/>
                  <a:moveTo>
                    <a:pt x="6670" y="29189"/>
                  </a:moveTo>
                  <a:lnTo>
                    <a:pt x="6780" y="29281"/>
                  </a:lnTo>
                  <a:lnTo>
                    <a:pt x="6129" y="30052"/>
                  </a:lnTo>
                  <a:lnTo>
                    <a:pt x="6020" y="29960"/>
                  </a:lnTo>
                  <a:close/>
                  <a:moveTo>
                    <a:pt x="27859" y="3925"/>
                  </a:moveTo>
                  <a:lnTo>
                    <a:pt x="27969" y="4017"/>
                  </a:lnTo>
                  <a:lnTo>
                    <a:pt x="27324" y="4788"/>
                  </a:lnTo>
                  <a:lnTo>
                    <a:pt x="27215" y="4696"/>
                  </a:lnTo>
                  <a:close/>
                  <a:moveTo>
                    <a:pt x="7769" y="30046"/>
                  </a:moveTo>
                  <a:lnTo>
                    <a:pt x="7884" y="30121"/>
                  </a:lnTo>
                  <a:lnTo>
                    <a:pt x="7309" y="30944"/>
                  </a:lnTo>
                  <a:lnTo>
                    <a:pt x="7194" y="30863"/>
                  </a:lnTo>
                  <a:close/>
                  <a:moveTo>
                    <a:pt x="26680" y="3027"/>
                  </a:moveTo>
                  <a:lnTo>
                    <a:pt x="26795" y="3108"/>
                  </a:lnTo>
                  <a:lnTo>
                    <a:pt x="26219" y="3925"/>
                  </a:lnTo>
                  <a:lnTo>
                    <a:pt x="26104" y="3844"/>
                  </a:lnTo>
                  <a:close/>
                  <a:moveTo>
                    <a:pt x="8943" y="30800"/>
                  </a:moveTo>
                  <a:lnTo>
                    <a:pt x="9064" y="30875"/>
                  </a:lnTo>
                  <a:lnTo>
                    <a:pt x="8564" y="31744"/>
                  </a:lnTo>
                  <a:lnTo>
                    <a:pt x="8437" y="31669"/>
                  </a:lnTo>
                  <a:close/>
                  <a:moveTo>
                    <a:pt x="25431" y="2233"/>
                  </a:moveTo>
                  <a:lnTo>
                    <a:pt x="25552" y="2308"/>
                  </a:lnTo>
                  <a:lnTo>
                    <a:pt x="25051" y="3177"/>
                  </a:lnTo>
                  <a:lnTo>
                    <a:pt x="24925" y="3108"/>
                  </a:lnTo>
                  <a:close/>
                  <a:moveTo>
                    <a:pt x="10175" y="31450"/>
                  </a:moveTo>
                  <a:lnTo>
                    <a:pt x="10302" y="31508"/>
                  </a:lnTo>
                  <a:lnTo>
                    <a:pt x="9876" y="32417"/>
                  </a:lnTo>
                  <a:lnTo>
                    <a:pt x="9749" y="32360"/>
                  </a:lnTo>
                  <a:close/>
                  <a:moveTo>
                    <a:pt x="24113" y="1560"/>
                  </a:moveTo>
                  <a:lnTo>
                    <a:pt x="24240" y="1617"/>
                  </a:lnTo>
                  <a:lnTo>
                    <a:pt x="23820" y="2532"/>
                  </a:lnTo>
                  <a:lnTo>
                    <a:pt x="23687" y="2475"/>
                  </a:lnTo>
                  <a:close/>
                  <a:moveTo>
                    <a:pt x="11458" y="31986"/>
                  </a:moveTo>
                  <a:lnTo>
                    <a:pt x="11596" y="32037"/>
                  </a:lnTo>
                  <a:lnTo>
                    <a:pt x="11251" y="32981"/>
                  </a:lnTo>
                  <a:lnTo>
                    <a:pt x="11113" y="32929"/>
                  </a:lnTo>
                  <a:close/>
                  <a:moveTo>
                    <a:pt x="22738" y="996"/>
                  </a:moveTo>
                  <a:lnTo>
                    <a:pt x="22876" y="1048"/>
                  </a:lnTo>
                  <a:lnTo>
                    <a:pt x="22531" y="1991"/>
                  </a:lnTo>
                  <a:lnTo>
                    <a:pt x="22392" y="1940"/>
                  </a:lnTo>
                  <a:close/>
                  <a:moveTo>
                    <a:pt x="12793" y="32411"/>
                  </a:moveTo>
                  <a:lnTo>
                    <a:pt x="12926" y="32446"/>
                  </a:lnTo>
                  <a:lnTo>
                    <a:pt x="12667" y="33419"/>
                  </a:lnTo>
                  <a:lnTo>
                    <a:pt x="12534" y="33384"/>
                  </a:lnTo>
                  <a:close/>
                  <a:moveTo>
                    <a:pt x="21322" y="558"/>
                  </a:moveTo>
                  <a:lnTo>
                    <a:pt x="21460" y="593"/>
                  </a:lnTo>
                  <a:lnTo>
                    <a:pt x="21201" y="1566"/>
                  </a:lnTo>
                  <a:lnTo>
                    <a:pt x="21063" y="1531"/>
                  </a:lnTo>
                  <a:close/>
                  <a:moveTo>
                    <a:pt x="14151" y="32722"/>
                  </a:moveTo>
                  <a:lnTo>
                    <a:pt x="14284" y="32745"/>
                  </a:lnTo>
                  <a:lnTo>
                    <a:pt x="14117" y="33735"/>
                  </a:lnTo>
                  <a:lnTo>
                    <a:pt x="13979" y="33712"/>
                  </a:lnTo>
                  <a:close/>
                  <a:moveTo>
                    <a:pt x="19878" y="242"/>
                  </a:moveTo>
                  <a:lnTo>
                    <a:pt x="20016" y="265"/>
                  </a:lnTo>
                  <a:lnTo>
                    <a:pt x="19843" y="1255"/>
                  </a:lnTo>
                  <a:lnTo>
                    <a:pt x="19705" y="1238"/>
                  </a:lnTo>
                  <a:close/>
                  <a:moveTo>
                    <a:pt x="15533" y="32906"/>
                  </a:moveTo>
                  <a:lnTo>
                    <a:pt x="15677" y="32924"/>
                  </a:lnTo>
                  <a:lnTo>
                    <a:pt x="15590" y="33925"/>
                  </a:lnTo>
                  <a:lnTo>
                    <a:pt x="15446" y="33908"/>
                  </a:lnTo>
                  <a:close/>
                  <a:moveTo>
                    <a:pt x="18410" y="58"/>
                  </a:moveTo>
                  <a:lnTo>
                    <a:pt x="18554" y="69"/>
                  </a:lnTo>
                  <a:lnTo>
                    <a:pt x="18468" y="1071"/>
                  </a:lnTo>
                  <a:lnTo>
                    <a:pt x="18324" y="1053"/>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1438244" y="2532165"/>
              <a:ext cx="1668543" cy="1667239"/>
            </a:xfrm>
            <a:custGeom>
              <a:avLst/>
              <a:gdLst/>
              <a:ahLst/>
              <a:cxnLst/>
              <a:rect l="l" t="t" r="r" b="b"/>
              <a:pathLst>
                <a:path w="35929" h="35899" extrusionOk="0">
                  <a:moveTo>
                    <a:pt x="2297" y="13167"/>
                  </a:moveTo>
                  <a:lnTo>
                    <a:pt x="766" y="12770"/>
                  </a:lnTo>
                  <a:cubicBezTo>
                    <a:pt x="2924" y="5611"/>
                    <a:pt x="9439" y="328"/>
                    <a:pt x="17225" y="0"/>
                  </a:cubicBezTo>
                  <a:lnTo>
                    <a:pt x="17225" y="1583"/>
                  </a:lnTo>
                  <a:cubicBezTo>
                    <a:pt x="10181" y="1899"/>
                    <a:pt x="4282" y="6687"/>
                    <a:pt x="2297" y="13167"/>
                  </a:cubicBezTo>
                  <a:close/>
                  <a:moveTo>
                    <a:pt x="34351" y="17950"/>
                  </a:moveTo>
                  <a:cubicBezTo>
                    <a:pt x="34351" y="20453"/>
                    <a:pt x="33793" y="22830"/>
                    <a:pt x="32775" y="24947"/>
                  </a:cubicBezTo>
                  <a:lnTo>
                    <a:pt x="34173" y="25690"/>
                  </a:lnTo>
                  <a:cubicBezTo>
                    <a:pt x="35295" y="23348"/>
                    <a:pt x="35928" y="20718"/>
                    <a:pt x="35928" y="17950"/>
                  </a:cubicBezTo>
                  <a:cubicBezTo>
                    <a:pt x="35928" y="14376"/>
                    <a:pt x="34875" y="11044"/>
                    <a:pt x="33074" y="8247"/>
                  </a:cubicBezTo>
                  <a:lnTo>
                    <a:pt x="31779" y="9150"/>
                  </a:lnTo>
                  <a:cubicBezTo>
                    <a:pt x="33408" y="11694"/>
                    <a:pt x="34351" y="14715"/>
                    <a:pt x="34351" y="17950"/>
                  </a:cubicBezTo>
                  <a:close/>
                  <a:moveTo>
                    <a:pt x="30927" y="7936"/>
                  </a:moveTo>
                  <a:lnTo>
                    <a:pt x="32222" y="7033"/>
                  </a:lnTo>
                  <a:cubicBezTo>
                    <a:pt x="29080" y="2935"/>
                    <a:pt x="24211" y="230"/>
                    <a:pt x="18715" y="0"/>
                  </a:cubicBezTo>
                  <a:lnTo>
                    <a:pt x="18715" y="1583"/>
                  </a:lnTo>
                  <a:cubicBezTo>
                    <a:pt x="23676" y="1807"/>
                    <a:pt x="28073" y="4247"/>
                    <a:pt x="30927" y="7936"/>
                  </a:cubicBezTo>
                  <a:close/>
                  <a:moveTo>
                    <a:pt x="1583" y="17950"/>
                  </a:moveTo>
                  <a:cubicBezTo>
                    <a:pt x="1583" y="16804"/>
                    <a:pt x="1704" y="15682"/>
                    <a:pt x="1929" y="14606"/>
                  </a:cubicBezTo>
                  <a:lnTo>
                    <a:pt x="398" y="14209"/>
                  </a:lnTo>
                  <a:cubicBezTo>
                    <a:pt x="139" y="15417"/>
                    <a:pt x="1" y="16672"/>
                    <a:pt x="1" y="17950"/>
                  </a:cubicBezTo>
                  <a:cubicBezTo>
                    <a:pt x="1" y="27606"/>
                    <a:pt x="7666" y="35502"/>
                    <a:pt x="17225" y="35899"/>
                  </a:cubicBezTo>
                  <a:lnTo>
                    <a:pt x="17225" y="34316"/>
                  </a:lnTo>
                  <a:cubicBezTo>
                    <a:pt x="8535" y="33925"/>
                    <a:pt x="1583" y="26731"/>
                    <a:pt x="1583" y="17950"/>
                  </a:cubicBezTo>
                  <a:close/>
                  <a:moveTo>
                    <a:pt x="32084" y="26259"/>
                  </a:moveTo>
                  <a:cubicBezTo>
                    <a:pt x="29350" y="30886"/>
                    <a:pt x="24401" y="34057"/>
                    <a:pt x="18715" y="34316"/>
                  </a:cubicBezTo>
                  <a:lnTo>
                    <a:pt x="18715" y="35899"/>
                  </a:lnTo>
                  <a:cubicBezTo>
                    <a:pt x="25006" y="35640"/>
                    <a:pt x="30484" y="32129"/>
                    <a:pt x="33482" y="270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4"/>
            <p:cNvSpPr/>
            <p:nvPr/>
          </p:nvSpPr>
          <p:spPr>
            <a:xfrm>
              <a:off x="1112177" y="2261409"/>
              <a:ext cx="2299802" cy="2296396"/>
            </a:xfrm>
            <a:custGeom>
              <a:avLst/>
              <a:gdLst/>
              <a:ahLst/>
              <a:cxnLst/>
              <a:rect l="l" t="t" r="r" b="b"/>
              <a:pathLst>
                <a:path w="49522" h="49446" extrusionOk="0">
                  <a:moveTo>
                    <a:pt x="6688" y="34604"/>
                  </a:moveTo>
                  <a:lnTo>
                    <a:pt x="4973" y="35727"/>
                  </a:lnTo>
                  <a:cubicBezTo>
                    <a:pt x="1" y="27388"/>
                    <a:pt x="645" y="16517"/>
                    <a:pt x="7143" y="8782"/>
                  </a:cubicBezTo>
                  <a:lnTo>
                    <a:pt x="8656" y="10164"/>
                  </a:lnTo>
                  <a:cubicBezTo>
                    <a:pt x="2792" y="17190"/>
                    <a:pt x="2217" y="27031"/>
                    <a:pt x="6688" y="34604"/>
                  </a:cubicBezTo>
                  <a:close/>
                  <a:moveTo>
                    <a:pt x="39329" y="8086"/>
                  </a:moveTo>
                  <a:cubicBezTo>
                    <a:pt x="41723" y="10279"/>
                    <a:pt x="43507" y="12891"/>
                    <a:pt x="44658" y="15717"/>
                  </a:cubicBezTo>
                  <a:lnTo>
                    <a:pt x="46586" y="15026"/>
                  </a:lnTo>
                  <a:cubicBezTo>
                    <a:pt x="45332" y="11896"/>
                    <a:pt x="43364" y="8995"/>
                    <a:pt x="40711" y="6573"/>
                  </a:cubicBezTo>
                  <a:cubicBezTo>
                    <a:pt x="37286" y="3442"/>
                    <a:pt x="33172" y="1531"/>
                    <a:pt x="28913" y="812"/>
                  </a:cubicBezTo>
                  <a:lnTo>
                    <a:pt x="28654" y="2849"/>
                  </a:lnTo>
                  <a:cubicBezTo>
                    <a:pt x="32510" y="3511"/>
                    <a:pt x="36228" y="5249"/>
                    <a:pt x="39329" y="8086"/>
                  </a:cubicBezTo>
                  <a:close/>
                  <a:moveTo>
                    <a:pt x="26738" y="2602"/>
                  </a:moveTo>
                  <a:lnTo>
                    <a:pt x="27003" y="565"/>
                  </a:lnTo>
                  <a:cubicBezTo>
                    <a:pt x="20327" y="1"/>
                    <a:pt x="13467" y="2291"/>
                    <a:pt x="8449" y="7355"/>
                  </a:cubicBezTo>
                  <a:lnTo>
                    <a:pt x="9957" y="8736"/>
                  </a:lnTo>
                  <a:cubicBezTo>
                    <a:pt x="14520" y="4184"/>
                    <a:pt x="20707" y="2107"/>
                    <a:pt x="26738" y="2602"/>
                  </a:cubicBezTo>
                  <a:close/>
                  <a:moveTo>
                    <a:pt x="10647" y="39479"/>
                  </a:moveTo>
                  <a:cubicBezTo>
                    <a:pt x="9548" y="38472"/>
                    <a:pt x="8587" y="37378"/>
                    <a:pt x="7741" y="36216"/>
                  </a:cubicBezTo>
                  <a:lnTo>
                    <a:pt x="6032" y="37338"/>
                  </a:lnTo>
                  <a:cubicBezTo>
                    <a:pt x="6964" y="38638"/>
                    <a:pt x="8046" y="39864"/>
                    <a:pt x="9266" y="40992"/>
                  </a:cubicBezTo>
                  <a:cubicBezTo>
                    <a:pt x="18520" y="49446"/>
                    <a:pt x="32792" y="49020"/>
                    <a:pt x="41539" y="40204"/>
                  </a:cubicBezTo>
                  <a:lnTo>
                    <a:pt x="40026" y="38823"/>
                  </a:lnTo>
                  <a:cubicBezTo>
                    <a:pt x="32044" y="46799"/>
                    <a:pt x="19067" y="47167"/>
                    <a:pt x="10647" y="39479"/>
                  </a:cubicBezTo>
                  <a:close/>
                  <a:moveTo>
                    <a:pt x="45309" y="17530"/>
                  </a:moveTo>
                  <a:cubicBezTo>
                    <a:pt x="47352" y="24200"/>
                    <a:pt x="46057" y="31715"/>
                    <a:pt x="41321" y="37390"/>
                  </a:cubicBezTo>
                  <a:lnTo>
                    <a:pt x="42834" y="38771"/>
                  </a:lnTo>
                  <a:cubicBezTo>
                    <a:pt x="48100" y="32515"/>
                    <a:pt x="49521" y="24200"/>
                    <a:pt x="47237" y="168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4"/>
            <p:cNvSpPr/>
            <p:nvPr/>
          </p:nvSpPr>
          <p:spPr>
            <a:xfrm>
              <a:off x="1078275" y="2139824"/>
              <a:ext cx="2474788" cy="2468790"/>
            </a:xfrm>
            <a:custGeom>
              <a:avLst/>
              <a:gdLst/>
              <a:ahLst/>
              <a:cxnLst/>
              <a:rect l="l" t="t" r="r" b="b"/>
              <a:pathLst>
                <a:path w="53290" h="53158" extrusionOk="0">
                  <a:moveTo>
                    <a:pt x="45751" y="37729"/>
                  </a:moveTo>
                  <a:lnTo>
                    <a:pt x="47731" y="38730"/>
                  </a:lnTo>
                  <a:cubicBezTo>
                    <a:pt x="42592" y="47892"/>
                    <a:pt x="32049" y="53157"/>
                    <a:pt x="21276" y="51230"/>
                  </a:cubicBezTo>
                  <a:lnTo>
                    <a:pt x="21759" y="49066"/>
                  </a:lnTo>
                  <a:cubicBezTo>
                    <a:pt x="31519" y="50775"/>
                    <a:pt x="41066" y="46010"/>
                    <a:pt x="45751" y="37729"/>
                  </a:cubicBezTo>
                  <a:close/>
                  <a:moveTo>
                    <a:pt x="3252" y="21420"/>
                  </a:moveTo>
                  <a:cubicBezTo>
                    <a:pt x="4011" y="17990"/>
                    <a:pt x="5507" y="14905"/>
                    <a:pt x="7533" y="12298"/>
                  </a:cubicBezTo>
                  <a:lnTo>
                    <a:pt x="5841" y="10859"/>
                  </a:lnTo>
                  <a:cubicBezTo>
                    <a:pt x="3591" y="13731"/>
                    <a:pt x="1928" y="17138"/>
                    <a:pt x="1088" y="20936"/>
                  </a:cubicBezTo>
                  <a:cubicBezTo>
                    <a:pt x="0" y="25839"/>
                    <a:pt x="426" y="30731"/>
                    <a:pt x="2049" y="35116"/>
                  </a:cubicBezTo>
                  <a:lnTo>
                    <a:pt x="4097" y="34270"/>
                  </a:lnTo>
                  <a:cubicBezTo>
                    <a:pt x="2647" y="30282"/>
                    <a:pt x="2273" y="25851"/>
                    <a:pt x="3252" y="21420"/>
                  </a:cubicBezTo>
                  <a:close/>
                  <a:moveTo>
                    <a:pt x="4903" y="36186"/>
                  </a:moveTo>
                  <a:lnTo>
                    <a:pt x="2854" y="37038"/>
                  </a:lnTo>
                  <a:cubicBezTo>
                    <a:pt x="5928" y="43604"/>
                    <a:pt x="11774" y="48801"/>
                    <a:pt x="19244" y="50775"/>
                  </a:cubicBezTo>
                  <a:lnTo>
                    <a:pt x="19722" y="48611"/>
                  </a:lnTo>
                  <a:cubicBezTo>
                    <a:pt x="12989" y="46798"/>
                    <a:pt x="7706" y="42114"/>
                    <a:pt x="4903" y="36186"/>
                  </a:cubicBezTo>
                  <a:close/>
                  <a:moveTo>
                    <a:pt x="48191" y="31375"/>
                  </a:moveTo>
                  <a:cubicBezTo>
                    <a:pt x="47846" y="32952"/>
                    <a:pt x="47333" y="34449"/>
                    <a:pt x="46700" y="35864"/>
                  </a:cubicBezTo>
                  <a:lnTo>
                    <a:pt x="48674" y="36866"/>
                  </a:lnTo>
                  <a:cubicBezTo>
                    <a:pt x="49394" y="35289"/>
                    <a:pt x="49963" y="33614"/>
                    <a:pt x="50355" y="31853"/>
                  </a:cubicBezTo>
                  <a:cubicBezTo>
                    <a:pt x="53290" y="18605"/>
                    <a:pt x="45187" y="5450"/>
                    <a:pt x="32198" y="2003"/>
                  </a:cubicBezTo>
                  <a:lnTo>
                    <a:pt x="31715" y="4167"/>
                  </a:lnTo>
                  <a:cubicBezTo>
                    <a:pt x="43512" y="7355"/>
                    <a:pt x="50855" y="19336"/>
                    <a:pt x="48191" y="31375"/>
                  </a:cubicBezTo>
                  <a:close/>
                  <a:moveTo>
                    <a:pt x="8891" y="10710"/>
                  </a:moveTo>
                  <a:cubicBezTo>
                    <a:pt x="14048" y="5191"/>
                    <a:pt x="21794" y="2342"/>
                    <a:pt x="29678" y="3724"/>
                  </a:cubicBezTo>
                  <a:lnTo>
                    <a:pt x="30161" y="1560"/>
                  </a:lnTo>
                  <a:cubicBezTo>
                    <a:pt x="21448" y="0"/>
                    <a:pt x="12885" y="3154"/>
                    <a:pt x="7205" y="92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4"/>
            <p:cNvSpPr/>
            <p:nvPr/>
          </p:nvSpPr>
          <p:spPr>
            <a:xfrm>
              <a:off x="1557459" y="2650266"/>
              <a:ext cx="1430677" cy="1430754"/>
            </a:xfrm>
            <a:custGeom>
              <a:avLst/>
              <a:gdLst/>
              <a:ahLst/>
              <a:cxnLst/>
              <a:rect l="l" t="t" r="r" b="b"/>
              <a:pathLst>
                <a:path w="30807" h="30807" fill="none" extrusionOk="0">
                  <a:moveTo>
                    <a:pt x="25327" y="5479"/>
                  </a:moveTo>
                  <a:cubicBezTo>
                    <a:pt x="30806" y="10958"/>
                    <a:pt x="30806" y="19849"/>
                    <a:pt x="25327" y="25328"/>
                  </a:cubicBezTo>
                  <a:cubicBezTo>
                    <a:pt x="19849" y="30806"/>
                    <a:pt x="10958" y="30806"/>
                    <a:pt x="5479" y="25328"/>
                  </a:cubicBezTo>
                  <a:cubicBezTo>
                    <a:pt x="0" y="19849"/>
                    <a:pt x="0" y="10958"/>
                    <a:pt x="5479" y="5479"/>
                  </a:cubicBezTo>
                  <a:cubicBezTo>
                    <a:pt x="10958" y="1"/>
                    <a:pt x="19849" y="1"/>
                    <a:pt x="25327" y="5479"/>
                  </a:cubicBezTo>
                  <a:close/>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4"/>
            <p:cNvSpPr/>
            <p:nvPr/>
          </p:nvSpPr>
          <p:spPr>
            <a:xfrm>
              <a:off x="1621084" y="3202738"/>
              <a:ext cx="1303710" cy="326073"/>
            </a:xfrm>
            <a:custGeom>
              <a:avLst/>
              <a:gdLst/>
              <a:ahLst/>
              <a:cxnLst/>
              <a:rect l="l" t="t" r="r" b="b"/>
              <a:pathLst>
                <a:path w="28073" h="7021" fill="none" extrusionOk="0">
                  <a:moveTo>
                    <a:pt x="28072" y="3511"/>
                  </a:moveTo>
                  <a:cubicBezTo>
                    <a:pt x="28072" y="5450"/>
                    <a:pt x="21788" y="7021"/>
                    <a:pt x="14036" y="7021"/>
                  </a:cubicBezTo>
                  <a:cubicBezTo>
                    <a:pt x="6284" y="7021"/>
                    <a:pt x="0" y="5450"/>
                    <a:pt x="0" y="3511"/>
                  </a:cubicBezTo>
                  <a:cubicBezTo>
                    <a:pt x="0" y="1571"/>
                    <a:pt x="6284" y="0"/>
                    <a:pt x="14036" y="0"/>
                  </a:cubicBezTo>
                  <a:cubicBezTo>
                    <a:pt x="21788" y="0"/>
                    <a:pt x="28072" y="1571"/>
                    <a:pt x="28072" y="3511"/>
                  </a:cubicBez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4"/>
            <p:cNvSpPr/>
            <p:nvPr/>
          </p:nvSpPr>
          <p:spPr>
            <a:xfrm>
              <a:off x="2915133" y="3475072"/>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4"/>
            <p:cNvSpPr/>
            <p:nvPr/>
          </p:nvSpPr>
          <p:spPr>
            <a:xfrm>
              <a:off x="1638175" y="3493788"/>
              <a:ext cx="1272688" cy="141928"/>
            </a:xfrm>
            <a:custGeom>
              <a:avLst/>
              <a:gdLst/>
              <a:ahLst/>
              <a:cxnLst/>
              <a:rect l="l" t="t" r="r" b="b"/>
              <a:pathLst>
                <a:path w="27405" h="3056" fill="none" extrusionOk="0">
                  <a:moveTo>
                    <a:pt x="27405" y="0"/>
                  </a:moveTo>
                  <a:cubicBezTo>
                    <a:pt x="27244" y="351"/>
                    <a:pt x="26875" y="685"/>
                    <a:pt x="26329" y="990"/>
                  </a:cubicBezTo>
                  <a:cubicBezTo>
                    <a:pt x="24182" y="2210"/>
                    <a:pt x="19319" y="3056"/>
                    <a:pt x="13662" y="3056"/>
                  </a:cubicBezTo>
                  <a:cubicBezTo>
                    <a:pt x="6774" y="3056"/>
                    <a:pt x="1071" y="1796"/>
                    <a:pt x="0" y="155"/>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4"/>
            <p:cNvSpPr/>
            <p:nvPr/>
          </p:nvSpPr>
          <p:spPr>
            <a:xfrm>
              <a:off x="1633902" y="349244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4"/>
            <p:cNvSpPr/>
            <p:nvPr/>
          </p:nvSpPr>
          <p:spPr>
            <a:xfrm>
              <a:off x="1663578" y="3423476"/>
              <a:ext cx="46" cy="46"/>
            </a:xfrm>
            <a:custGeom>
              <a:avLst/>
              <a:gdLst/>
              <a:ahLst/>
              <a:cxnLst/>
              <a:rect l="l" t="t" r="r" b="b"/>
              <a:pathLst>
                <a:path w="1" h="1" fill="none" extrusionOk="0">
                  <a:moveTo>
                    <a:pt x="0" y="1"/>
                  </a:moveTo>
                  <a:lnTo>
                    <a:pt x="0"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1679601" y="3314430"/>
              <a:ext cx="1194390" cy="103753"/>
            </a:xfrm>
            <a:custGeom>
              <a:avLst/>
              <a:gdLst/>
              <a:ahLst/>
              <a:cxnLst/>
              <a:rect l="l" t="t" r="r" b="b"/>
              <a:pathLst>
                <a:path w="25719" h="2234" fill="none" extrusionOk="0">
                  <a:moveTo>
                    <a:pt x="0" y="2118"/>
                  </a:moveTo>
                  <a:cubicBezTo>
                    <a:pt x="2095" y="875"/>
                    <a:pt x="7021" y="1"/>
                    <a:pt x="12770" y="1"/>
                  </a:cubicBezTo>
                  <a:cubicBezTo>
                    <a:pt x="18686" y="1"/>
                    <a:pt x="23739" y="927"/>
                    <a:pt x="25719" y="2233"/>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4"/>
            <p:cNvSpPr/>
            <p:nvPr/>
          </p:nvSpPr>
          <p:spPr>
            <a:xfrm>
              <a:off x="2881742" y="3423476"/>
              <a:ext cx="46" cy="46"/>
            </a:xfrm>
            <a:custGeom>
              <a:avLst/>
              <a:gdLst/>
              <a:ahLst/>
              <a:cxnLst/>
              <a:rect l="l" t="t" r="r" b="b"/>
              <a:pathLst>
                <a:path w="1" h="1" fill="none" extrusionOk="0">
                  <a:moveTo>
                    <a:pt x="1" y="1"/>
                  </a:moveTo>
                  <a:lnTo>
                    <a:pt x="1"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4"/>
            <p:cNvSpPr/>
            <p:nvPr/>
          </p:nvSpPr>
          <p:spPr>
            <a:xfrm>
              <a:off x="1814839" y="3481760"/>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4"/>
            <p:cNvSpPr/>
            <p:nvPr/>
          </p:nvSpPr>
          <p:spPr>
            <a:xfrm>
              <a:off x="1833555" y="3430674"/>
              <a:ext cx="887840" cy="48718"/>
            </a:xfrm>
            <a:custGeom>
              <a:avLst/>
              <a:gdLst/>
              <a:ahLst/>
              <a:cxnLst/>
              <a:rect l="l" t="t" r="r" b="b"/>
              <a:pathLst>
                <a:path w="19118" h="1049" fill="none" extrusionOk="0">
                  <a:moveTo>
                    <a:pt x="0" y="991"/>
                  </a:moveTo>
                  <a:cubicBezTo>
                    <a:pt x="2406" y="381"/>
                    <a:pt x="5755" y="1"/>
                    <a:pt x="9461" y="1"/>
                  </a:cubicBezTo>
                  <a:cubicBezTo>
                    <a:pt x="13271" y="1"/>
                    <a:pt x="16706" y="404"/>
                    <a:pt x="19118" y="1048"/>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4"/>
            <p:cNvSpPr/>
            <p:nvPr/>
          </p:nvSpPr>
          <p:spPr>
            <a:xfrm>
              <a:off x="2730481" y="3481760"/>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4"/>
            <p:cNvSpPr/>
            <p:nvPr/>
          </p:nvSpPr>
          <p:spPr>
            <a:xfrm>
              <a:off x="2874543" y="3614862"/>
              <a:ext cx="46" cy="0"/>
            </a:xfrm>
            <a:custGeom>
              <a:avLst/>
              <a:gdLst/>
              <a:ahLst/>
              <a:cxnLst/>
              <a:rect l="l" t="t" r="r" b="b"/>
              <a:pathLst>
                <a:path w="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1676118" y="3620714"/>
              <a:ext cx="1184777" cy="116849"/>
            </a:xfrm>
            <a:custGeom>
              <a:avLst/>
              <a:gdLst/>
              <a:ahLst/>
              <a:cxnLst/>
              <a:rect l="l" t="t" r="r" b="b"/>
              <a:pathLst>
                <a:path w="25512" h="2516" fill="none" extrusionOk="0">
                  <a:moveTo>
                    <a:pt x="25512" y="173"/>
                  </a:moveTo>
                  <a:cubicBezTo>
                    <a:pt x="23866" y="1531"/>
                    <a:pt x="18819" y="2515"/>
                    <a:pt x="12851" y="2515"/>
                  </a:cubicBezTo>
                  <a:cubicBezTo>
                    <a:pt x="6636" y="2515"/>
                    <a:pt x="1422" y="1445"/>
                    <a:pt x="1"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1669430" y="3613237"/>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2814123" y="3729248"/>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4"/>
            <p:cNvSpPr/>
            <p:nvPr/>
          </p:nvSpPr>
          <p:spPr>
            <a:xfrm>
              <a:off x="1735470" y="3732964"/>
              <a:ext cx="1063151" cy="100269"/>
            </a:xfrm>
            <a:custGeom>
              <a:avLst/>
              <a:gdLst/>
              <a:ahLst/>
              <a:cxnLst/>
              <a:rect l="l" t="t" r="r" b="b"/>
              <a:pathLst>
                <a:path w="22893" h="2159" fill="none" extrusionOk="0">
                  <a:moveTo>
                    <a:pt x="22893" y="179"/>
                  </a:moveTo>
                  <a:cubicBezTo>
                    <a:pt x="21212" y="1336"/>
                    <a:pt x="16770" y="2159"/>
                    <a:pt x="11567" y="2159"/>
                  </a:cubicBezTo>
                  <a:cubicBezTo>
                    <a:pt x="6089" y="2159"/>
                    <a:pt x="1468" y="1244"/>
                    <a:pt x="0"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4"/>
            <p:cNvSpPr/>
            <p:nvPr/>
          </p:nvSpPr>
          <p:spPr>
            <a:xfrm>
              <a:off x="1728225" y="3726276"/>
              <a:ext cx="46" cy="46"/>
            </a:xfrm>
            <a:custGeom>
              <a:avLst/>
              <a:gdLst/>
              <a:ahLst/>
              <a:cxnLst/>
              <a:rect l="l" t="t" r="r" b="b"/>
              <a:pathLst>
                <a:path w="1" h="1" fill="none" extrusionOk="0">
                  <a:moveTo>
                    <a:pt x="1" y="1"/>
                  </a:moveTo>
                  <a:lnTo>
                    <a:pt x="1"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4"/>
            <p:cNvSpPr/>
            <p:nvPr/>
          </p:nvSpPr>
          <p:spPr>
            <a:xfrm>
              <a:off x="2723004" y="3836111"/>
              <a:ext cx="46" cy="46"/>
            </a:xfrm>
            <a:custGeom>
              <a:avLst/>
              <a:gdLst/>
              <a:ahLst/>
              <a:cxnLst/>
              <a:rect l="l" t="t" r="r" b="b"/>
              <a:pathLst>
                <a:path w="1" h="1" fill="none" extrusionOk="0">
                  <a:moveTo>
                    <a:pt x="0" y="1"/>
                  </a:moveTo>
                  <a:lnTo>
                    <a:pt x="0"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4"/>
            <p:cNvSpPr/>
            <p:nvPr/>
          </p:nvSpPr>
          <p:spPr>
            <a:xfrm>
              <a:off x="1828214" y="3840151"/>
              <a:ext cx="879016" cy="78627"/>
            </a:xfrm>
            <a:custGeom>
              <a:avLst/>
              <a:gdLst/>
              <a:ahLst/>
              <a:cxnLst/>
              <a:rect l="l" t="t" r="r" b="b"/>
              <a:pathLst>
                <a:path w="18928" h="1693" fill="none" extrusionOk="0">
                  <a:moveTo>
                    <a:pt x="18928" y="150"/>
                  </a:moveTo>
                  <a:cubicBezTo>
                    <a:pt x="17403" y="1059"/>
                    <a:pt x="13789" y="1692"/>
                    <a:pt x="9576" y="1692"/>
                  </a:cubicBezTo>
                  <a:cubicBezTo>
                    <a:pt x="5139" y="1692"/>
                    <a:pt x="1370" y="984"/>
                    <a:pt x="0" y="0"/>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1820180" y="383453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4"/>
            <p:cNvSpPr/>
            <p:nvPr/>
          </p:nvSpPr>
          <p:spPr>
            <a:xfrm>
              <a:off x="2609408" y="392328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4"/>
            <p:cNvSpPr/>
            <p:nvPr/>
          </p:nvSpPr>
          <p:spPr>
            <a:xfrm>
              <a:off x="1945525" y="3929134"/>
              <a:ext cx="646816" cy="52712"/>
            </a:xfrm>
            <a:custGeom>
              <a:avLst/>
              <a:gdLst/>
              <a:ahLst/>
              <a:cxnLst/>
              <a:rect l="l" t="t" r="r" b="b"/>
              <a:pathLst>
                <a:path w="13928" h="1135" fill="none" extrusionOk="0">
                  <a:moveTo>
                    <a:pt x="13927" y="87"/>
                  </a:moveTo>
                  <a:cubicBezTo>
                    <a:pt x="12644" y="709"/>
                    <a:pt x="10043" y="1134"/>
                    <a:pt x="7044" y="1134"/>
                  </a:cubicBezTo>
                  <a:cubicBezTo>
                    <a:pt x="3914" y="1134"/>
                    <a:pt x="1215" y="668"/>
                    <a:pt x="0"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4"/>
            <p:cNvSpPr/>
            <p:nvPr/>
          </p:nvSpPr>
          <p:spPr>
            <a:xfrm>
              <a:off x="1937259" y="392407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4"/>
            <p:cNvSpPr/>
            <p:nvPr/>
          </p:nvSpPr>
          <p:spPr>
            <a:xfrm>
              <a:off x="2272939" y="2756107"/>
              <a:ext cx="46" cy="609697"/>
            </a:xfrm>
            <a:custGeom>
              <a:avLst/>
              <a:gdLst/>
              <a:ahLst/>
              <a:cxnLst/>
              <a:rect l="l" t="t" r="r" b="b"/>
              <a:pathLst>
                <a:path w="1" h="13128" fill="none" extrusionOk="0">
                  <a:moveTo>
                    <a:pt x="0" y="13128"/>
                  </a:moveTo>
                  <a:lnTo>
                    <a:pt x="0" y="1"/>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4"/>
            <p:cNvSpPr/>
            <p:nvPr/>
          </p:nvSpPr>
          <p:spPr>
            <a:xfrm>
              <a:off x="2258774" y="2713891"/>
              <a:ext cx="27818" cy="51644"/>
            </a:xfrm>
            <a:custGeom>
              <a:avLst/>
              <a:gdLst/>
              <a:ahLst/>
              <a:cxnLst/>
              <a:rect l="l" t="t" r="r" b="b"/>
              <a:pathLst>
                <a:path w="599" h="1112" extrusionOk="0">
                  <a:moveTo>
                    <a:pt x="305" y="0"/>
                  </a:moveTo>
                  <a:lnTo>
                    <a:pt x="0" y="1111"/>
                  </a:lnTo>
                  <a:lnTo>
                    <a:pt x="599" y="1111"/>
                  </a:lnTo>
                  <a:lnTo>
                    <a:pt x="305"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2272939" y="3365748"/>
              <a:ext cx="609618" cy="46"/>
            </a:xfrm>
            <a:custGeom>
              <a:avLst/>
              <a:gdLst/>
              <a:ahLst/>
              <a:cxnLst/>
              <a:rect l="l" t="t" r="r" b="b"/>
              <a:pathLst>
                <a:path w="13127" h="1" fill="none" extrusionOk="0">
                  <a:moveTo>
                    <a:pt x="0" y="1"/>
                  </a:moveTo>
                  <a:lnTo>
                    <a:pt x="13127" y="1"/>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2872918" y="3352141"/>
              <a:ext cx="51920" cy="27262"/>
            </a:xfrm>
            <a:custGeom>
              <a:avLst/>
              <a:gdLst/>
              <a:ahLst/>
              <a:cxnLst/>
              <a:rect l="l" t="t" r="r" b="b"/>
              <a:pathLst>
                <a:path w="1118" h="587" extrusionOk="0">
                  <a:moveTo>
                    <a:pt x="1" y="0"/>
                  </a:moveTo>
                  <a:lnTo>
                    <a:pt x="1" y="587"/>
                  </a:lnTo>
                  <a:lnTo>
                    <a:pt x="1117" y="294"/>
                  </a:lnTo>
                  <a:lnTo>
                    <a:pt x="1"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2083689" y="3365748"/>
              <a:ext cx="189289" cy="129389"/>
            </a:xfrm>
            <a:custGeom>
              <a:avLst/>
              <a:gdLst/>
              <a:ahLst/>
              <a:cxnLst/>
              <a:rect l="l" t="t" r="r" b="b"/>
              <a:pathLst>
                <a:path w="4076" h="2786" fill="none" extrusionOk="0">
                  <a:moveTo>
                    <a:pt x="4075" y="1"/>
                  </a:moveTo>
                  <a:lnTo>
                    <a:pt x="1" y="2786"/>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2048951" y="3478277"/>
              <a:ext cx="50573" cy="40684"/>
            </a:xfrm>
            <a:custGeom>
              <a:avLst/>
              <a:gdLst/>
              <a:ahLst/>
              <a:cxnLst/>
              <a:rect l="l" t="t" r="r" b="b"/>
              <a:pathLst>
                <a:path w="1089" h="876" extrusionOk="0">
                  <a:moveTo>
                    <a:pt x="749" y="0"/>
                  </a:moveTo>
                  <a:lnTo>
                    <a:pt x="1" y="875"/>
                  </a:lnTo>
                  <a:lnTo>
                    <a:pt x="1" y="875"/>
                  </a:lnTo>
                  <a:lnTo>
                    <a:pt x="1088" y="489"/>
                  </a:lnTo>
                  <a:lnTo>
                    <a:pt x="749"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2272939" y="3018317"/>
              <a:ext cx="261922" cy="347483"/>
            </a:xfrm>
            <a:custGeom>
              <a:avLst/>
              <a:gdLst/>
              <a:ahLst/>
              <a:cxnLst/>
              <a:rect l="l" t="t" r="r" b="b"/>
              <a:pathLst>
                <a:path w="5640" h="7482" fill="none" extrusionOk="0">
                  <a:moveTo>
                    <a:pt x="0" y="7482"/>
                  </a:moveTo>
                  <a:lnTo>
                    <a:pt x="5640" y="0"/>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2275864" y="3366027"/>
              <a:ext cx="247525" cy="127810"/>
            </a:xfrm>
            <a:custGeom>
              <a:avLst/>
              <a:gdLst/>
              <a:ahLst/>
              <a:cxnLst/>
              <a:rect l="l" t="t" r="r" b="b"/>
              <a:pathLst>
                <a:path w="5330" h="2752" fill="none" extrusionOk="0">
                  <a:moveTo>
                    <a:pt x="0" y="0"/>
                  </a:moveTo>
                  <a:lnTo>
                    <a:pt x="5329" y="2751"/>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2523352" y="3054913"/>
              <a:ext cx="46" cy="2972"/>
            </a:xfrm>
            <a:custGeom>
              <a:avLst/>
              <a:gdLst/>
              <a:ahLst/>
              <a:cxnLst/>
              <a:rect l="l" t="t" r="r" b="b"/>
              <a:pathLst>
                <a:path w="1" h="64" fill="none" extrusionOk="0">
                  <a:moveTo>
                    <a:pt x="0" y="1"/>
                  </a:moveTo>
                  <a:lnTo>
                    <a:pt x="0" y="64"/>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2523352" y="3068800"/>
              <a:ext cx="46" cy="404700"/>
            </a:xfrm>
            <a:custGeom>
              <a:avLst/>
              <a:gdLst/>
              <a:ahLst/>
              <a:cxnLst/>
              <a:rect l="l" t="t" r="r" b="b"/>
              <a:pathLst>
                <a:path w="1" h="8714" fill="none" extrusionOk="0">
                  <a:moveTo>
                    <a:pt x="0" y="1"/>
                  </a:moveTo>
                  <a:lnTo>
                    <a:pt x="0" y="8714"/>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4"/>
            <p:cNvSpPr/>
            <p:nvPr/>
          </p:nvSpPr>
          <p:spPr>
            <a:xfrm>
              <a:off x="2523352" y="3479066"/>
              <a:ext cx="46" cy="2740"/>
            </a:xfrm>
            <a:custGeom>
              <a:avLst/>
              <a:gdLst/>
              <a:ahLst/>
              <a:cxnLst/>
              <a:rect l="l" t="t" r="r" b="b"/>
              <a:pathLst>
                <a:path w="1" h="59" fill="none" extrusionOk="0">
                  <a:moveTo>
                    <a:pt x="0" y="1"/>
                  </a:moveTo>
                  <a:lnTo>
                    <a:pt x="0" y="58"/>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4"/>
            <p:cNvSpPr/>
            <p:nvPr/>
          </p:nvSpPr>
          <p:spPr>
            <a:xfrm>
              <a:off x="2282831" y="3136697"/>
              <a:ext cx="102122" cy="55127"/>
            </a:xfrm>
            <a:custGeom>
              <a:avLst/>
              <a:gdLst/>
              <a:ahLst/>
              <a:cxnLst/>
              <a:rect l="l" t="t" r="r" b="b"/>
              <a:pathLst>
                <a:path w="2199" h="1187" fill="none" extrusionOk="0">
                  <a:moveTo>
                    <a:pt x="0" y="162"/>
                  </a:moveTo>
                  <a:cubicBezTo>
                    <a:pt x="0" y="162"/>
                    <a:pt x="1433" y="1"/>
                    <a:pt x="2198" y="1186"/>
                  </a:cubicBez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4"/>
            <p:cNvSpPr/>
            <p:nvPr/>
          </p:nvSpPr>
          <p:spPr>
            <a:xfrm>
              <a:off x="2216512" y="3412515"/>
              <a:ext cx="112571" cy="35064"/>
            </a:xfrm>
            <a:custGeom>
              <a:avLst/>
              <a:gdLst/>
              <a:ahLst/>
              <a:cxnLst/>
              <a:rect l="l" t="t" r="r" b="b"/>
              <a:pathLst>
                <a:path w="2424" h="755" fill="none" extrusionOk="0">
                  <a:moveTo>
                    <a:pt x="2424" y="1"/>
                  </a:moveTo>
                  <a:cubicBezTo>
                    <a:pt x="2424" y="1"/>
                    <a:pt x="1192" y="754"/>
                    <a:pt x="1" y="1"/>
                  </a:cubicBez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64"/>
          <p:cNvGrpSpPr/>
          <p:nvPr/>
        </p:nvGrpSpPr>
        <p:grpSpPr>
          <a:xfrm>
            <a:off x="2817488" y="2870833"/>
            <a:ext cx="1460145" cy="1427362"/>
            <a:chOff x="2897838" y="3051423"/>
            <a:chExt cx="1580244" cy="1544764"/>
          </a:xfrm>
        </p:grpSpPr>
        <p:sp>
          <p:nvSpPr>
            <p:cNvPr id="1709" name="Google Shape;1709;p64"/>
            <p:cNvSpPr/>
            <p:nvPr/>
          </p:nvSpPr>
          <p:spPr>
            <a:xfrm>
              <a:off x="2941524" y="3109264"/>
              <a:ext cx="1442107" cy="1458457"/>
            </a:xfrm>
            <a:custGeom>
              <a:avLst/>
              <a:gdLst/>
              <a:ahLst/>
              <a:cxnLst/>
              <a:rect l="l" t="t" r="r" b="b"/>
              <a:pathLst>
                <a:path w="44630" h="45136" fill="none" extrusionOk="0">
                  <a:moveTo>
                    <a:pt x="44629" y="22306"/>
                  </a:moveTo>
                  <a:cubicBezTo>
                    <a:pt x="44629" y="28067"/>
                    <a:pt x="32601" y="27244"/>
                    <a:pt x="29074" y="31255"/>
                  </a:cubicBezTo>
                  <a:cubicBezTo>
                    <a:pt x="24890" y="36032"/>
                    <a:pt x="28642" y="45136"/>
                    <a:pt x="21800" y="45136"/>
                  </a:cubicBezTo>
                  <a:cubicBezTo>
                    <a:pt x="15498" y="45136"/>
                    <a:pt x="10048" y="42350"/>
                    <a:pt x="6170" y="38000"/>
                  </a:cubicBezTo>
                  <a:cubicBezTo>
                    <a:pt x="2291" y="33638"/>
                    <a:pt x="0" y="27710"/>
                    <a:pt x="0" y="21403"/>
                  </a:cubicBezTo>
                  <a:cubicBezTo>
                    <a:pt x="0" y="15700"/>
                    <a:pt x="2774" y="11879"/>
                    <a:pt x="6342" y="7994"/>
                  </a:cubicBezTo>
                  <a:cubicBezTo>
                    <a:pt x="10658" y="3287"/>
                    <a:pt x="15372" y="1"/>
                    <a:pt x="22277" y="1"/>
                  </a:cubicBezTo>
                  <a:cubicBezTo>
                    <a:pt x="27900" y="1"/>
                    <a:pt x="31163" y="2867"/>
                    <a:pt x="35738" y="5370"/>
                  </a:cubicBezTo>
                  <a:cubicBezTo>
                    <a:pt x="42448" y="9041"/>
                    <a:pt x="44629" y="15331"/>
                    <a:pt x="44629" y="2230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2950443" y="3119507"/>
              <a:ext cx="1432607" cy="1439296"/>
            </a:xfrm>
            <a:custGeom>
              <a:avLst/>
              <a:gdLst/>
              <a:ahLst/>
              <a:cxnLst/>
              <a:rect l="l" t="t" r="r" b="b"/>
              <a:pathLst>
                <a:path w="44336" h="44543" fill="none" extrusionOk="0">
                  <a:moveTo>
                    <a:pt x="6331" y="7671"/>
                  </a:moveTo>
                  <a:cubicBezTo>
                    <a:pt x="10342" y="3689"/>
                    <a:pt x="14618" y="633"/>
                    <a:pt x="20424" y="86"/>
                  </a:cubicBezTo>
                  <a:cubicBezTo>
                    <a:pt x="21052" y="29"/>
                    <a:pt x="21691" y="0"/>
                    <a:pt x="22352" y="0"/>
                  </a:cubicBezTo>
                  <a:cubicBezTo>
                    <a:pt x="27877" y="12"/>
                    <a:pt x="31077" y="2918"/>
                    <a:pt x="35583" y="5605"/>
                  </a:cubicBezTo>
                  <a:cubicBezTo>
                    <a:pt x="41971" y="9409"/>
                    <a:pt x="44336" y="15567"/>
                    <a:pt x="44198" y="22536"/>
                  </a:cubicBezTo>
                  <a:cubicBezTo>
                    <a:pt x="44157" y="24654"/>
                    <a:pt x="42512" y="25897"/>
                    <a:pt x="40250" y="26835"/>
                  </a:cubicBezTo>
                  <a:cubicBezTo>
                    <a:pt x="36446" y="28423"/>
                    <a:pt x="30979" y="28941"/>
                    <a:pt x="28729" y="31283"/>
                  </a:cubicBezTo>
                  <a:cubicBezTo>
                    <a:pt x="25201" y="34955"/>
                    <a:pt x="26945" y="41492"/>
                    <a:pt x="23762" y="43714"/>
                  </a:cubicBezTo>
                  <a:cubicBezTo>
                    <a:pt x="23118" y="44168"/>
                    <a:pt x="22260" y="44427"/>
                    <a:pt x="21115" y="44450"/>
                  </a:cubicBezTo>
                  <a:cubicBezTo>
                    <a:pt x="14756" y="44542"/>
                    <a:pt x="9398" y="41832"/>
                    <a:pt x="5801" y="37337"/>
                  </a:cubicBezTo>
                  <a:cubicBezTo>
                    <a:pt x="2187" y="32820"/>
                    <a:pt x="1" y="27140"/>
                    <a:pt x="1" y="20838"/>
                  </a:cubicBezTo>
                  <a:cubicBezTo>
                    <a:pt x="18" y="15095"/>
                    <a:pt x="2688" y="11308"/>
                    <a:pt x="6331" y="767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4"/>
            <p:cNvSpPr/>
            <p:nvPr/>
          </p:nvSpPr>
          <p:spPr>
            <a:xfrm>
              <a:off x="2960104" y="3129168"/>
              <a:ext cx="1423139" cy="1420134"/>
            </a:xfrm>
            <a:custGeom>
              <a:avLst/>
              <a:gdLst/>
              <a:ahLst/>
              <a:cxnLst/>
              <a:rect l="l" t="t" r="r" b="b"/>
              <a:pathLst>
                <a:path w="44043" h="43950" fill="none" extrusionOk="0">
                  <a:moveTo>
                    <a:pt x="6308" y="7355"/>
                  </a:moveTo>
                  <a:cubicBezTo>
                    <a:pt x="10423" y="3643"/>
                    <a:pt x="14762" y="628"/>
                    <a:pt x="20494" y="92"/>
                  </a:cubicBezTo>
                  <a:cubicBezTo>
                    <a:pt x="21121" y="35"/>
                    <a:pt x="21760" y="0"/>
                    <a:pt x="22422" y="12"/>
                  </a:cubicBezTo>
                  <a:cubicBezTo>
                    <a:pt x="27854" y="41"/>
                    <a:pt x="30991" y="2981"/>
                    <a:pt x="35422" y="5847"/>
                  </a:cubicBezTo>
                  <a:cubicBezTo>
                    <a:pt x="41482" y="9766"/>
                    <a:pt x="44043" y="15809"/>
                    <a:pt x="43755" y="22772"/>
                  </a:cubicBezTo>
                  <a:cubicBezTo>
                    <a:pt x="43668" y="24850"/>
                    <a:pt x="42057" y="26093"/>
                    <a:pt x="39836" y="27065"/>
                  </a:cubicBezTo>
                  <a:cubicBezTo>
                    <a:pt x="36055" y="28711"/>
                    <a:pt x="30674" y="29143"/>
                    <a:pt x="28372" y="31318"/>
                  </a:cubicBezTo>
                  <a:cubicBezTo>
                    <a:pt x="24804" y="34690"/>
                    <a:pt x="26277" y="40825"/>
                    <a:pt x="23055" y="43023"/>
                  </a:cubicBezTo>
                  <a:cubicBezTo>
                    <a:pt x="22393" y="43467"/>
                    <a:pt x="21541" y="43726"/>
                    <a:pt x="20419" y="43760"/>
                  </a:cubicBezTo>
                  <a:cubicBezTo>
                    <a:pt x="14002" y="43950"/>
                    <a:pt x="8737" y="41303"/>
                    <a:pt x="5422" y="36670"/>
                  </a:cubicBezTo>
                  <a:cubicBezTo>
                    <a:pt x="2073" y="31991"/>
                    <a:pt x="1" y="26570"/>
                    <a:pt x="7" y="20275"/>
                  </a:cubicBezTo>
                  <a:cubicBezTo>
                    <a:pt x="12" y="14491"/>
                    <a:pt x="2573" y="10750"/>
                    <a:pt x="6308" y="735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4"/>
            <p:cNvSpPr/>
            <p:nvPr/>
          </p:nvSpPr>
          <p:spPr>
            <a:xfrm>
              <a:off x="2969798" y="3139218"/>
              <a:ext cx="1413640" cy="1400618"/>
            </a:xfrm>
            <a:custGeom>
              <a:avLst/>
              <a:gdLst/>
              <a:ahLst/>
              <a:cxnLst/>
              <a:rect l="l" t="t" r="r" b="b"/>
              <a:pathLst>
                <a:path w="43749" h="43346" fill="none" extrusionOk="0">
                  <a:moveTo>
                    <a:pt x="6279" y="7033"/>
                  </a:moveTo>
                  <a:cubicBezTo>
                    <a:pt x="10491" y="3574"/>
                    <a:pt x="14894" y="610"/>
                    <a:pt x="20562" y="86"/>
                  </a:cubicBezTo>
                  <a:cubicBezTo>
                    <a:pt x="21184" y="29"/>
                    <a:pt x="21834" y="0"/>
                    <a:pt x="22490" y="12"/>
                  </a:cubicBezTo>
                  <a:cubicBezTo>
                    <a:pt x="27819" y="52"/>
                    <a:pt x="30881" y="3021"/>
                    <a:pt x="35254" y="6083"/>
                  </a:cubicBezTo>
                  <a:cubicBezTo>
                    <a:pt x="40997" y="10100"/>
                    <a:pt x="43748" y="16045"/>
                    <a:pt x="43317" y="23002"/>
                  </a:cubicBezTo>
                  <a:cubicBezTo>
                    <a:pt x="43190" y="25045"/>
                    <a:pt x="41607" y="26294"/>
                    <a:pt x="39421" y="27290"/>
                  </a:cubicBezTo>
                  <a:cubicBezTo>
                    <a:pt x="35657" y="28999"/>
                    <a:pt x="30363" y="29338"/>
                    <a:pt x="28015" y="31335"/>
                  </a:cubicBezTo>
                  <a:cubicBezTo>
                    <a:pt x="24401" y="34408"/>
                    <a:pt x="25615" y="40152"/>
                    <a:pt x="22346" y="42315"/>
                  </a:cubicBezTo>
                  <a:cubicBezTo>
                    <a:pt x="21673" y="42758"/>
                    <a:pt x="20833" y="43012"/>
                    <a:pt x="19733" y="43063"/>
                  </a:cubicBezTo>
                  <a:cubicBezTo>
                    <a:pt x="13259" y="43345"/>
                    <a:pt x="8086" y="40762"/>
                    <a:pt x="5053" y="35997"/>
                  </a:cubicBezTo>
                  <a:cubicBezTo>
                    <a:pt x="1963" y="31163"/>
                    <a:pt x="0" y="25995"/>
                    <a:pt x="6" y="19705"/>
                  </a:cubicBezTo>
                  <a:cubicBezTo>
                    <a:pt x="0" y="13887"/>
                    <a:pt x="2446" y="10175"/>
                    <a:pt x="6279" y="703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4"/>
            <p:cNvSpPr/>
            <p:nvPr/>
          </p:nvSpPr>
          <p:spPr>
            <a:xfrm>
              <a:off x="2978716" y="3149073"/>
              <a:ext cx="1404527" cy="1381650"/>
            </a:xfrm>
            <a:custGeom>
              <a:avLst/>
              <a:gdLst/>
              <a:ahLst/>
              <a:cxnLst/>
              <a:rect l="l" t="t" r="r" b="b"/>
              <a:pathLst>
                <a:path w="43467" h="42759" fill="none" extrusionOk="0">
                  <a:moveTo>
                    <a:pt x="6279" y="6710"/>
                  </a:moveTo>
                  <a:cubicBezTo>
                    <a:pt x="10595" y="3522"/>
                    <a:pt x="15049" y="604"/>
                    <a:pt x="20649" y="86"/>
                  </a:cubicBezTo>
                  <a:cubicBezTo>
                    <a:pt x="21276" y="29"/>
                    <a:pt x="21926" y="0"/>
                    <a:pt x="22571" y="12"/>
                  </a:cubicBezTo>
                  <a:cubicBezTo>
                    <a:pt x="27808" y="69"/>
                    <a:pt x="30800" y="3062"/>
                    <a:pt x="35105" y="6325"/>
                  </a:cubicBezTo>
                  <a:cubicBezTo>
                    <a:pt x="40526" y="10422"/>
                    <a:pt x="43467" y="16286"/>
                    <a:pt x="42885" y="23227"/>
                  </a:cubicBezTo>
                  <a:cubicBezTo>
                    <a:pt x="42718" y="25235"/>
                    <a:pt x="41165" y="26495"/>
                    <a:pt x="39018" y="27514"/>
                  </a:cubicBezTo>
                  <a:cubicBezTo>
                    <a:pt x="35277" y="29292"/>
                    <a:pt x="30075" y="29528"/>
                    <a:pt x="27664" y="31364"/>
                  </a:cubicBezTo>
                  <a:cubicBezTo>
                    <a:pt x="24015" y="34138"/>
                    <a:pt x="24959" y="39478"/>
                    <a:pt x="21644" y="41619"/>
                  </a:cubicBezTo>
                  <a:cubicBezTo>
                    <a:pt x="20965" y="42062"/>
                    <a:pt x="20125" y="42310"/>
                    <a:pt x="19049" y="42379"/>
                  </a:cubicBezTo>
                  <a:cubicBezTo>
                    <a:pt x="12517" y="42758"/>
                    <a:pt x="7441" y="40226"/>
                    <a:pt x="4673" y="35335"/>
                  </a:cubicBezTo>
                  <a:cubicBezTo>
                    <a:pt x="1848" y="30334"/>
                    <a:pt x="0" y="25419"/>
                    <a:pt x="12" y="19141"/>
                  </a:cubicBezTo>
                  <a:cubicBezTo>
                    <a:pt x="18" y="13288"/>
                    <a:pt x="2360" y="9611"/>
                    <a:pt x="6279" y="671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4"/>
            <p:cNvSpPr/>
            <p:nvPr/>
          </p:nvSpPr>
          <p:spPr>
            <a:xfrm>
              <a:off x="2988022" y="3159284"/>
              <a:ext cx="1395609" cy="1362327"/>
            </a:xfrm>
            <a:custGeom>
              <a:avLst/>
              <a:gdLst/>
              <a:ahLst/>
              <a:cxnLst/>
              <a:rect l="l" t="t" r="r" b="b"/>
              <a:pathLst>
                <a:path w="43191" h="42161" fill="none" extrusionOk="0">
                  <a:moveTo>
                    <a:pt x="6261" y="6383"/>
                  </a:moveTo>
                  <a:cubicBezTo>
                    <a:pt x="10687" y="3454"/>
                    <a:pt x="15199" y="582"/>
                    <a:pt x="20729" y="81"/>
                  </a:cubicBezTo>
                  <a:cubicBezTo>
                    <a:pt x="21362" y="24"/>
                    <a:pt x="22001" y="1"/>
                    <a:pt x="22651" y="6"/>
                  </a:cubicBezTo>
                  <a:cubicBezTo>
                    <a:pt x="27784" y="87"/>
                    <a:pt x="30708" y="3085"/>
                    <a:pt x="34949" y="6544"/>
                  </a:cubicBezTo>
                  <a:cubicBezTo>
                    <a:pt x="40065" y="10716"/>
                    <a:pt x="43190" y="16511"/>
                    <a:pt x="42459" y="23446"/>
                  </a:cubicBezTo>
                  <a:cubicBezTo>
                    <a:pt x="42252" y="25408"/>
                    <a:pt x="40733" y="26680"/>
                    <a:pt x="38615" y="27733"/>
                  </a:cubicBezTo>
                  <a:cubicBezTo>
                    <a:pt x="34903" y="29575"/>
                    <a:pt x="29787" y="29719"/>
                    <a:pt x="27312" y="31387"/>
                  </a:cubicBezTo>
                  <a:cubicBezTo>
                    <a:pt x="23629" y="33868"/>
                    <a:pt x="24303" y="38800"/>
                    <a:pt x="20936" y="40917"/>
                  </a:cubicBezTo>
                  <a:cubicBezTo>
                    <a:pt x="20257" y="41349"/>
                    <a:pt x="19423" y="41602"/>
                    <a:pt x="18358" y="41677"/>
                  </a:cubicBezTo>
                  <a:cubicBezTo>
                    <a:pt x="11757" y="42160"/>
                    <a:pt x="6791" y="39686"/>
                    <a:pt x="4299" y="34656"/>
                  </a:cubicBezTo>
                  <a:cubicBezTo>
                    <a:pt x="1738" y="29488"/>
                    <a:pt x="0" y="24838"/>
                    <a:pt x="12" y="18566"/>
                  </a:cubicBezTo>
                  <a:cubicBezTo>
                    <a:pt x="29" y="12667"/>
                    <a:pt x="2250" y="9036"/>
                    <a:pt x="6261" y="638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4"/>
            <p:cNvSpPr/>
            <p:nvPr/>
          </p:nvSpPr>
          <p:spPr>
            <a:xfrm>
              <a:off x="2997296" y="3168946"/>
              <a:ext cx="1386691" cy="1343554"/>
            </a:xfrm>
            <a:custGeom>
              <a:avLst/>
              <a:gdLst/>
              <a:ahLst/>
              <a:cxnLst/>
              <a:rect l="l" t="t" r="r" b="b"/>
              <a:pathLst>
                <a:path w="42915" h="41580" fill="none" extrusionOk="0">
                  <a:moveTo>
                    <a:pt x="6251" y="6066"/>
                  </a:moveTo>
                  <a:cubicBezTo>
                    <a:pt x="10774" y="3408"/>
                    <a:pt x="15343" y="576"/>
                    <a:pt x="20810" y="81"/>
                  </a:cubicBezTo>
                  <a:cubicBezTo>
                    <a:pt x="21443" y="24"/>
                    <a:pt x="22082" y="1"/>
                    <a:pt x="22732" y="18"/>
                  </a:cubicBezTo>
                  <a:cubicBezTo>
                    <a:pt x="27768" y="116"/>
                    <a:pt x="30622" y="3114"/>
                    <a:pt x="34800" y="6792"/>
                  </a:cubicBezTo>
                  <a:cubicBezTo>
                    <a:pt x="39606" y="11021"/>
                    <a:pt x="42915" y="16759"/>
                    <a:pt x="42028" y="23682"/>
                  </a:cubicBezTo>
                  <a:cubicBezTo>
                    <a:pt x="41787" y="25610"/>
                    <a:pt x="40296" y="26893"/>
                    <a:pt x="38201" y="27969"/>
                  </a:cubicBezTo>
                  <a:cubicBezTo>
                    <a:pt x="34513" y="29874"/>
                    <a:pt x="29500" y="29920"/>
                    <a:pt x="26962" y="31422"/>
                  </a:cubicBezTo>
                  <a:cubicBezTo>
                    <a:pt x="23256" y="33609"/>
                    <a:pt x="23642" y="38150"/>
                    <a:pt x="20235" y="40233"/>
                  </a:cubicBezTo>
                  <a:cubicBezTo>
                    <a:pt x="19544" y="40659"/>
                    <a:pt x="18710" y="40912"/>
                    <a:pt x="17668" y="40998"/>
                  </a:cubicBezTo>
                  <a:cubicBezTo>
                    <a:pt x="11010" y="41580"/>
                    <a:pt x="6141" y="39157"/>
                    <a:pt x="3926" y="34006"/>
                  </a:cubicBezTo>
                  <a:cubicBezTo>
                    <a:pt x="1629" y="28666"/>
                    <a:pt x="1" y="24281"/>
                    <a:pt x="18" y="18014"/>
                  </a:cubicBezTo>
                  <a:cubicBezTo>
                    <a:pt x="35" y="12075"/>
                    <a:pt x="2147" y="8472"/>
                    <a:pt x="6251" y="606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4"/>
            <p:cNvSpPr/>
            <p:nvPr/>
          </p:nvSpPr>
          <p:spPr>
            <a:xfrm>
              <a:off x="3006990" y="3178995"/>
              <a:ext cx="1377191" cy="1324586"/>
            </a:xfrm>
            <a:custGeom>
              <a:avLst/>
              <a:gdLst/>
              <a:ahLst/>
              <a:cxnLst/>
              <a:rect l="l" t="t" r="r" b="b"/>
              <a:pathLst>
                <a:path w="42621" h="40993" fill="none" extrusionOk="0">
                  <a:moveTo>
                    <a:pt x="6215" y="5744"/>
                  </a:moveTo>
                  <a:cubicBezTo>
                    <a:pt x="10848" y="3344"/>
                    <a:pt x="15469" y="565"/>
                    <a:pt x="20867" y="81"/>
                  </a:cubicBezTo>
                  <a:cubicBezTo>
                    <a:pt x="21500" y="24"/>
                    <a:pt x="22145" y="1"/>
                    <a:pt x="22789" y="12"/>
                  </a:cubicBezTo>
                  <a:cubicBezTo>
                    <a:pt x="27733" y="127"/>
                    <a:pt x="30506" y="3131"/>
                    <a:pt x="34633" y="7027"/>
                  </a:cubicBezTo>
                  <a:cubicBezTo>
                    <a:pt x="39133" y="11303"/>
                    <a:pt x="42620" y="16989"/>
                    <a:pt x="41579" y="23912"/>
                  </a:cubicBezTo>
                  <a:cubicBezTo>
                    <a:pt x="41291" y="25805"/>
                    <a:pt x="39829" y="27094"/>
                    <a:pt x="37781" y="28194"/>
                  </a:cubicBezTo>
                  <a:cubicBezTo>
                    <a:pt x="34115" y="30173"/>
                    <a:pt x="29200" y="30116"/>
                    <a:pt x="26593" y="31445"/>
                  </a:cubicBezTo>
                  <a:cubicBezTo>
                    <a:pt x="22870" y="33344"/>
                    <a:pt x="22968" y="37470"/>
                    <a:pt x="19515" y="39531"/>
                  </a:cubicBezTo>
                  <a:cubicBezTo>
                    <a:pt x="18818" y="39945"/>
                    <a:pt x="17984" y="40198"/>
                    <a:pt x="16971" y="40302"/>
                  </a:cubicBezTo>
                  <a:cubicBezTo>
                    <a:pt x="10261" y="40992"/>
                    <a:pt x="5490" y="38604"/>
                    <a:pt x="3545" y="33327"/>
                  </a:cubicBezTo>
                  <a:cubicBezTo>
                    <a:pt x="1519" y="27819"/>
                    <a:pt x="0" y="23699"/>
                    <a:pt x="17" y="17438"/>
                  </a:cubicBezTo>
                  <a:cubicBezTo>
                    <a:pt x="29" y="11470"/>
                    <a:pt x="2037" y="7902"/>
                    <a:pt x="6215" y="574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4"/>
            <p:cNvSpPr/>
            <p:nvPr/>
          </p:nvSpPr>
          <p:spPr>
            <a:xfrm>
              <a:off x="3016102" y="3189044"/>
              <a:ext cx="1368434" cy="1305619"/>
            </a:xfrm>
            <a:custGeom>
              <a:avLst/>
              <a:gdLst/>
              <a:ahLst/>
              <a:cxnLst/>
              <a:rect l="l" t="t" r="r" b="b"/>
              <a:pathLst>
                <a:path w="42350" h="40406" fill="none" extrusionOk="0">
                  <a:moveTo>
                    <a:pt x="6210" y="5416"/>
                  </a:moveTo>
                  <a:cubicBezTo>
                    <a:pt x="10946" y="3286"/>
                    <a:pt x="15624" y="547"/>
                    <a:pt x="20953" y="69"/>
                  </a:cubicBezTo>
                  <a:cubicBezTo>
                    <a:pt x="21586" y="12"/>
                    <a:pt x="22225" y="0"/>
                    <a:pt x="22870" y="12"/>
                  </a:cubicBezTo>
                  <a:cubicBezTo>
                    <a:pt x="27710" y="144"/>
                    <a:pt x="30420" y="3131"/>
                    <a:pt x="34471" y="7257"/>
                  </a:cubicBezTo>
                  <a:cubicBezTo>
                    <a:pt x="38684" y="11562"/>
                    <a:pt x="42350" y="17213"/>
                    <a:pt x="41147" y="24136"/>
                  </a:cubicBezTo>
                  <a:cubicBezTo>
                    <a:pt x="40825" y="25989"/>
                    <a:pt x="39392" y="27284"/>
                    <a:pt x="37372" y="28412"/>
                  </a:cubicBezTo>
                  <a:cubicBezTo>
                    <a:pt x="33729" y="30455"/>
                    <a:pt x="28918" y="30305"/>
                    <a:pt x="26242" y="31462"/>
                  </a:cubicBezTo>
                  <a:cubicBezTo>
                    <a:pt x="22507" y="33073"/>
                    <a:pt x="22312" y="36797"/>
                    <a:pt x="18813" y="38828"/>
                  </a:cubicBezTo>
                  <a:cubicBezTo>
                    <a:pt x="18105" y="39243"/>
                    <a:pt x="17276" y="39490"/>
                    <a:pt x="16275" y="39605"/>
                  </a:cubicBezTo>
                  <a:cubicBezTo>
                    <a:pt x="9501" y="40405"/>
                    <a:pt x="4840" y="38063"/>
                    <a:pt x="3171" y="32659"/>
                  </a:cubicBezTo>
                  <a:cubicBezTo>
                    <a:pt x="1416" y="26985"/>
                    <a:pt x="0" y="23118"/>
                    <a:pt x="17" y="16868"/>
                  </a:cubicBezTo>
                  <a:cubicBezTo>
                    <a:pt x="40" y="10860"/>
                    <a:pt x="1939" y="7332"/>
                    <a:pt x="6210" y="541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a:off x="3025020" y="3199094"/>
              <a:ext cx="1360098" cy="1287201"/>
            </a:xfrm>
            <a:custGeom>
              <a:avLst/>
              <a:gdLst/>
              <a:ahLst/>
              <a:cxnLst/>
              <a:rect l="l" t="t" r="r" b="b"/>
              <a:pathLst>
                <a:path w="42092" h="39836" fill="none" extrusionOk="0">
                  <a:moveTo>
                    <a:pt x="6204" y="5093"/>
                  </a:moveTo>
                  <a:cubicBezTo>
                    <a:pt x="11055" y="3234"/>
                    <a:pt x="15780" y="530"/>
                    <a:pt x="21046" y="69"/>
                  </a:cubicBezTo>
                  <a:cubicBezTo>
                    <a:pt x="21679" y="12"/>
                    <a:pt x="22318" y="0"/>
                    <a:pt x="22956" y="17"/>
                  </a:cubicBezTo>
                  <a:cubicBezTo>
                    <a:pt x="27704" y="161"/>
                    <a:pt x="30351" y="3125"/>
                    <a:pt x="34328" y="7499"/>
                  </a:cubicBezTo>
                  <a:cubicBezTo>
                    <a:pt x="38258" y="11815"/>
                    <a:pt x="42091" y="17455"/>
                    <a:pt x="40727" y="24372"/>
                  </a:cubicBezTo>
                  <a:cubicBezTo>
                    <a:pt x="40365" y="26185"/>
                    <a:pt x="38966" y="27491"/>
                    <a:pt x="36969" y="28648"/>
                  </a:cubicBezTo>
                  <a:cubicBezTo>
                    <a:pt x="33355" y="30760"/>
                    <a:pt x="28648" y="30518"/>
                    <a:pt x="25897" y="31496"/>
                  </a:cubicBezTo>
                  <a:cubicBezTo>
                    <a:pt x="22151" y="32831"/>
                    <a:pt x="21661" y="36129"/>
                    <a:pt x="18116" y="38137"/>
                  </a:cubicBezTo>
                  <a:cubicBezTo>
                    <a:pt x="17403" y="38546"/>
                    <a:pt x="16574" y="38793"/>
                    <a:pt x="15596" y="38920"/>
                  </a:cubicBezTo>
                  <a:cubicBezTo>
                    <a:pt x="8765" y="39835"/>
                    <a:pt x="4201" y="37527"/>
                    <a:pt x="2803" y="32003"/>
                  </a:cubicBezTo>
                  <a:cubicBezTo>
                    <a:pt x="1318" y="26156"/>
                    <a:pt x="0" y="22559"/>
                    <a:pt x="23" y="16315"/>
                  </a:cubicBezTo>
                  <a:cubicBezTo>
                    <a:pt x="64" y="10250"/>
                    <a:pt x="1853" y="6762"/>
                    <a:pt x="6204" y="509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4"/>
            <p:cNvSpPr/>
            <p:nvPr/>
          </p:nvSpPr>
          <p:spPr>
            <a:xfrm>
              <a:off x="3035070" y="3208755"/>
              <a:ext cx="1350792" cy="1268233"/>
            </a:xfrm>
            <a:custGeom>
              <a:avLst/>
              <a:gdLst/>
              <a:ahLst/>
              <a:cxnLst/>
              <a:rect l="l" t="t" r="r" b="b"/>
              <a:pathLst>
                <a:path w="41804" h="39249" fill="none" extrusionOk="0">
                  <a:moveTo>
                    <a:pt x="6169" y="4777"/>
                  </a:moveTo>
                  <a:cubicBezTo>
                    <a:pt x="11124" y="3189"/>
                    <a:pt x="15901" y="524"/>
                    <a:pt x="21103" y="75"/>
                  </a:cubicBezTo>
                  <a:cubicBezTo>
                    <a:pt x="21730" y="23"/>
                    <a:pt x="22375" y="0"/>
                    <a:pt x="23014" y="23"/>
                  </a:cubicBezTo>
                  <a:cubicBezTo>
                    <a:pt x="27658" y="179"/>
                    <a:pt x="30259" y="3114"/>
                    <a:pt x="34155" y="7741"/>
                  </a:cubicBezTo>
                  <a:cubicBezTo>
                    <a:pt x="37804" y="12074"/>
                    <a:pt x="41803" y="17697"/>
                    <a:pt x="40278" y="24597"/>
                  </a:cubicBezTo>
                  <a:cubicBezTo>
                    <a:pt x="39881" y="26375"/>
                    <a:pt x="38511" y="27687"/>
                    <a:pt x="36549" y="28872"/>
                  </a:cubicBezTo>
                  <a:cubicBezTo>
                    <a:pt x="32964" y="31053"/>
                    <a:pt x="28366" y="30725"/>
                    <a:pt x="25540" y="31520"/>
                  </a:cubicBezTo>
                  <a:cubicBezTo>
                    <a:pt x="21794" y="32578"/>
                    <a:pt x="20994" y="35456"/>
                    <a:pt x="17403" y="37436"/>
                  </a:cubicBezTo>
                  <a:cubicBezTo>
                    <a:pt x="16678" y="37838"/>
                    <a:pt x="15855" y="38092"/>
                    <a:pt x="14905" y="38224"/>
                  </a:cubicBezTo>
                  <a:cubicBezTo>
                    <a:pt x="8017" y="39248"/>
                    <a:pt x="3562" y="36975"/>
                    <a:pt x="2429" y="31330"/>
                  </a:cubicBezTo>
                  <a:cubicBezTo>
                    <a:pt x="1220" y="25304"/>
                    <a:pt x="0" y="21984"/>
                    <a:pt x="29" y="15740"/>
                  </a:cubicBezTo>
                  <a:cubicBezTo>
                    <a:pt x="46" y="9657"/>
                    <a:pt x="1727" y="6204"/>
                    <a:pt x="6169" y="477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4"/>
            <p:cNvSpPr/>
            <p:nvPr/>
          </p:nvSpPr>
          <p:spPr>
            <a:xfrm>
              <a:off x="3043439" y="3218804"/>
              <a:ext cx="1342584" cy="1250009"/>
            </a:xfrm>
            <a:custGeom>
              <a:avLst/>
              <a:gdLst/>
              <a:ahLst/>
              <a:cxnLst/>
              <a:rect l="l" t="t" r="r" b="b"/>
              <a:pathLst>
                <a:path w="41550" h="38685" fill="none" extrusionOk="0">
                  <a:moveTo>
                    <a:pt x="6181" y="4454"/>
                  </a:moveTo>
                  <a:cubicBezTo>
                    <a:pt x="11245" y="3131"/>
                    <a:pt x="16079" y="512"/>
                    <a:pt x="21201" y="69"/>
                  </a:cubicBezTo>
                  <a:cubicBezTo>
                    <a:pt x="21840" y="17"/>
                    <a:pt x="22473" y="0"/>
                    <a:pt x="23106" y="29"/>
                  </a:cubicBezTo>
                  <a:cubicBezTo>
                    <a:pt x="27652" y="202"/>
                    <a:pt x="30207" y="3102"/>
                    <a:pt x="34011" y="7982"/>
                  </a:cubicBezTo>
                  <a:cubicBezTo>
                    <a:pt x="37395" y="12316"/>
                    <a:pt x="41550" y="17938"/>
                    <a:pt x="39852" y="24832"/>
                  </a:cubicBezTo>
                  <a:cubicBezTo>
                    <a:pt x="39426" y="26570"/>
                    <a:pt x="38074" y="27894"/>
                    <a:pt x="36146" y="29102"/>
                  </a:cubicBezTo>
                  <a:cubicBezTo>
                    <a:pt x="32584" y="31347"/>
                    <a:pt x="28101" y="30932"/>
                    <a:pt x="25183" y="31548"/>
                  </a:cubicBezTo>
                  <a:cubicBezTo>
                    <a:pt x="21437" y="32342"/>
                    <a:pt x="20338" y="34788"/>
                    <a:pt x="16695" y="36745"/>
                  </a:cubicBezTo>
                  <a:cubicBezTo>
                    <a:pt x="15964" y="37142"/>
                    <a:pt x="15152" y="37389"/>
                    <a:pt x="14214" y="37545"/>
                  </a:cubicBezTo>
                  <a:cubicBezTo>
                    <a:pt x="7257" y="38684"/>
                    <a:pt x="2923" y="36434"/>
                    <a:pt x="2049" y="30668"/>
                  </a:cubicBezTo>
                  <a:cubicBezTo>
                    <a:pt x="1116" y="24470"/>
                    <a:pt x="0" y="21414"/>
                    <a:pt x="29" y="15176"/>
                  </a:cubicBezTo>
                  <a:cubicBezTo>
                    <a:pt x="81" y="9047"/>
                    <a:pt x="1657" y="5640"/>
                    <a:pt x="6181" y="445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4"/>
            <p:cNvSpPr/>
            <p:nvPr/>
          </p:nvSpPr>
          <p:spPr>
            <a:xfrm>
              <a:off x="3053294" y="3228660"/>
              <a:ext cx="1333666" cy="1231203"/>
            </a:xfrm>
            <a:custGeom>
              <a:avLst/>
              <a:gdLst/>
              <a:ahLst/>
              <a:cxnLst/>
              <a:rect l="l" t="t" r="r" b="b"/>
              <a:pathLst>
                <a:path w="41274" h="38103" fill="none" extrusionOk="0">
                  <a:moveTo>
                    <a:pt x="6152" y="4132"/>
                  </a:moveTo>
                  <a:cubicBezTo>
                    <a:pt x="11320" y="3073"/>
                    <a:pt x="16206" y="501"/>
                    <a:pt x="21264" y="69"/>
                  </a:cubicBezTo>
                  <a:cubicBezTo>
                    <a:pt x="21903" y="17"/>
                    <a:pt x="22536" y="0"/>
                    <a:pt x="23169" y="23"/>
                  </a:cubicBezTo>
                  <a:cubicBezTo>
                    <a:pt x="27623" y="213"/>
                    <a:pt x="30132" y="3068"/>
                    <a:pt x="33844" y="8212"/>
                  </a:cubicBezTo>
                  <a:cubicBezTo>
                    <a:pt x="36969" y="12534"/>
                    <a:pt x="41274" y="18168"/>
                    <a:pt x="39415" y="25051"/>
                  </a:cubicBezTo>
                  <a:cubicBezTo>
                    <a:pt x="38954" y="26754"/>
                    <a:pt x="37631" y="28090"/>
                    <a:pt x="35737" y="29327"/>
                  </a:cubicBezTo>
                  <a:cubicBezTo>
                    <a:pt x="32198" y="31640"/>
                    <a:pt x="27825" y="31145"/>
                    <a:pt x="24832" y="31571"/>
                  </a:cubicBezTo>
                  <a:cubicBezTo>
                    <a:pt x="21086" y="32101"/>
                    <a:pt x="19676" y="34109"/>
                    <a:pt x="15993" y="36037"/>
                  </a:cubicBezTo>
                  <a:cubicBezTo>
                    <a:pt x="15250" y="36422"/>
                    <a:pt x="14439" y="36681"/>
                    <a:pt x="13524" y="36843"/>
                  </a:cubicBezTo>
                  <a:cubicBezTo>
                    <a:pt x="6509" y="38103"/>
                    <a:pt x="2279" y="35887"/>
                    <a:pt x="1675" y="29989"/>
                  </a:cubicBezTo>
                  <a:cubicBezTo>
                    <a:pt x="1019" y="23612"/>
                    <a:pt x="0" y="20827"/>
                    <a:pt x="35" y="14600"/>
                  </a:cubicBezTo>
                  <a:cubicBezTo>
                    <a:pt x="69" y="8443"/>
                    <a:pt x="1537" y="5076"/>
                    <a:pt x="6152" y="413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a:off x="3062955" y="3238677"/>
              <a:ext cx="1325297" cy="1213399"/>
            </a:xfrm>
            <a:custGeom>
              <a:avLst/>
              <a:gdLst/>
              <a:ahLst/>
              <a:cxnLst/>
              <a:rect l="l" t="t" r="r" b="b"/>
              <a:pathLst>
                <a:path w="41015" h="37552" fill="none" extrusionOk="0">
                  <a:moveTo>
                    <a:pt x="6123" y="3811"/>
                  </a:moveTo>
                  <a:cubicBezTo>
                    <a:pt x="11406" y="3022"/>
                    <a:pt x="16338" y="484"/>
                    <a:pt x="21333" y="64"/>
                  </a:cubicBezTo>
                  <a:cubicBezTo>
                    <a:pt x="21972" y="18"/>
                    <a:pt x="22605" y="1"/>
                    <a:pt x="23238" y="30"/>
                  </a:cubicBezTo>
                  <a:cubicBezTo>
                    <a:pt x="27589" y="231"/>
                    <a:pt x="30081" y="3040"/>
                    <a:pt x="33683" y="8455"/>
                  </a:cubicBezTo>
                  <a:cubicBezTo>
                    <a:pt x="36555" y="12771"/>
                    <a:pt x="41015" y="18411"/>
                    <a:pt x="38972" y="25288"/>
                  </a:cubicBezTo>
                  <a:cubicBezTo>
                    <a:pt x="38471" y="26951"/>
                    <a:pt x="37176" y="28292"/>
                    <a:pt x="35318" y="29563"/>
                  </a:cubicBezTo>
                  <a:cubicBezTo>
                    <a:pt x="31796" y="31952"/>
                    <a:pt x="27537" y="31376"/>
                    <a:pt x="24470" y="31606"/>
                  </a:cubicBezTo>
                  <a:cubicBezTo>
                    <a:pt x="20712" y="31883"/>
                    <a:pt x="19008" y="33448"/>
                    <a:pt x="15274" y="35353"/>
                  </a:cubicBezTo>
                  <a:cubicBezTo>
                    <a:pt x="14525" y="35733"/>
                    <a:pt x="13720" y="35992"/>
                    <a:pt x="12828" y="36164"/>
                  </a:cubicBezTo>
                  <a:cubicBezTo>
                    <a:pt x="5755" y="37551"/>
                    <a:pt x="1640" y="35353"/>
                    <a:pt x="1295" y="29339"/>
                  </a:cubicBezTo>
                  <a:cubicBezTo>
                    <a:pt x="915" y="22790"/>
                    <a:pt x="0" y="20275"/>
                    <a:pt x="29" y="14048"/>
                  </a:cubicBezTo>
                  <a:cubicBezTo>
                    <a:pt x="58" y="7839"/>
                    <a:pt x="1427" y="4507"/>
                    <a:pt x="6123" y="381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4"/>
            <p:cNvSpPr/>
            <p:nvPr/>
          </p:nvSpPr>
          <p:spPr>
            <a:xfrm>
              <a:off x="3072261" y="3248532"/>
              <a:ext cx="1316928" cy="1194981"/>
            </a:xfrm>
            <a:custGeom>
              <a:avLst/>
              <a:gdLst/>
              <a:ahLst/>
              <a:cxnLst/>
              <a:rect l="l" t="t" r="r" b="b"/>
              <a:pathLst>
                <a:path w="40756" h="36982" fill="none" extrusionOk="0">
                  <a:moveTo>
                    <a:pt x="6100" y="3488"/>
                  </a:moveTo>
                  <a:cubicBezTo>
                    <a:pt x="11492" y="2976"/>
                    <a:pt x="16482" y="473"/>
                    <a:pt x="21402" y="64"/>
                  </a:cubicBezTo>
                  <a:cubicBezTo>
                    <a:pt x="22041" y="12"/>
                    <a:pt x="22674" y="1"/>
                    <a:pt x="23307" y="30"/>
                  </a:cubicBezTo>
                  <a:cubicBezTo>
                    <a:pt x="27560" y="243"/>
                    <a:pt x="30040" y="2993"/>
                    <a:pt x="33522" y="8691"/>
                  </a:cubicBezTo>
                  <a:cubicBezTo>
                    <a:pt x="36158" y="12990"/>
                    <a:pt x="40756" y="18647"/>
                    <a:pt x="38540" y="25518"/>
                  </a:cubicBezTo>
                  <a:cubicBezTo>
                    <a:pt x="38011" y="27141"/>
                    <a:pt x="36733" y="28499"/>
                    <a:pt x="34903" y="29788"/>
                  </a:cubicBezTo>
                  <a:cubicBezTo>
                    <a:pt x="31416" y="32251"/>
                    <a:pt x="27266" y="31606"/>
                    <a:pt x="24113" y="31629"/>
                  </a:cubicBezTo>
                  <a:cubicBezTo>
                    <a:pt x="20361" y="31664"/>
                    <a:pt x="18346" y="32775"/>
                    <a:pt x="14571" y="34651"/>
                  </a:cubicBezTo>
                  <a:cubicBezTo>
                    <a:pt x="13812" y="35025"/>
                    <a:pt x="13006" y="35290"/>
                    <a:pt x="12137" y="35474"/>
                  </a:cubicBezTo>
                  <a:cubicBezTo>
                    <a:pt x="5007" y="36981"/>
                    <a:pt x="1007" y="34812"/>
                    <a:pt x="921" y="28666"/>
                  </a:cubicBezTo>
                  <a:cubicBezTo>
                    <a:pt x="829" y="21956"/>
                    <a:pt x="0" y="19694"/>
                    <a:pt x="40" y="13479"/>
                  </a:cubicBezTo>
                  <a:cubicBezTo>
                    <a:pt x="69" y="7235"/>
                    <a:pt x="1318" y="3949"/>
                    <a:pt x="6100" y="348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3081180" y="3258582"/>
              <a:ext cx="1308947" cy="1176757"/>
            </a:xfrm>
            <a:custGeom>
              <a:avLst/>
              <a:gdLst/>
              <a:ahLst/>
              <a:cxnLst/>
              <a:rect l="l" t="t" r="r" b="b"/>
              <a:pathLst>
                <a:path w="40509" h="36418" fill="none" extrusionOk="0">
                  <a:moveTo>
                    <a:pt x="6100" y="3166"/>
                  </a:moveTo>
                  <a:cubicBezTo>
                    <a:pt x="11596" y="2918"/>
                    <a:pt x="16637" y="461"/>
                    <a:pt x="21495" y="64"/>
                  </a:cubicBezTo>
                  <a:cubicBezTo>
                    <a:pt x="22133" y="12"/>
                    <a:pt x="22766" y="1"/>
                    <a:pt x="23394" y="35"/>
                  </a:cubicBezTo>
                  <a:cubicBezTo>
                    <a:pt x="27549" y="260"/>
                    <a:pt x="30035" y="2953"/>
                    <a:pt x="33372" y="8926"/>
                  </a:cubicBezTo>
                  <a:cubicBezTo>
                    <a:pt x="35766" y="13214"/>
                    <a:pt x="40508" y="18888"/>
                    <a:pt x="38103" y="25742"/>
                  </a:cubicBezTo>
                  <a:cubicBezTo>
                    <a:pt x="37545" y="27330"/>
                    <a:pt x="36290" y="28700"/>
                    <a:pt x="34500" y="30012"/>
                  </a:cubicBezTo>
                  <a:cubicBezTo>
                    <a:pt x="31042" y="32533"/>
                    <a:pt x="26996" y="31831"/>
                    <a:pt x="23768" y="31647"/>
                  </a:cubicBezTo>
                  <a:cubicBezTo>
                    <a:pt x="20004" y="31439"/>
                    <a:pt x="17691" y="32101"/>
                    <a:pt x="13869" y="33943"/>
                  </a:cubicBezTo>
                  <a:cubicBezTo>
                    <a:pt x="13104" y="34317"/>
                    <a:pt x="12310" y="34576"/>
                    <a:pt x="11452" y="34771"/>
                  </a:cubicBezTo>
                  <a:cubicBezTo>
                    <a:pt x="4265" y="36417"/>
                    <a:pt x="380" y="34253"/>
                    <a:pt x="547" y="27986"/>
                  </a:cubicBezTo>
                  <a:cubicBezTo>
                    <a:pt x="731" y="21104"/>
                    <a:pt x="0" y="19113"/>
                    <a:pt x="35" y="12903"/>
                  </a:cubicBezTo>
                  <a:cubicBezTo>
                    <a:pt x="87" y="6625"/>
                    <a:pt x="1232" y="3379"/>
                    <a:pt x="6100" y="316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3082472" y="3268243"/>
              <a:ext cx="1308947" cy="1158920"/>
            </a:xfrm>
            <a:custGeom>
              <a:avLst/>
              <a:gdLst/>
              <a:ahLst/>
              <a:cxnLst/>
              <a:rect l="l" t="t" r="r" b="b"/>
              <a:pathLst>
                <a:path w="40509" h="35866" fill="none" extrusionOk="0">
                  <a:moveTo>
                    <a:pt x="6331" y="2850"/>
                  </a:moveTo>
                  <a:cubicBezTo>
                    <a:pt x="11936" y="2878"/>
                    <a:pt x="17029" y="456"/>
                    <a:pt x="21823" y="64"/>
                  </a:cubicBezTo>
                  <a:cubicBezTo>
                    <a:pt x="22462" y="13"/>
                    <a:pt x="23095" y="1"/>
                    <a:pt x="23722" y="36"/>
                  </a:cubicBezTo>
                  <a:cubicBezTo>
                    <a:pt x="27779" y="271"/>
                    <a:pt x="30282" y="2901"/>
                    <a:pt x="33465" y="9168"/>
                  </a:cubicBezTo>
                  <a:cubicBezTo>
                    <a:pt x="35640" y="13433"/>
                    <a:pt x="40509" y="19130"/>
                    <a:pt x="37925" y="25973"/>
                  </a:cubicBezTo>
                  <a:cubicBezTo>
                    <a:pt x="37338" y="27521"/>
                    <a:pt x="36112" y="28896"/>
                    <a:pt x="34345" y="30237"/>
                  </a:cubicBezTo>
                  <a:cubicBezTo>
                    <a:pt x="30915" y="32832"/>
                    <a:pt x="26973" y="32067"/>
                    <a:pt x="23664" y="31681"/>
                  </a:cubicBezTo>
                  <a:cubicBezTo>
                    <a:pt x="19895" y="31232"/>
                    <a:pt x="17282" y="31434"/>
                    <a:pt x="13409" y="33258"/>
                  </a:cubicBezTo>
                  <a:cubicBezTo>
                    <a:pt x="12644" y="33621"/>
                    <a:pt x="11844" y="33891"/>
                    <a:pt x="11015" y="34093"/>
                  </a:cubicBezTo>
                  <a:cubicBezTo>
                    <a:pt x="3781" y="35865"/>
                    <a:pt x="1" y="33724"/>
                    <a:pt x="426" y="27336"/>
                  </a:cubicBezTo>
                  <a:cubicBezTo>
                    <a:pt x="904" y="20281"/>
                    <a:pt x="254" y="18555"/>
                    <a:pt x="300" y="12351"/>
                  </a:cubicBezTo>
                  <a:cubicBezTo>
                    <a:pt x="340" y="6032"/>
                    <a:pt x="1376" y="2827"/>
                    <a:pt x="6331" y="285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3071874" y="3278680"/>
              <a:ext cx="1321226" cy="1141407"/>
            </a:xfrm>
            <a:custGeom>
              <a:avLst/>
              <a:gdLst/>
              <a:ahLst/>
              <a:cxnLst/>
              <a:rect l="l" t="t" r="r" b="b"/>
              <a:pathLst>
                <a:path w="40889" h="35324" fill="none" extrusionOk="0">
                  <a:moveTo>
                    <a:pt x="6935" y="2521"/>
                  </a:moveTo>
                  <a:cubicBezTo>
                    <a:pt x="12644" y="2820"/>
                    <a:pt x="17794" y="432"/>
                    <a:pt x="22513" y="58"/>
                  </a:cubicBezTo>
                  <a:cubicBezTo>
                    <a:pt x="23164" y="12"/>
                    <a:pt x="23791" y="0"/>
                    <a:pt x="24412" y="41"/>
                  </a:cubicBezTo>
                  <a:cubicBezTo>
                    <a:pt x="28378" y="288"/>
                    <a:pt x="30915" y="2843"/>
                    <a:pt x="33931" y="9404"/>
                  </a:cubicBezTo>
                  <a:cubicBezTo>
                    <a:pt x="35888" y="13656"/>
                    <a:pt x="40889" y="19377"/>
                    <a:pt x="38109" y="26202"/>
                  </a:cubicBezTo>
                  <a:cubicBezTo>
                    <a:pt x="37493" y="27721"/>
                    <a:pt x="36290" y="29108"/>
                    <a:pt x="34558" y="30466"/>
                  </a:cubicBezTo>
                  <a:cubicBezTo>
                    <a:pt x="31151" y="33137"/>
                    <a:pt x="27313" y="32314"/>
                    <a:pt x="23929" y="31709"/>
                  </a:cubicBezTo>
                  <a:cubicBezTo>
                    <a:pt x="20148" y="31030"/>
                    <a:pt x="17242" y="30771"/>
                    <a:pt x="13334" y="32561"/>
                  </a:cubicBezTo>
                  <a:cubicBezTo>
                    <a:pt x="12558" y="32918"/>
                    <a:pt x="11769" y="33194"/>
                    <a:pt x="10952" y="33401"/>
                  </a:cubicBezTo>
                  <a:cubicBezTo>
                    <a:pt x="3661" y="35323"/>
                    <a:pt x="1" y="33188"/>
                    <a:pt x="685" y="26668"/>
                  </a:cubicBezTo>
                  <a:cubicBezTo>
                    <a:pt x="1439" y="19440"/>
                    <a:pt x="881" y="17978"/>
                    <a:pt x="927" y="11786"/>
                  </a:cubicBezTo>
                  <a:cubicBezTo>
                    <a:pt x="962" y="5410"/>
                    <a:pt x="1894" y="2256"/>
                    <a:pt x="6935" y="252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3060726" y="3288536"/>
              <a:ext cx="1333666" cy="1123926"/>
            </a:xfrm>
            <a:custGeom>
              <a:avLst/>
              <a:gdLst/>
              <a:ahLst/>
              <a:cxnLst/>
              <a:rect l="l" t="t" r="r" b="b"/>
              <a:pathLst>
                <a:path w="41274" h="34783" fill="none" extrusionOk="0">
                  <a:moveTo>
                    <a:pt x="7551" y="2199"/>
                  </a:moveTo>
                  <a:cubicBezTo>
                    <a:pt x="13374" y="2774"/>
                    <a:pt x="18571" y="426"/>
                    <a:pt x="23227" y="58"/>
                  </a:cubicBezTo>
                  <a:cubicBezTo>
                    <a:pt x="23877" y="6"/>
                    <a:pt x="24510" y="0"/>
                    <a:pt x="25120" y="41"/>
                  </a:cubicBezTo>
                  <a:cubicBezTo>
                    <a:pt x="28982" y="300"/>
                    <a:pt x="31577" y="2791"/>
                    <a:pt x="34408" y="9640"/>
                  </a:cubicBezTo>
                  <a:cubicBezTo>
                    <a:pt x="36152" y="13875"/>
                    <a:pt x="41274" y="19624"/>
                    <a:pt x="38310" y="26426"/>
                  </a:cubicBezTo>
                  <a:cubicBezTo>
                    <a:pt x="37666" y="27911"/>
                    <a:pt x="36486" y="29304"/>
                    <a:pt x="34782" y="30696"/>
                  </a:cubicBezTo>
                  <a:cubicBezTo>
                    <a:pt x="31404" y="33436"/>
                    <a:pt x="27658" y="32567"/>
                    <a:pt x="24211" y="31738"/>
                  </a:cubicBezTo>
                  <a:cubicBezTo>
                    <a:pt x="20413" y="30823"/>
                    <a:pt x="17213" y="30098"/>
                    <a:pt x="13265" y="31865"/>
                  </a:cubicBezTo>
                  <a:cubicBezTo>
                    <a:pt x="12471" y="32222"/>
                    <a:pt x="11688" y="32492"/>
                    <a:pt x="10894" y="32716"/>
                  </a:cubicBezTo>
                  <a:cubicBezTo>
                    <a:pt x="3551" y="34782"/>
                    <a:pt x="0" y="32653"/>
                    <a:pt x="938" y="26006"/>
                  </a:cubicBezTo>
                  <a:cubicBezTo>
                    <a:pt x="1986" y="18611"/>
                    <a:pt x="1514" y="17409"/>
                    <a:pt x="1566" y="11222"/>
                  </a:cubicBezTo>
                  <a:cubicBezTo>
                    <a:pt x="1606" y="4806"/>
                    <a:pt x="2423" y="1692"/>
                    <a:pt x="7551" y="219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4"/>
            <p:cNvSpPr/>
            <p:nvPr/>
          </p:nvSpPr>
          <p:spPr>
            <a:xfrm>
              <a:off x="3049740" y="3298585"/>
              <a:ext cx="1346333" cy="1105863"/>
            </a:xfrm>
            <a:custGeom>
              <a:avLst/>
              <a:gdLst/>
              <a:ahLst/>
              <a:cxnLst/>
              <a:rect l="l" t="t" r="r" b="b"/>
              <a:pathLst>
                <a:path w="41666" h="34224" fill="none" extrusionOk="0">
                  <a:moveTo>
                    <a:pt x="8167" y="1876"/>
                  </a:moveTo>
                  <a:cubicBezTo>
                    <a:pt x="14094" y="2734"/>
                    <a:pt x="19343" y="409"/>
                    <a:pt x="23935" y="58"/>
                  </a:cubicBezTo>
                  <a:cubicBezTo>
                    <a:pt x="24580" y="6"/>
                    <a:pt x="25213" y="0"/>
                    <a:pt x="25828" y="40"/>
                  </a:cubicBezTo>
                  <a:cubicBezTo>
                    <a:pt x="29598" y="305"/>
                    <a:pt x="32262" y="2734"/>
                    <a:pt x="34875" y="9875"/>
                  </a:cubicBezTo>
                  <a:cubicBezTo>
                    <a:pt x="36423" y="14105"/>
                    <a:pt x="41666" y="19871"/>
                    <a:pt x="38500" y="26656"/>
                  </a:cubicBezTo>
                  <a:cubicBezTo>
                    <a:pt x="37827" y="28112"/>
                    <a:pt x="36665" y="29511"/>
                    <a:pt x="34990" y="30915"/>
                  </a:cubicBezTo>
                  <a:cubicBezTo>
                    <a:pt x="31646" y="33735"/>
                    <a:pt x="27986" y="32803"/>
                    <a:pt x="24482" y="31755"/>
                  </a:cubicBezTo>
                  <a:cubicBezTo>
                    <a:pt x="20661" y="30616"/>
                    <a:pt x="17179" y="29419"/>
                    <a:pt x="13179" y="31162"/>
                  </a:cubicBezTo>
                  <a:cubicBezTo>
                    <a:pt x="12379" y="31508"/>
                    <a:pt x="11602" y="31784"/>
                    <a:pt x="10837" y="32014"/>
                  </a:cubicBezTo>
                  <a:cubicBezTo>
                    <a:pt x="3442" y="34224"/>
                    <a:pt x="1" y="32100"/>
                    <a:pt x="1198" y="25327"/>
                  </a:cubicBezTo>
                  <a:cubicBezTo>
                    <a:pt x="2527" y="17765"/>
                    <a:pt x="2153" y="16821"/>
                    <a:pt x="2193" y="10646"/>
                  </a:cubicBezTo>
                  <a:cubicBezTo>
                    <a:pt x="2239" y="4201"/>
                    <a:pt x="2953" y="1134"/>
                    <a:pt x="8167" y="187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4"/>
            <p:cNvSpPr/>
            <p:nvPr/>
          </p:nvSpPr>
          <p:spPr>
            <a:xfrm>
              <a:off x="3039529" y="3308247"/>
              <a:ext cx="1358418" cy="1100499"/>
            </a:xfrm>
            <a:custGeom>
              <a:avLst/>
              <a:gdLst/>
              <a:ahLst/>
              <a:cxnLst/>
              <a:rect l="l" t="t" r="r" b="b"/>
              <a:pathLst>
                <a:path w="42040" h="34058" fill="none" extrusionOk="0">
                  <a:moveTo>
                    <a:pt x="8753" y="1560"/>
                  </a:moveTo>
                  <a:cubicBezTo>
                    <a:pt x="14790" y="2682"/>
                    <a:pt x="20102" y="403"/>
                    <a:pt x="24619" y="58"/>
                  </a:cubicBezTo>
                  <a:cubicBezTo>
                    <a:pt x="25264" y="6"/>
                    <a:pt x="25897" y="0"/>
                    <a:pt x="26507" y="52"/>
                  </a:cubicBezTo>
                  <a:cubicBezTo>
                    <a:pt x="30178" y="334"/>
                    <a:pt x="32947" y="2682"/>
                    <a:pt x="35329" y="10123"/>
                  </a:cubicBezTo>
                  <a:cubicBezTo>
                    <a:pt x="36681" y="14347"/>
                    <a:pt x="42039" y="20136"/>
                    <a:pt x="38678" y="26898"/>
                  </a:cubicBezTo>
                  <a:cubicBezTo>
                    <a:pt x="37976" y="28314"/>
                    <a:pt x="36837" y="29730"/>
                    <a:pt x="35197" y="31157"/>
                  </a:cubicBezTo>
                  <a:cubicBezTo>
                    <a:pt x="31888" y="34057"/>
                    <a:pt x="28314" y="33062"/>
                    <a:pt x="24746" y="31796"/>
                  </a:cubicBezTo>
                  <a:cubicBezTo>
                    <a:pt x="20896" y="30420"/>
                    <a:pt x="17132" y="28763"/>
                    <a:pt x="13092" y="30478"/>
                  </a:cubicBezTo>
                  <a:cubicBezTo>
                    <a:pt x="12287" y="30817"/>
                    <a:pt x="11510" y="31105"/>
                    <a:pt x="10762" y="31341"/>
                  </a:cubicBezTo>
                  <a:cubicBezTo>
                    <a:pt x="3321" y="33712"/>
                    <a:pt x="0" y="31588"/>
                    <a:pt x="1433" y="24683"/>
                  </a:cubicBezTo>
                  <a:cubicBezTo>
                    <a:pt x="3062" y="16954"/>
                    <a:pt x="2762" y="16275"/>
                    <a:pt x="2814" y="10100"/>
                  </a:cubicBezTo>
                  <a:cubicBezTo>
                    <a:pt x="2849" y="3603"/>
                    <a:pt x="3447" y="576"/>
                    <a:pt x="8753" y="156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4"/>
            <p:cNvSpPr/>
            <p:nvPr/>
          </p:nvSpPr>
          <p:spPr>
            <a:xfrm>
              <a:off x="3022048" y="3309345"/>
              <a:ext cx="1456034" cy="1221380"/>
            </a:xfrm>
            <a:custGeom>
              <a:avLst/>
              <a:gdLst/>
              <a:ahLst/>
              <a:cxnLst/>
              <a:rect l="l" t="t" r="r" b="b"/>
              <a:pathLst>
                <a:path w="45061" h="37799" fill="none" extrusionOk="0">
                  <a:moveTo>
                    <a:pt x="35991" y="10630"/>
                  </a:moveTo>
                  <a:cubicBezTo>
                    <a:pt x="37395" y="15723"/>
                    <a:pt x="45060" y="23118"/>
                    <a:pt x="35605" y="31652"/>
                  </a:cubicBezTo>
                  <a:cubicBezTo>
                    <a:pt x="28797" y="37798"/>
                    <a:pt x="21109" y="26784"/>
                    <a:pt x="13196" y="30052"/>
                  </a:cubicBezTo>
                  <a:cubicBezTo>
                    <a:pt x="4075" y="33810"/>
                    <a:pt x="0" y="31998"/>
                    <a:pt x="1865" y="24280"/>
                  </a:cubicBezTo>
                  <a:cubicBezTo>
                    <a:pt x="3770" y="16385"/>
                    <a:pt x="3568" y="15965"/>
                    <a:pt x="3620" y="9801"/>
                  </a:cubicBezTo>
                  <a:cubicBezTo>
                    <a:pt x="3678" y="3270"/>
                    <a:pt x="4167" y="289"/>
                    <a:pt x="9553" y="1514"/>
                  </a:cubicBezTo>
                  <a:cubicBezTo>
                    <a:pt x="15699" y="2907"/>
                    <a:pt x="21057" y="663"/>
                    <a:pt x="25511" y="335"/>
                  </a:cubicBezTo>
                  <a:cubicBezTo>
                    <a:pt x="29966" y="1"/>
                    <a:pt x="33505" y="1583"/>
                    <a:pt x="35991" y="1063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4"/>
            <p:cNvSpPr/>
            <p:nvPr/>
          </p:nvSpPr>
          <p:spPr>
            <a:xfrm>
              <a:off x="3035813" y="3186427"/>
              <a:ext cx="1225452" cy="1273629"/>
            </a:xfrm>
            <a:custGeom>
              <a:avLst/>
              <a:gdLst/>
              <a:ahLst/>
              <a:cxnLst/>
              <a:rect l="l" t="t" r="r" b="b"/>
              <a:pathLst>
                <a:path w="37925" h="39416" fill="none" extrusionOk="0">
                  <a:moveTo>
                    <a:pt x="29258" y="3592"/>
                  </a:moveTo>
                  <a:cubicBezTo>
                    <a:pt x="33453" y="5779"/>
                    <a:pt x="36981" y="9813"/>
                    <a:pt x="36670" y="15763"/>
                  </a:cubicBezTo>
                  <a:cubicBezTo>
                    <a:pt x="36399" y="20971"/>
                    <a:pt x="37924" y="23774"/>
                    <a:pt x="35323" y="28763"/>
                  </a:cubicBezTo>
                  <a:cubicBezTo>
                    <a:pt x="32923" y="33350"/>
                    <a:pt x="28895" y="36538"/>
                    <a:pt x="24314" y="37977"/>
                  </a:cubicBezTo>
                  <a:cubicBezTo>
                    <a:pt x="19739" y="39416"/>
                    <a:pt x="14612" y="39105"/>
                    <a:pt x="10019" y="36711"/>
                  </a:cubicBezTo>
                  <a:cubicBezTo>
                    <a:pt x="5870" y="34547"/>
                    <a:pt x="3361" y="30703"/>
                    <a:pt x="1888" y="26634"/>
                  </a:cubicBezTo>
                  <a:cubicBezTo>
                    <a:pt x="104" y="21702"/>
                    <a:pt x="0" y="16287"/>
                    <a:pt x="2624" y="11257"/>
                  </a:cubicBezTo>
                  <a:cubicBezTo>
                    <a:pt x="4765" y="7160"/>
                    <a:pt x="8086" y="5871"/>
                    <a:pt x="11654" y="3488"/>
                  </a:cubicBezTo>
                  <a:cubicBezTo>
                    <a:pt x="16885" y="1"/>
                    <a:pt x="24176" y="939"/>
                    <a:pt x="29258" y="359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p:nvPr/>
          </p:nvSpPr>
          <p:spPr>
            <a:xfrm>
              <a:off x="3049740" y="3195927"/>
              <a:ext cx="1198147" cy="1243320"/>
            </a:xfrm>
            <a:custGeom>
              <a:avLst/>
              <a:gdLst/>
              <a:ahLst/>
              <a:cxnLst/>
              <a:rect l="l" t="t" r="r" b="b"/>
              <a:pathLst>
                <a:path w="37080" h="38478" fill="none" extrusionOk="0">
                  <a:moveTo>
                    <a:pt x="28982" y="3770"/>
                  </a:moveTo>
                  <a:cubicBezTo>
                    <a:pt x="33005" y="6083"/>
                    <a:pt x="36360" y="9950"/>
                    <a:pt x="36014" y="15700"/>
                  </a:cubicBezTo>
                  <a:cubicBezTo>
                    <a:pt x="35715" y="20718"/>
                    <a:pt x="37079" y="23440"/>
                    <a:pt x="34622" y="28360"/>
                  </a:cubicBezTo>
                  <a:cubicBezTo>
                    <a:pt x="32262" y="33091"/>
                    <a:pt x="28291" y="36158"/>
                    <a:pt x="23699" y="37320"/>
                  </a:cubicBezTo>
                  <a:cubicBezTo>
                    <a:pt x="19101" y="38477"/>
                    <a:pt x="14146" y="38477"/>
                    <a:pt x="9559" y="36083"/>
                  </a:cubicBezTo>
                  <a:cubicBezTo>
                    <a:pt x="5387" y="33908"/>
                    <a:pt x="3028" y="30058"/>
                    <a:pt x="1721" y="26041"/>
                  </a:cubicBezTo>
                  <a:cubicBezTo>
                    <a:pt x="1664" y="25857"/>
                    <a:pt x="1601" y="25678"/>
                    <a:pt x="1549" y="25488"/>
                  </a:cubicBezTo>
                  <a:cubicBezTo>
                    <a:pt x="185" y="20660"/>
                    <a:pt x="1" y="15584"/>
                    <a:pt x="2613" y="10865"/>
                  </a:cubicBezTo>
                  <a:cubicBezTo>
                    <a:pt x="4023" y="8310"/>
                    <a:pt x="5905" y="6877"/>
                    <a:pt x="8086" y="5548"/>
                  </a:cubicBezTo>
                  <a:cubicBezTo>
                    <a:pt x="9220" y="4852"/>
                    <a:pt x="10428" y="4173"/>
                    <a:pt x="11666" y="3367"/>
                  </a:cubicBezTo>
                  <a:cubicBezTo>
                    <a:pt x="16857" y="0"/>
                    <a:pt x="24016" y="915"/>
                    <a:pt x="28982" y="377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3060532" y="3205976"/>
              <a:ext cx="1174333" cy="1222834"/>
            </a:xfrm>
            <a:custGeom>
              <a:avLst/>
              <a:gdLst/>
              <a:ahLst/>
              <a:cxnLst/>
              <a:rect l="l" t="t" r="r" b="b"/>
              <a:pathLst>
                <a:path w="36343" h="37844" fill="none" extrusionOk="0">
                  <a:moveTo>
                    <a:pt x="28809" y="3936"/>
                  </a:moveTo>
                  <a:cubicBezTo>
                    <a:pt x="32659" y="6365"/>
                    <a:pt x="35830" y="10077"/>
                    <a:pt x="35456" y="15619"/>
                  </a:cubicBezTo>
                  <a:cubicBezTo>
                    <a:pt x="35134" y="20459"/>
                    <a:pt x="36342" y="23094"/>
                    <a:pt x="34040" y="27946"/>
                  </a:cubicBezTo>
                  <a:cubicBezTo>
                    <a:pt x="31721" y="32831"/>
                    <a:pt x="27796" y="35772"/>
                    <a:pt x="23192" y="36664"/>
                  </a:cubicBezTo>
                  <a:cubicBezTo>
                    <a:pt x="18571" y="37550"/>
                    <a:pt x="13789" y="37844"/>
                    <a:pt x="9214" y="35450"/>
                  </a:cubicBezTo>
                  <a:cubicBezTo>
                    <a:pt x="5024" y="33263"/>
                    <a:pt x="2803" y="29402"/>
                    <a:pt x="1658" y="25454"/>
                  </a:cubicBezTo>
                  <a:cubicBezTo>
                    <a:pt x="1612" y="25270"/>
                    <a:pt x="1554" y="25085"/>
                    <a:pt x="1508" y="24907"/>
                  </a:cubicBezTo>
                  <a:cubicBezTo>
                    <a:pt x="380" y="20021"/>
                    <a:pt x="0" y="15072"/>
                    <a:pt x="2694" y="10451"/>
                  </a:cubicBezTo>
                  <a:cubicBezTo>
                    <a:pt x="4121" y="8017"/>
                    <a:pt x="5997" y="6624"/>
                    <a:pt x="8213" y="5329"/>
                  </a:cubicBezTo>
                  <a:cubicBezTo>
                    <a:pt x="9352" y="4667"/>
                    <a:pt x="10549" y="4005"/>
                    <a:pt x="11786" y="3229"/>
                  </a:cubicBezTo>
                  <a:cubicBezTo>
                    <a:pt x="16931" y="0"/>
                    <a:pt x="23952" y="881"/>
                    <a:pt x="28809" y="393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3070193" y="3215444"/>
              <a:ext cx="1151100" cy="1203156"/>
            </a:xfrm>
            <a:custGeom>
              <a:avLst/>
              <a:gdLst/>
              <a:ahLst/>
              <a:cxnLst/>
              <a:rect l="l" t="t" r="r" b="b"/>
              <a:pathLst>
                <a:path w="35624" h="37235" fill="none" extrusionOk="0">
                  <a:moveTo>
                    <a:pt x="28660" y="4127"/>
                  </a:moveTo>
                  <a:cubicBezTo>
                    <a:pt x="32337" y="6670"/>
                    <a:pt x="35318" y="10233"/>
                    <a:pt x="34921" y="15562"/>
                  </a:cubicBezTo>
                  <a:cubicBezTo>
                    <a:pt x="34576" y="20217"/>
                    <a:pt x="35623" y="22778"/>
                    <a:pt x="33465" y="27560"/>
                  </a:cubicBezTo>
                  <a:cubicBezTo>
                    <a:pt x="31192" y="32596"/>
                    <a:pt x="27313" y="35410"/>
                    <a:pt x="22692" y="36026"/>
                  </a:cubicBezTo>
                  <a:cubicBezTo>
                    <a:pt x="18048" y="36630"/>
                    <a:pt x="13444" y="37234"/>
                    <a:pt x="8869" y="34840"/>
                  </a:cubicBezTo>
                  <a:cubicBezTo>
                    <a:pt x="4662" y="32642"/>
                    <a:pt x="2590" y="28769"/>
                    <a:pt x="1606" y="24879"/>
                  </a:cubicBezTo>
                  <a:cubicBezTo>
                    <a:pt x="1560" y="24700"/>
                    <a:pt x="1514" y="24516"/>
                    <a:pt x="1474" y="24338"/>
                  </a:cubicBezTo>
                  <a:cubicBezTo>
                    <a:pt x="582" y="19389"/>
                    <a:pt x="1" y="14572"/>
                    <a:pt x="2786" y="10066"/>
                  </a:cubicBezTo>
                  <a:cubicBezTo>
                    <a:pt x="4225" y="7741"/>
                    <a:pt x="6095" y="6400"/>
                    <a:pt x="8345" y="5145"/>
                  </a:cubicBezTo>
                  <a:cubicBezTo>
                    <a:pt x="9473" y="4512"/>
                    <a:pt x="10676" y="3868"/>
                    <a:pt x="11913" y="3114"/>
                  </a:cubicBezTo>
                  <a:cubicBezTo>
                    <a:pt x="17035" y="1"/>
                    <a:pt x="23929" y="847"/>
                    <a:pt x="28660" y="412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3080598" y="3225299"/>
              <a:ext cx="1128223" cy="1182153"/>
            </a:xfrm>
            <a:custGeom>
              <a:avLst/>
              <a:gdLst/>
              <a:ahLst/>
              <a:cxnLst/>
              <a:rect l="l" t="t" r="r" b="b"/>
              <a:pathLst>
                <a:path w="34916" h="36585" fill="none" extrusionOk="0">
                  <a:moveTo>
                    <a:pt x="28499" y="4294"/>
                  </a:moveTo>
                  <a:cubicBezTo>
                    <a:pt x="31998" y="6941"/>
                    <a:pt x="34806" y="10359"/>
                    <a:pt x="34375" y="15481"/>
                  </a:cubicBezTo>
                  <a:cubicBezTo>
                    <a:pt x="34000" y="19953"/>
                    <a:pt x="34916" y="22439"/>
                    <a:pt x="32884" y="27140"/>
                  </a:cubicBezTo>
                  <a:cubicBezTo>
                    <a:pt x="30657" y="32337"/>
                    <a:pt x="26830" y="35024"/>
                    <a:pt x="22186" y="35358"/>
                  </a:cubicBezTo>
                  <a:cubicBezTo>
                    <a:pt x="17524" y="35692"/>
                    <a:pt x="13093" y="36584"/>
                    <a:pt x="8524" y="34196"/>
                  </a:cubicBezTo>
                  <a:cubicBezTo>
                    <a:pt x="4306" y="31980"/>
                    <a:pt x="2372" y="28107"/>
                    <a:pt x="1549" y="24269"/>
                  </a:cubicBezTo>
                  <a:cubicBezTo>
                    <a:pt x="1515" y="24090"/>
                    <a:pt x="1468" y="23918"/>
                    <a:pt x="1440" y="23739"/>
                  </a:cubicBezTo>
                  <a:cubicBezTo>
                    <a:pt x="789" y="18715"/>
                    <a:pt x="1" y="14042"/>
                    <a:pt x="2878" y="9646"/>
                  </a:cubicBezTo>
                  <a:cubicBezTo>
                    <a:pt x="4323" y="7436"/>
                    <a:pt x="6187" y="6141"/>
                    <a:pt x="8484" y="4921"/>
                  </a:cubicBezTo>
                  <a:cubicBezTo>
                    <a:pt x="9612" y="4322"/>
                    <a:pt x="10809" y="3689"/>
                    <a:pt x="12046" y="2964"/>
                  </a:cubicBezTo>
                  <a:cubicBezTo>
                    <a:pt x="17122" y="1"/>
                    <a:pt x="23872" y="801"/>
                    <a:pt x="28499" y="429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3090841" y="3234799"/>
              <a:ext cx="1107931" cy="1162410"/>
            </a:xfrm>
            <a:custGeom>
              <a:avLst/>
              <a:gdLst/>
              <a:ahLst/>
              <a:cxnLst/>
              <a:rect l="l" t="t" r="r" b="b"/>
              <a:pathLst>
                <a:path w="34288" h="35974" fill="none" extrusionOk="0">
                  <a:moveTo>
                    <a:pt x="28332" y="4477"/>
                  </a:moveTo>
                  <a:cubicBezTo>
                    <a:pt x="31669" y="7222"/>
                    <a:pt x="34288" y="10503"/>
                    <a:pt x="33827" y="15417"/>
                  </a:cubicBezTo>
                  <a:cubicBezTo>
                    <a:pt x="33430" y="19705"/>
                    <a:pt x="34196" y="22122"/>
                    <a:pt x="32308" y="26749"/>
                  </a:cubicBezTo>
                  <a:cubicBezTo>
                    <a:pt x="30121" y="32089"/>
                    <a:pt x="26346" y="34650"/>
                    <a:pt x="21685" y="34719"/>
                  </a:cubicBezTo>
                  <a:cubicBezTo>
                    <a:pt x="17000" y="34782"/>
                    <a:pt x="12742" y="35974"/>
                    <a:pt x="8184" y="33580"/>
                  </a:cubicBezTo>
                  <a:cubicBezTo>
                    <a:pt x="3943" y="31358"/>
                    <a:pt x="2153" y="27456"/>
                    <a:pt x="1491" y="23687"/>
                  </a:cubicBezTo>
                  <a:cubicBezTo>
                    <a:pt x="1462" y="23514"/>
                    <a:pt x="1428" y="23336"/>
                    <a:pt x="1410" y="23163"/>
                  </a:cubicBezTo>
                  <a:cubicBezTo>
                    <a:pt x="1002" y="18065"/>
                    <a:pt x="1" y="13541"/>
                    <a:pt x="2976" y="9254"/>
                  </a:cubicBezTo>
                  <a:cubicBezTo>
                    <a:pt x="4426" y="7153"/>
                    <a:pt x="6285" y="5905"/>
                    <a:pt x="8621" y="4719"/>
                  </a:cubicBezTo>
                  <a:cubicBezTo>
                    <a:pt x="9743" y="4149"/>
                    <a:pt x="10935" y="3539"/>
                    <a:pt x="12172" y="2843"/>
                  </a:cubicBezTo>
                  <a:cubicBezTo>
                    <a:pt x="17207" y="0"/>
                    <a:pt x="23820" y="754"/>
                    <a:pt x="28332" y="447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3100891" y="3244267"/>
              <a:ext cx="1091581" cy="1142344"/>
            </a:xfrm>
            <a:custGeom>
              <a:avLst/>
              <a:gdLst/>
              <a:ahLst/>
              <a:cxnLst/>
              <a:rect l="l" t="t" r="r" b="b"/>
              <a:pathLst>
                <a:path w="33782" h="35353" fill="none" extrusionOk="0">
                  <a:moveTo>
                    <a:pt x="28176" y="4662"/>
                  </a:moveTo>
                  <a:cubicBezTo>
                    <a:pt x="31341" y="7511"/>
                    <a:pt x="33781" y="10647"/>
                    <a:pt x="33286" y="15360"/>
                  </a:cubicBezTo>
                  <a:cubicBezTo>
                    <a:pt x="32860" y="19463"/>
                    <a:pt x="33493" y="21811"/>
                    <a:pt x="31732" y="26352"/>
                  </a:cubicBezTo>
                  <a:cubicBezTo>
                    <a:pt x="29597" y="31854"/>
                    <a:pt x="25862" y="34288"/>
                    <a:pt x="21184" y="34069"/>
                  </a:cubicBezTo>
                  <a:cubicBezTo>
                    <a:pt x="16482" y="33856"/>
                    <a:pt x="12402" y="35352"/>
                    <a:pt x="7844" y="32964"/>
                  </a:cubicBezTo>
                  <a:cubicBezTo>
                    <a:pt x="3586" y="30726"/>
                    <a:pt x="1945" y="26818"/>
                    <a:pt x="1445" y="23118"/>
                  </a:cubicBezTo>
                  <a:cubicBezTo>
                    <a:pt x="1427" y="22939"/>
                    <a:pt x="1399" y="22772"/>
                    <a:pt x="1387" y="22594"/>
                  </a:cubicBezTo>
                  <a:cubicBezTo>
                    <a:pt x="1232" y="17415"/>
                    <a:pt x="0" y="13035"/>
                    <a:pt x="3073" y="8857"/>
                  </a:cubicBezTo>
                  <a:cubicBezTo>
                    <a:pt x="4535" y="6872"/>
                    <a:pt x="6382" y="5669"/>
                    <a:pt x="8765" y="4524"/>
                  </a:cubicBezTo>
                  <a:cubicBezTo>
                    <a:pt x="9876" y="3989"/>
                    <a:pt x="11073" y="3396"/>
                    <a:pt x="12310" y="2723"/>
                  </a:cubicBezTo>
                  <a:cubicBezTo>
                    <a:pt x="17299" y="1"/>
                    <a:pt x="23785" y="708"/>
                    <a:pt x="28176" y="466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3110940" y="3254122"/>
              <a:ext cx="1075198" cy="1122245"/>
            </a:xfrm>
            <a:custGeom>
              <a:avLst/>
              <a:gdLst/>
              <a:ahLst/>
              <a:cxnLst/>
              <a:rect l="l" t="t" r="r" b="b"/>
              <a:pathLst>
                <a:path w="33275" h="34731" fill="none" extrusionOk="0">
                  <a:moveTo>
                    <a:pt x="28026" y="4835"/>
                  </a:moveTo>
                  <a:cubicBezTo>
                    <a:pt x="31024" y="7770"/>
                    <a:pt x="33274" y="10785"/>
                    <a:pt x="32751" y="15285"/>
                  </a:cubicBezTo>
                  <a:cubicBezTo>
                    <a:pt x="32308" y="19204"/>
                    <a:pt x="32803" y="21489"/>
                    <a:pt x="31162" y="25949"/>
                  </a:cubicBezTo>
                  <a:cubicBezTo>
                    <a:pt x="29073" y="31618"/>
                    <a:pt x="25379" y="33902"/>
                    <a:pt x="20694" y="33419"/>
                  </a:cubicBezTo>
                  <a:cubicBezTo>
                    <a:pt x="15970" y="32930"/>
                    <a:pt x="12062" y="34731"/>
                    <a:pt x="7510" y="32337"/>
                  </a:cubicBezTo>
                  <a:cubicBezTo>
                    <a:pt x="3234" y="30093"/>
                    <a:pt x="1732" y="26168"/>
                    <a:pt x="1404" y="22525"/>
                  </a:cubicBezTo>
                  <a:cubicBezTo>
                    <a:pt x="1387" y="22352"/>
                    <a:pt x="1364" y="22185"/>
                    <a:pt x="1364" y="22013"/>
                  </a:cubicBezTo>
                  <a:cubicBezTo>
                    <a:pt x="1468" y="16741"/>
                    <a:pt x="0" y="12523"/>
                    <a:pt x="3177" y="8454"/>
                  </a:cubicBezTo>
                  <a:cubicBezTo>
                    <a:pt x="4638" y="6584"/>
                    <a:pt x="6486" y="5422"/>
                    <a:pt x="8914" y="4317"/>
                  </a:cubicBezTo>
                  <a:cubicBezTo>
                    <a:pt x="10025" y="3805"/>
                    <a:pt x="11216" y="3229"/>
                    <a:pt x="12453" y="2585"/>
                  </a:cubicBezTo>
                  <a:cubicBezTo>
                    <a:pt x="17403" y="1"/>
                    <a:pt x="23744" y="639"/>
                    <a:pt x="28026" y="483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3120407" y="3263622"/>
              <a:ext cx="1059204" cy="1101986"/>
            </a:xfrm>
            <a:custGeom>
              <a:avLst/>
              <a:gdLst/>
              <a:ahLst/>
              <a:cxnLst/>
              <a:rect l="l" t="t" r="r" b="b"/>
              <a:pathLst>
                <a:path w="32780" h="34104" fill="none" extrusionOk="0">
                  <a:moveTo>
                    <a:pt x="27883" y="5013"/>
                  </a:moveTo>
                  <a:cubicBezTo>
                    <a:pt x="30720" y="8034"/>
                    <a:pt x="32780" y="10917"/>
                    <a:pt x="32228" y="15222"/>
                  </a:cubicBezTo>
                  <a:cubicBezTo>
                    <a:pt x="31756" y="18957"/>
                    <a:pt x="32130" y="21178"/>
                    <a:pt x="30610" y="25552"/>
                  </a:cubicBezTo>
                  <a:cubicBezTo>
                    <a:pt x="28579" y="31387"/>
                    <a:pt x="24919" y="33539"/>
                    <a:pt x="20217" y="32774"/>
                  </a:cubicBezTo>
                  <a:cubicBezTo>
                    <a:pt x="15469" y="32003"/>
                    <a:pt x="11735" y="34103"/>
                    <a:pt x="7188" y="31715"/>
                  </a:cubicBezTo>
                  <a:cubicBezTo>
                    <a:pt x="2901" y="29459"/>
                    <a:pt x="1543" y="25523"/>
                    <a:pt x="1370" y="21943"/>
                  </a:cubicBezTo>
                  <a:cubicBezTo>
                    <a:pt x="1359" y="21776"/>
                    <a:pt x="1347" y="21604"/>
                    <a:pt x="1353" y="21437"/>
                  </a:cubicBezTo>
                  <a:cubicBezTo>
                    <a:pt x="1721" y="16079"/>
                    <a:pt x="1" y="12022"/>
                    <a:pt x="3287" y="8057"/>
                  </a:cubicBezTo>
                  <a:cubicBezTo>
                    <a:pt x="4748" y="6296"/>
                    <a:pt x="6596" y="5185"/>
                    <a:pt x="9064" y="4121"/>
                  </a:cubicBezTo>
                  <a:cubicBezTo>
                    <a:pt x="10175" y="3637"/>
                    <a:pt x="11361" y="3085"/>
                    <a:pt x="12598" y="2469"/>
                  </a:cubicBezTo>
                  <a:cubicBezTo>
                    <a:pt x="17512" y="0"/>
                    <a:pt x="23728" y="581"/>
                    <a:pt x="27883" y="501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3129713" y="3273090"/>
              <a:ext cx="1043791" cy="1082081"/>
            </a:xfrm>
            <a:custGeom>
              <a:avLst/>
              <a:gdLst/>
              <a:ahLst/>
              <a:cxnLst/>
              <a:rect l="l" t="t" r="r" b="b"/>
              <a:pathLst>
                <a:path w="32303" h="33488" fill="none" extrusionOk="0">
                  <a:moveTo>
                    <a:pt x="27756" y="5203"/>
                  </a:moveTo>
                  <a:cubicBezTo>
                    <a:pt x="30432" y="8311"/>
                    <a:pt x="32302" y="11073"/>
                    <a:pt x="31709" y="15165"/>
                  </a:cubicBezTo>
                  <a:cubicBezTo>
                    <a:pt x="31214" y="18721"/>
                    <a:pt x="31456" y="20879"/>
                    <a:pt x="30058" y="25161"/>
                  </a:cubicBezTo>
                  <a:cubicBezTo>
                    <a:pt x="28084" y="31157"/>
                    <a:pt x="24458" y="33166"/>
                    <a:pt x="19739" y="32130"/>
                  </a:cubicBezTo>
                  <a:cubicBezTo>
                    <a:pt x="14963" y="31088"/>
                    <a:pt x="11412" y="33488"/>
                    <a:pt x="6872" y="31100"/>
                  </a:cubicBezTo>
                  <a:cubicBezTo>
                    <a:pt x="2561" y="28832"/>
                    <a:pt x="1353" y="24884"/>
                    <a:pt x="1335" y="21363"/>
                  </a:cubicBezTo>
                  <a:cubicBezTo>
                    <a:pt x="1335" y="21196"/>
                    <a:pt x="1330" y="21029"/>
                    <a:pt x="1347" y="20862"/>
                  </a:cubicBezTo>
                  <a:cubicBezTo>
                    <a:pt x="1991" y="15412"/>
                    <a:pt x="0" y="11510"/>
                    <a:pt x="3407" y="7666"/>
                  </a:cubicBezTo>
                  <a:cubicBezTo>
                    <a:pt x="4869" y="6014"/>
                    <a:pt x="6716" y="4950"/>
                    <a:pt x="9231" y="3925"/>
                  </a:cubicBezTo>
                  <a:cubicBezTo>
                    <a:pt x="10330" y="3471"/>
                    <a:pt x="11516" y="2930"/>
                    <a:pt x="12753" y="2343"/>
                  </a:cubicBezTo>
                  <a:cubicBezTo>
                    <a:pt x="17627" y="1"/>
                    <a:pt x="23716" y="513"/>
                    <a:pt x="27756" y="520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3139569" y="3282752"/>
              <a:ext cx="1027053" cy="1062015"/>
            </a:xfrm>
            <a:custGeom>
              <a:avLst/>
              <a:gdLst/>
              <a:ahLst/>
              <a:cxnLst/>
              <a:rect l="l" t="t" r="r" b="b"/>
              <a:pathLst>
                <a:path w="31785" h="32867" fill="none" extrusionOk="0">
                  <a:moveTo>
                    <a:pt x="27600" y="5382"/>
                  </a:moveTo>
                  <a:cubicBezTo>
                    <a:pt x="30115" y="8564"/>
                    <a:pt x="31784" y="11206"/>
                    <a:pt x="31174" y="15096"/>
                  </a:cubicBezTo>
                  <a:cubicBezTo>
                    <a:pt x="30645" y="18462"/>
                    <a:pt x="30777" y="20563"/>
                    <a:pt x="29482" y="24758"/>
                  </a:cubicBezTo>
                  <a:cubicBezTo>
                    <a:pt x="27577" y="30922"/>
                    <a:pt x="23981" y="32786"/>
                    <a:pt x="19250" y="31485"/>
                  </a:cubicBezTo>
                  <a:cubicBezTo>
                    <a:pt x="14451" y="30162"/>
                    <a:pt x="11078" y="32867"/>
                    <a:pt x="6538" y="30478"/>
                  </a:cubicBezTo>
                  <a:cubicBezTo>
                    <a:pt x="2216" y="28199"/>
                    <a:pt x="1151" y="24240"/>
                    <a:pt x="1301" y="20782"/>
                  </a:cubicBezTo>
                  <a:cubicBezTo>
                    <a:pt x="1307" y="20615"/>
                    <a:pt x="1307" y="20448"/>
                    <a:pt x="1335" y="20292"/>
                  </a:cubicBezTo>
                  <a:cubicBezTo>
                    <a:pt x="2273" y="14745"/>
                    <a:pt x="0" y="11004"/>
                    <a:pt x="3522" y="7263"/>
                  </a:cubicBezTo>
                  <a:cubicBezTo>
                    <a:pt x="4978" y="5727"/>
                    <a:pt x="6831" y="4703"/>
                    <a:pt x="9386" y="3718"/>
                  </a:cubicBezTo>
                  <a:cubicBezTo>
                    <a:pt x="10480" y="3293"/>
                    <a:pt x="11665" y="2775"/>
                    <a:pt x="12903" y="2205"/>
                  </a:cubicBezTo>
                  <a:cubicBezTo>
                    <a:pt x="17725" y="1"/>
                    <a:pt x="23693" y="438"/>
                    <a:pt x="27600" y="538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4"/>
            <p:cNvSpPr/>
            <p:nvPr/>
          </p:nvSpPr>
          <p:spPr>
            <a:xfrm>
              <a:off x="3148293" y="3292252"/>
              <a:ext cx="1012189" cy="1046925"/>
            </a:xfrm>
            <a:custGeom>
              <a:avLst/>
              <a:gdLst/>
              <a:ahLst/>
              <a:cxnLst/>
              <a:rect l="l" t="t" r="r" b="b"/>
              <a:pathLst>
                <a:path w="31325" h="32400" fill="none" extrusionOk="0">
                  <a:moveTo>
                    <a:pt x="27486" y="5560"/>
                  </a:moveTo>
                  <a:cubicBezTo>
                    <a:pt x="29857" y="8817"/>
                    <a:pt x="31324" y="11349"/>
                    <a:pt x="30674" y="15026"/>
                  </a:cubicBezTo>
                  <a:cubicBezTo>
                    <a:pt x="30121" y="18209"/>
                    <a:pt x="30145" y="20246"/>
                    <a:pt x="28948" y="24349"/>
                  </a:cubicBezTo>
                  <a:cubicBezTo>
                    <a:pt x="27112" y="30679"/>
                    <a:pt x="23532" y="32400"/>
                    <a:pt x="18784" y="30823"/>
                  </a:cubicBezTo>
                  <a:cubicBezTo>
                    <a:pt x="13962" y="29218"/>
                    <a:pt x="10762" y="32233"/>
                    <a:pt x="6233" y="29845"/>
                  </a:cubicBezTo>
                  <a:cubicBezTo>
                    <a:pt x="1894" y="27560"/>
                    <a:pt x="973" y="23578"/>
                    <a:pt x="1284" y="20183"/>
                  </a:cubicBezTo>
                  <a:cubicBezTo>
                    <a:pt x="1296" y="20027"/>
                    <a:pt x="1301" y="19860"/>
                    <a:pt x="1342" y="19705"/>
                  </a:cubicBezTo>
                  <a:cubicBezTo>
                    <a:pt x="2567" y="14071"/>
                    <a:pt x="1" y="10480"/>
                    <a:pt x="3649" y="6854"/>
                  </a:cubicBezTo>
                  <a:cubicBezTo>
                    <a:pt x="5094" y="5421"/>
                    <a:pt x="6958" y="4455"/>
                    <a:pt x="9554" y="3511"/>
                  </a:cubicBezTo>
                  <a:cubicBezTo>
                    <a:pt x="10641" y="3114"/>
                    <a:pt x="11827" y="2619"/>
                    <a:pt x="13064" y="2078"/>
                  </a:cubicBezTo>
                  <a:cubicBezTo>
                    <a:pt x="17858" y="0"/>
                    <a:pt x="23711" y="369"/>
                    <a:pt x="27486" y="556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4"/>
            <p:cNvSpPr/>
            <p:nvPr/>
          </p:nvSpPr>
          <p:spPr>
            <a:xfrm>
              <a:off x="3157793" y="3301719"/>
              <a:ext cx="996356" cy="1035066"/>
            </a:xfrm>
            <a:custGeom>
              <a:avLst/>
              <a:gdLst/>
              <a:ahLst/>
              <a:cxnLst/>
              <a:rect l="l" t="t" r="r" b="b"/>
              <a:pathLst>
                <a:path w="30835" h="32033" fill="none" extrusionOk="0">
                  <a:moveTo>
                    <a:pt x="27353" y="5744"/>
                  </a:moveTo>
                  <a:cubicBezTo>
                    <a:pt x="29569" y="9070"/>
                    <a:pt x="30835" y="11499"/>
                    <a:pt x="30156" y="14963"/>
                  </a:cubicBezTo>
                  <a:cubicBezTo>
                    <a:pt x="29574" y="17956"/>
                    <a:pt x="29488" y="19941"/>
                    <a:pt x="28400" y="23958"/>
                  </a:cubicBezTo>
                  <a:cubicBezTo>
                    <a:pt x="26639" y="30461"/>
                    <a:pt x="23077" y="32032"/>
                    <a:pt x="18318" y="30179"/>
                  </a:cubicBezTo>
                  <a:cubicBezTo>
                    <a:pt x="13472" y="28303"/>
                    <a:pt x="10445" y="31618"/>
                    <a:pt x="5922" y="29230"/>
                  </a:cubicBezTo>
                  <a:cubicBezTo>
                    <a:pt x="1566" y="26928"/>
                    <a:pt x="794" y="22940"/>
                    <a:pt x="1261" y="19602"/>
                  </a:cubicBezTo>
                  <a:cubicBezTo>
                    <a:pt x="1284" y="19446"/>
                    <a:pt x="1295" y="19285"/>
                    <a:pt x="1341" y="19130"/>
                  </a:cubicBezTo>
                  <a:cubicBezTo>
                    <a:pt x="2878" y="13410"/>
                    <a:pt x="0" y="9962"/>
                    <a:pt x="3781" y="6464"/>
                  </a:cubicBezTo>
                  <a:cubicBezTo>
                    <a:pt x="5208" y="5128"/>
                    <a:pt x="7090" y="4208"/>
                    <a:pt x="9720" y="3310"/>
                  </a:cubicBezTo>
                  <a:cubicBezTo>
                    <a:pt x="10796" y="2942"/>
                    <a:pt x="11988" y="2464"/>
                    <a:pt x="13225" y="1952"/>
                  </a:cubicBezTo>
                  <a:cubicBezTo>
                    <a:pt x="17967" y="1"/>
                    <a:pt x="23722" y="283"/>
                    <a:pt x="27353" y="574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4"/>
            <p:cNvSpPr/>
            <p:nvPr/>
          </p:nvSpPr>
          <p:spPr>
            <a:xfrm>
              <a:off x="3166711" y="3311026"/>
              <a:ext cx="980943" cy="1023531"/>
            </a:xfrm>
            <a:custGeom>
              <a:avLst/>
              <a:gdLst/>
              <a:ahLst/>
              <a:cxnLst/>
              <a:rect l="l" t="t" r="r" b="b"/>
              <a:pathLst>
                <a:path w="30358" h="31676" fill="none" extrusionOk="0">
                  <a:moveTo>
                    <a:pt x="27227" y="5934"/>
                  </a:moveTo>
                  <a:cubicBezTo>
                    <a:pt x="29298" y="9341"/>
                    <a:pt x="30357" y="11648"/>
                    <a:pt x="29649" y="14911"/>
                  </a:cubicBezTo>
                  <a:cubicBezTo>
                    <a:pt x="29045" y="17725"/>
                    <a:pt x="28844" y="19653"/>
                    <a:pt x="27860" y="23572"/>
                  </a:cubicBezTo>
                  <a:cubicBezTo>
                    <a:pt x="26185" y="30248"/>
                    <a:pt x="22628" y="31675"/>
                    <a:pt x="17852" y="29552"/>
                  </a:cubicBezTo>
                  <a:cubicBezTo>
                    <a:pt x="12989" y="27394"/>
                    <a:pt x="10140" y="31013"/>
                    <a:pt x="5617" y="28625"/>
                  </a:cubicBezTo>
                  <a:cubicBezTo>
                    <a:pt x="1244" y="26306"/>
                    <a:pt x="616" y="22306"/>
                    <a:pt x="1244" y="19038"/>
                  </a:cubicBezTo>
                  <a:cubicBezTo>
                    <a:pt x="1272" y="18876"/>
                    <a:pt x="1301" y="18715"/>
                    <a:pt x="1347" y="18566"/>
                  </a:cubicBezTo>
                  <a:cubicBezTo>
                    <a:pt x="3200" y="12759"/>
                    <a:pt x="0" y="9450"/>
                    <a:pt x="3908" y="6078"/>
                  </a:cubicBezTo>
                  <a:cubicBezTo>
                    <a:pt x="5324" y="4852"/>
                    <a:pt x="7206" y="3977"/>
                    <a:pt x="9893" y="3131"/>
                  </a:cubicBezTo>
                  <a:cubicBezTo>
                    <a:pt x="10963" y="2792"/>
                    <a:pt x="12149" y="2331"/>
                    <a:pt x="13386" y="1848"/>
                  </a:cubicBezTo>
                  <a:cubicBezTo>
                    <a:pt x="18094" y="1"/>
                    <a:pt x="23745" y="208"/>
                    <a:pt x="27227" y="593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4"/>
            <p:cNvSpPr/>
            <p:nvPr/>
          </p:nvSpPr>
          <p:spPr>
            <a:xfrm>
              <a:off x="3175080" y="3320526"/>
              <a:ext cx="966241" cy="1011220"/>
            </a:xfrm>
            <a:custGeom>
              <a:avLst/>
              <a:gdLst/>
              <a:ahLst/>
              <a:cxnLst/>
              <a:rect l="l" t="t" r="r" b="b"/>
              <a:pathLst>
                <a:path w="29903" h="31295" fill="none" extrusionOk="0">
                  <a:moveTo>
                    <a:pt x="27129" y="6117"/>
                  </a:moveTo>
                  <a:cubicBezTo>
                    <a:pt x="29057" y="9593"/>
                    <a:pt x="29903" y="11792"/>
                    <a:pt x="29160" y="14848"/>
                  </a:cubicBezTo>
                  <a:cubicBezTo>
                    <a:pt x="28527" y="17477"/>
                    <a:pt x="28228" y="19348"/>
                    <a:pt x="27336" y="23175"/>
                  </a:cubicBezTo>
                  <a:cubicBezTo>
                    <a:pt x="25748" y="30023"/>
                    <a:pt x="22197" y="31295"/>
                    <a:pt x="17403" y="28901"/>
                  </a:cubicBezTo>
                  <a:cubicBezTo>
                    <a:pt x="12517" y="26461"/>
                    <a:pt x="9841" y="30386"/>
                    <a:pt x="5329" y="27997"/>
                  </a:cubicBezTo>
                  <a:cubicBezTo>
                    <a:pt x="933" y="25678"/>
                    <a:pt x="467" y="21661"/>
                    <a:pt x="1243" y="18456"/>
                  </a:cubicBezTo>
                  <a:cubicBezTo>
                    <a:pt x="1278" y="18295"/>
                    <a:pt x="1318" y="18145"/>
                    <a:pt x="1364" y="17995"/>
                  </a:cubicBezTo>
                  <a:cubicBezTo>
                    <a:pt x="3545" y="12114"/>
                    <a:pt x="0" y="8932"/>
                    <a:pt x="4052" y="5680"/>
                  </a:cubicBezTo>
                  <a:cubicBezTo>
                    <a:pt x="5450" y="4546"/>
                    <a:pt x="7349" y="3729"/>
                    <a:pt x="10077" y="2924"/>
                  </a:cubicBezTo>
                  <a:cubicBezTo>
                    <a:pt x="11142" y="2607"/>
                    <a:pt x="12327" y="2170"/>
                    <a:pt x="13565" y="1715"/>
                  </a:cubicBezTo>
                  <a:cubicBezTo>
                    <a:pt x="18237" y="0"/>
                    <a:pt x="23797" y="127"/>
                    <a:pt x="27129" y="611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4"/>
            <p:cNvSpPr/>
            <p:nvPr/>
          </p:nvSpPr>
          <p:spPr>
            <a:xfrm>
              <a:off x="3184387" y="3329799"/>
              <a:ext cx="950440" cy="999361"/>
            </a:xfrm>
            <a:custGeom>
              <a:avLst/>
              <a:gdLst/>
              <a:ahLst/>
              <a:cxnLst/>
              <a:rect l="l" t="t" r="r" b="b"/>
              <a:pathLst>
                <a:path w="29414" h="30928" fill="none" extrusionOk="0">
                  <a:moveTo>
                    <a:pt x="26990" y="6302"/>
                  </a:moveTo>
                  <a:cubicBezTo>
                    <a:pt x="28780" y="9853"/>
                    <a:pt x="29413" y="11936"/>
                    <a:pt x="28642" y="14791"/>
                  </a:cubicBezTo>
                  <a:cubicBezTo>
                    <a:pt x="27992" y="17237"/>
                    <a:pt x="27577" y="19049"/>
                    <a:pt x="26789" y="22784"/>
                  </a:cubicBezTo>
                  <a:cubicBezTo>
                    <a:pt x="25293" y="29805"/>
                    <a:pt x="21748" y="30927"/>
                    <a:pt x="16931" y="28269"/>
                  </a:cubicBezTo>
                  <a:cubicBezTo>
                    <a:pt x="12028" y="25546"/>
                    <a:pt x="9524" y="29776"/>
                    <a:pt x="5018" y="27388"/>
                  </a:cubicBezTo>
                  <a:cubicBezTo>
                    <a:pt x="610" y="25052"/>
                    <a:pt x="288" y="21023"/>
                    <a:pt x="1232" y="17881"/>
                  </a:cubicBezTo>
                  <a:cubicBezTo>
                    <a:pt x="1272" y="17726"/>
                    <a:pt x="1318" y="17576"/>
                    <a:pt x="1381" y="17426"/>
                  </a:cubicBezTo>
                  <a:cubicBezTo>
                    <a:pt x="3896" y="11476"/>
                    <a:pt x="0" y="8397"/>
                    <a:pt x="4195" y="5290"/>
                  </a:cubicBezTo>
                  <a:cubicBezTo>
                    <a:pt x="5582" y="4259"/>
                    <a:pt x="7487" y="3483"/>
                    <a:pt x="10267" y="2729"/>
                  </a:cubicBezTo>
                  <a:cubicBezTo>
                    <a:pt x="11331" y="2441"/>
                    <a:pt x="12511" y="2027"/>
                    <a:pt x="13748" y="1595"/>
                  </a:cubicBezTo>
                  <a:cubicBezTo>
                    <a:pt x="18341" y="1"/>
                    <a:pt x="23825" y="41"/>
                    <a:pt x="26990" y="630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3192562" y="3337813"/>
              <a:ext cx="935932" cy="988730"/>
            </a:xfrm>
            <a:custGeom>
              <a:avLst/>
              <a:gdLst/>
              <a:ahLst/>
              <a:cxnLst/>
              <a:rect l="l" t="t" r="r" b="b"/>
              <a:pathLst>
                <a:path w="28965" h="30599" fill="none" extrusionOk="0">
                  <a:moveTo>
                    <a:pt x="26893" y="6538"/>
                  </a:moveTo>
                  <a:cubicBezTo>
                    <a:pt x="28550" y="10152"/>
                    <a:pt x="28964" y="12137"/>
                    <a:pt x="28170" y="14784"/>
                  </a:cubicBezTo>
                  <a:cubicBezTo>
                    <a:pt x="27485" y="17040"/>
                    <a:pt x="26979" y="18801"/>
                    <a:pt x="26277" y="22444"/>
                  </a:cubicBezTo>
                  <a:cubicBezTo>
                    <a:pt x="24890" y="29643"/>
                    <a:pt x="21328" y="30599"/>
                    <a:pt x="16494" y="27675"/>
                  </a:cubicBezTo>
                  <a:cubicBezTo>
                    <a:pt x="11573" y="24671"/>
                    <a:pt x="9243" y="29212"/>
                    <a:pt x="4737" y="26824"/>
                  </a:cubicBezTo>
                  <a:cubicBezTo>
                    <a:pt x="317" y="24481"/>
                    <a:pt x="144" y="20436"/>
                    <a:pt x="1238" y="17351"/>
                  </a:cubicBezTo>
                  <a:cubicBezTo>
                    <a:pt x="1284" y="17201"/>
                    <a:pt x="1336" y="17046"/>
                    <a:pt x="1410" y="16914"/>
                  </a:cubicBezTo>
                  <a:cubicBezTo>
                    <a:pt x="4265" y="10900"/>
                    <a:pt x="0" y="7913"/>
                    <a:pt x="4345" y="4955"/>
                  </a:cubicBezTo>
                  <a:cubicBezTo>
                    <a:pt x="5715" y="4023"/>
                    <a:pt x="7637" y="3304"/>
                    <a:pt x="10457" y="2596"/>
                  </a:cubicBezTo>
                  <a:cubicBezTo>
                    <a:pt x="11516" y="2331"/>
                    <a:pt x="12696" y="1934"/>
                    <a:pt x="13933" y="1537"/>
                  </a:cubicBezTo>
                  <a:cubicBezTo>
                    <a:pt x="18491" y="41"/>
                    <a:pt x="23894" y="0"/>
                    <a:pt x="26893" y="653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3200381" y="3344502"/>
              <a:ext cx="921973" cy="979069"/>
            </a:xfrm>
            <a:custGeom>
              <a:avLst/>
              <a:gdLst/>
              <a:ahLst/>
              <a:cxnLst/>
              <a:rect l="l" t="t" r="r" b="b"/>
              <a:pathLst>
                <a:path w="28533" h="30300" fill="none" extrusionOk="0">
                  <a:moveTo>
                    <a:pt x="26812" y="6808"/>
                  </a:moveTo>
                  <a:cubicBezTo>
                    <a:pt x="28337" y="10492"/>
                    <a:pt x="28533" y="12362"/>
                    <a:pt x="27698" y="14796"/>
                  </a:cubicBezTo>
                  <a:cubicBezTo>
                    <a:pt x="26990" y="16868"/>
                    <a:pt x="26386" y="18577"/>
                    <a:pt x="25770" y="22122"/>
                  </a:cubicBezTo>
                  <a:cubicBezTo>
                    <a:pt x="24487" y="29494"/>
                    <a:pt x="20913" y="30300"/>
                    <a:pt x="16062" y="27100"/>
                  </a:cubicBezTo>
                  <a:cubicBezTo>
                    <a:pt x="11124" y="23820"/>
                    <a:pt x="8966" y="28659"/>
                    <a:pt x="4466" y="26277"/>
                  </a:cubicBezTo>
                  <a:cubicBezTo>
                    <a:pt x="23" y="23918"/>
                    <a:pt x="0" y="19872"/>
                    <a:pt x="1255" y="16839"/>
                  </a:cubicBezTo>
                  <a:cubicBezTo>
                    <a:pt x="1312" y="16689"/>
                    <a:pt x="1376" y="16546"/>
                    <a:pt x="1445" y="16407"/>
                  </a:cubicBezTo>
                  <a:cubicBezTo>
                    <a:pt x="4656" y="10342"/>
                    <a:pt x="6" y="7424"/>
                    <a:pt x="4512" y="4633"/>
                  </a:cubicBezTo>
                  <a:cubicBezTo>
                    <a:pt x="5864" y="3793"/>
                    <a:pt x="7804" y="3120"/>
                    <a:pt x="10670" y="2469"/>
                  </a:cubicBezTo>
                  <a:cubicBezTo>
                    <a:pt x="11717" y="2228"/>
                    <a:pt x="12897" y="1854"/>
                    <a:pt x="14134" y="1479"/>
                  </a:cubicBezTo>
                  <a:cubicBezTo>
                    <a:pt x="18651" y="121"/>
                    <a:pt x="23992" y="0"/>
                    <a:pt x="26812" y="680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3199638" y="3350997"/>
              <a:ext cx="917126" cy="970344"/>
            </a:xfrm>
            <a:custGeom>
              <a:avLst/>
              <a:gdLst/>
              <a:ahLst/>
              <a:cxnLst/>
              <a:rect l="l" t="t" r="r" b="b"/>
              <a:pathLst>
                <a:path w="28383" h="30030" fill="none" extrusionOk="0">
                  <a:moveTo>
                    <a:pt x="26984" y="7079"/>
                  </a:moveTo>
                  <a:cubicBezTo>
                    <a:pt x="28383" y="10837"/>
                    <a:pt x="28354" y="12598"/>
                    <a:pt x="27491" y="14825"/>
                  </a:cubicBezTo>
                  <a:cubicBezTo>
                    <a:pt x="26754" y="16719"/>
                    <a:pt x="26058" y="18365"/>
                    <a:pt x="25523" y="21817"/>
                  </a:cubicBezTo>
                  <a:cubicBezTo>
                    <a:pt x="24366" y="29368"/>
                    <a:pt x="20763" y="30030"/>
                    <a:pt x="15901" y="26554"/>
                  </a:cubicBezTo>
                  <a:cubicBezTo>
                    <a:pt x="10934" y="22991"/>
                    <a:pt x="8949" y="28142"/>
                    <a:pt x="4460" y="25754"/>
                  </a:cubicBezTo>
                  <a:cubicBezTo>
                    <a:pt x="0" y="23388"/>
                    <a:pt x="132" y="19326"/>
                    <a:pt x="1537" y="16362"/>
                  </a:cubicBezTo>
                  <a:cubicBezTo>
                    <a:pt x="1606" y="16218"/>
                    <a:pt x="1669" y="16074"/>
                    <a:pt x="1750" y="15936"/>
                  </a:cubicBezTo>
                  <a:cubicBezTo>
                    <a:pt x="5312" y="9830"/>
                    <a:pt x="276" y="6953"/>
                    <a:pt x="4938" y="4334"/>
                  </a:cubicBezTo>
                  <a:cubicBezTo>
                    <a:pt x="6273" y="3586"/>
                    <a:pt x="8224" y="2965"/>
                    <a:pt x="11136" y="2366"/>
                  </a:cubicBezTo>
                  <a:cubicBezTo>
                    <a:pt x="12183" y="2153"/>
                    <a:pt x="13363" y="1802"/>
                    <a:pt x="14600" y="1457"/>
                  </a:cubicBezTo>
                  <a:cubicBezTo>
                    <a:pt x="19077" y="208"/>
                    <a:pt x="24354" y="1"/>
                    <a:pt x="26984" y="707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3198507" y="3357718"/>
              <a:ext cx="919388" cy="960845"/>
            </a:xfrm>
            <a:custGeom>
              <a:avLst/>
              <a:gdLst/>
              <a:ahLst/>
              <a:cxnLst/>
              <a:rect l="l" t="t" r="r" b="b"/>
              <a:pathLst>
                <a:path w="28453" h="29736" fill="none" extrusionOk="0">
                  <a:moveTo>
                    <a:pt x="27181" y="7349"/>
                  </a:moveTo>
                  <a:cubicBezTo>
                    <a:pt x="28452" y="11176"/>
                    <a:pt x="28193" y="12828"/>
                    <a:pt x="27301" y="14848"/>
                  </a:cubicBezTo>
                  <a:cubicBezTo>
                    <a:pt x="26548" y="16557"/>
                    <a:pt x="25753" y="18145"/>
                    <a:pt x="25310" y="21506"/>
                  </a:cubicBezTo>
                  <a:cubicBezTo>
                    <a:pt x="24286" y="29229"/>
                    <a:pt x="20637" y="29735"/>
                    <a:pt x="15757" y="25983"/>
                  </a:cubicBezTo>
                  <a:cubicBezTo>
                    <a:pt x="10768" y="22150"/>
                    <a:pt x="8955" y="27594"/>
                    <a:pt x="4478" y="25218"/>
                  </a:cubicBezTo>
                  <a:cubicBezTo>
                    <a:pt x="1" y="22835"/>
                    <a:pt x="277" y="18761"/>
                    <a:pt x="1842" y="15855"/>
                  </a:cubicBezTo>
                  <a:cubicBezTo>
                    <a:pt x="1923" y="15711"/>
                    <a:pt x="1992" y="15578"/>
                    <a:pt x="2078" y="15440"/>
                  </a:cubicBezTo>
                  <a:cubicBezTo>
                    <a:pt x="6003" y="9294"/>
                    <a:pt x="570" y="6445"/>
                    <a:pt x="5387" y="4017"/>
                  </a:cubicBezTo>
                  <a:cubicBezTo>
                    <a:pt x="6705" y="3355"/>
                    <a:pt x="8679" y="2791"/>
                    <a:pt x="11631" y="2244"/>
                  </a:cubicBezTo>
                  <a:cubicBezTo>
                    <a:pt x="12667" y="2060"/>
                    <a:pt x="13841" y="1721"/>
                    <a:pt x="15084" y="1410"/>
                  </a:cubicBezTo>
                  <a:cubicBezTo>
                    <a:pt x="19509" y="288"/>
                    <a:pt x="24735" y="0"/>
                    <a:pt x="27181" y="734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4"/>
            <p:cNvSpPr/>
            <p:nvPr/>
          </p:nvSpPr>
          <p:spPr>
            <a:xfrm>
              <a:off x="3196665" y="3364568"/>
              <a:ext cx="922166" cy="951571"/>
            </a:xfrm>
            <a:custGeom>
              <a:avLst/>
              <a:gdLst/>
              <a:ahLst/>
              <a:cxnLst/>
              <a:rect l="l" t="t" r="r" b="b"/>
              <a:pathLst>
                <a:path w="28539" h="29449" fill="none" extrusionOk="0">
                  <a:moveTo>
                    <a:pt x="27387" y="7615"/>
                  </a:moveTo>
                  <a:cubicBezTo>
                    <a:pt x="28538" y="11522"/>
                    <a:pt x="28055" y="13053"/>
                    <a:pt x="27122" y="14877"/>
                  </a:cubicBezTo>
                  <a:cubicBezTo>
                    <a:pt x="26346" y="16402"/>
                    <a:pt x="25459" y="17927"/>
                    <a:pt x="25091" y="21196"/>
                  </a:cubicBezTo>
                  <a:cubicBezTo>
                    <a:pt x="24211" y="29097"/>
                    <a:pt x="20516" y="29448"/>
                    <a:pt x="15619" y="25426"/>
                  </a:cubicBezTo>
                  <a:cubicBezTo>
                    <a:pt x="10612" y="21311"/>
                    <a:pt x="8978" y="27066"/>
                    <a:pt x="4495" y="24678"/>
                  </a:cubicBezTo>
                  <a:cubicBezTo>
                    <a:pt x="0" y="22289"/>
                    <a:pt x="437" y="18203"/>
                    <a:pt x="2152" y="15355"/>
                  </a:cubicBezTo>
                  <a:cubicBezTo>
                    <a:pt x="2239" y="15222"/>
                    <a:pt x="2325" y="15079"/>
                    <a:pt x="2417" y="14946"/>
                  </a:cubicBezTo>
                  <a:cubicBezTo>
                    <a:pt x="6699" y="8777"/>
                    <a:pt x="869" y="5928"/>
                    <a:pt x="5858" y="3701"/>
                  </a:cubicBezTo>
                  <a:cubicBezTo>
                    <a:pt x="7159" y="3120"/>
                    <a:pt x="9139" y="2619"/>
                    <a:pt x="12143" y="2130"/>
                  </a:cubicBezTo>
                  <a:cubicBezTo>
                    <a:pt x="13173" y="1963"/>
                    <a:pt x="14347" y="1647"/>
                    <a:pt x="15590" y="1365"/>
                  </a:cubicBezTo>
                  <a:cubicBezTo>
                    <a:pt x="19969" y="364"/>
                    <a:pt x="25149" y="1"/>
                    <a:pt x="27387" y="761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4"/>
            <p:cNvSpPr/>
            <p:nvPr/>
          </p:nvSpPr>
          <p:spPr>
            <a:xfrm>
              <a:off x="3110358" y="3298747"/>
              <a:ext cx="1037296" cy="1014774"/>
            </a:xfrm>
            <a:custGeom>
              <a:avLst/>
              <a:gdLst/>
              <a:ahLst/>
              <a:cxnLst/>
              <a:rect l="l" t="t" r="r" b="b"/>
              <a:pathLst>
                <a:path w="32102" h="31405" fill="none" extrusionOk="0">
                  <a:moveTo>
                    <a:pt x="15268" y="4265"/>
                  </a:moveTo>
                  <a:cubicBezTo>
                    <a:pt x="19855" y="3621"/>
                    <a:pt x="27595" y="1"/>
                    <a:pt x="30214" y="10129"/>
                  </a:cubicBezTo>
                  <a:cubicBezTo>
                    <a:pt x="32101" y="17415"/>
                    <a:pt x="28136" y="16126"/>
                    <a:pt x="27503" y="23129"/>
                  </a:cubicBezTo>
                  <a:cubicBezTo>
                    <a:pt x="26778" y="31198"/>
                    <a:pt x="23020" y="31405"/>
                    <a:pt x="18111" y="27112"/>
                  </a:cubicBezTo>
                  <a:cubicBezTo>
                    <a:pt x="13081" y="22727"/>
                    <a:pt x="11620" y="28775"/>
                    <a:pt x="7148" y="26392"/>
                  </a:cubicBezTo>
                  <a:cubicBezTo>
                    <a:pt x="2412" y="23866"/>
                    <a:pt x="3293" y="19487"/>
                    <a:pt x="5376" y="16701"/>
                  </a:cubicBezTo>
                  <a:cubicBezTo>
                    <a:pt x="11182" y="8961"/>
                    <a:pt x="1" y="6417"/>
                    <a:pt x="15268" y="426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4"/>
            <p:cNvSpPr/>
            <p:nvPr/>
          </p:nvSpPr>
          <p:spPr>
            <a:xfrm>
              <a:off x="3003242" y="3051423"/>
              <a:ext cx="1451607" cy="1544764"/>
            </a:xfrm>
            <a:custGeom>
              <a:avLst/>
              <a:gdLst/>
              <a:ahLst/>
              <a:cxnLst/>
              <a:rect l="l" t="t" r="r" b="b"/>
              <a:pathLst>
                <a:path w="44924" h="47807" fill="none" extrusionOk="0">
                  <a:moveTo>
                    <a:pt x="3137" y="37925"/>
                  </a:moveTo>
                  <a:cubicBezTo>
                    <a:pt x="1" y="33586"/>
                    <a:pt x="8374" y="25270"/>
                    <a:pt x="8812" y="20350"/>
                  </a:cubicBezTo>
                  <a:cubicBezTo>
                    <a:pt x="9341" y="14503"/>
                    <a:pt x="3201" y="10480"/>
                    <a:pt x="8311" y="6792"/>
                  </a:cubicBezTo>
                  <a:cubicBezTo>
                    <a:pt x="17714" y="1"/>
                    <a:pt x="32309" y="4685"/>
                    <a:pt x="37931" y="12253"/>
                  </a:cubicBezTo>
                  <a:cubicBezTo>
                    <a:pt x="44923" y="21651"/>
                    <a:pt x="42098" y="34818"/>
                    <a:pt x="32694" y="41608"/>
                  </a:cubicBezTo>
                  <a:cubicBezTo>
                    <a:pt x="28505" y="44635"/>
                    <a:pt x="24200" y="43950"/>
                    <a:pt x="19648" y="45493"/>
                  </a:cubicBezTo>
                  <a:cubicBezTo>
                    <a:pt x="12823" y="47806"/>
                    <a:pt x="6936" y="43185"/>
                    <a:pt x="3137" y="3792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4"/>
            <p:cNvSpPr/>
            <p:nvPr/>
          </p:nvSpPr>
          <p:spPr>
            <a:xfrm>
              <a:off x="3005665" y="3061117"/>
              <a:ext cx="1439877" cy="1516264"/>
            </a:xfrm>
            <a:custGeom>
              <a:avLst/>
              <a:gdLst/>
              <a:ahLst/>
              <a:cxnLst/>
              <a:rect l="l" t="t" r="r" b="b"/>
              <a:pathLst>
                <a:path w="44561" h="46925" fill="none" extrusionOk="0">
                  <a:moveTo>
                    <a:pt x="3166" y="37510"/>
                  </a:moveTo>
                  <a:cubicBezTo>
                    <a:pt x="1" y="33223"/>
                    <a:pt x="7758" y="25344"/>
                    <a:pt x="8288" y="20107"/>
                  </a:cubicBezTo>
                  <a:cubicBezTo>
                    <a:pt x="8875" y="14145"/>
                    <a:pt x="3200" y="10497"/>
                    <a:pt x="8351" y="6745"/>
                  </a:cubicBezTo>
                  <a:cubicBezTo>
                    <a:pt x="17639" y="0"/>
                    <a:pt x="32141" y="4345"/>
                    <a:pt x="37683" y="11798"/>
                  </a:cubicBezTo>
                  <a:cubicBezTo>
                    <a:pt x="44560" y="21046"/>
                    <a:pt x="41614" y="33459"/>
                    <a:pt x="32849" y="40324"/>
                  </a:cubicBezTo>
                  <a:cubicBezTo>
                    <a:pt x="28890" y="43420"/>
                    <a:pt x="24879" y="43207"/>
                    <a:pt x="20356" y="44658"/>
                  </a:cubicBezTo>
                  <a:cubicBezTo>
                    <a:pt x="13294" y="46925"/>
                    <a:pt x="7240" y="43029"/>
                    <a:pt x="3166" y="3751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4"/>
            <p:cNvSpPr/>
            <p:nvPr/>
          </p:nvSpPr>
          <p:spPr>
            <a:xfrm>
              <a:off x="3007733" y="3070391"/>
              <a:ext cx="1428148" cy="1488411"/>
            </a:xfrm>
            <a:custGeom>
              <a:avLst/>
              <a:gdLst/>
              <a:ahLst/>
              <a:cxnLst/>
              <a:rect l="l" t="t" r="r" b="b"/>
              <a:pathLst>
                <a:path w="44198" h="46063" fill="none" extrusionOk="0">
                  <a:moveTo>
                    <a:pt x="3200" y="37102"/>
                  </a:moveTo>
                  <a:cubicBezTo>
                    <a:pt x="0" y="32861"/>
                    <a:pt x="7159" y="25420"/>
                    <a:pt x="7763" y="19867"/>
                  </a:cubicBezTo>
                  <a:cubicBezTo>
                    <a:pt x="8425" y="13784"/>
                    <a:pt x="3200" y="10521"/>
                    <a:pt x="8396" y="6699"/>
                  </a:cubicBezTo>
                  <a:cubicBezTo>
                    <a:pt x="17558" y="1"/>
                    <a:pt x="31974" y="4018"/>
                    <a:pt x="37441" y="11361"/>
                  </a:cubicBezTo>
                  <a:cubicBezTo>
                    <a:pt x="44197" y="20448"/>
                    <a:pt x="41130" y="32130"/>
                    <a:pt x="33004" y="39047"/>
                  </a:cubicBezTo>
                  <a:cubicBezTo>
                    <a:pt x="29269" y="42218"/>
                    <a:pt x="25557" y="42466"/>
                    <a:pt x="21057" y="43841"/>
                  </a:cubicBezTo>
                  <a:cubicBezTo>
                    <a:pt x="13777" y="46062"/>
                    <a:pt x="7562" y="42886"/>
                    <a:pt x="3200" y="3710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4"/>
            <p:cNvSpPr/>
            <p:nvPr/>
          </p:nvSpPr>
          <p:spPr>
            <a:xfrm>
              <a:off x="3010318" y="3079503"/>
              <a:ext cx="1416063" cy="1460525"/>
            </a:xfrm>
            <a:custGeom>
              <a:avLst/>
              <a:gdLst/>
              <a:ahLst/>
              <a:cxnLst/>
              <a:rect l="l" t="t" r="r" b="b"/>
              <a:pathLst>
                <a:path w="43824" h="45200" fill="none" extrusionOk="0">
                  <a:moveTo>
                    <a:pt x="3223" y="36705"/>
                  </a:moveTo>
                  <a:cubicBezTo>
                    <a:pt x="1" y="32510"/>
                    <a:pt x="6532" y="25512"/>
                    <a:pt x="7223" y="19642"/>
                  </a:cubicBezTo>
                  <a:cubicBezTo>
                    <a:pt x="7948" y="13444"/>
                    <a:pt x="3172" y="10538"/>
                    <a:pt x="8420" y="6671"/>
                  </a:cubicBezTo>
                  <a:cubicBezTo>
                    <a:pt x="17455" y="1"/>
                    <a:pt x="31796" y="3701"/>
                    <a:pt x="37183" y="10929"/>
                  </a:cubicBezTo>
                  <a:cubicBezTo>
                    <a:pt x="43824" y="19849"/>
                    <a:pt x="40630" y="30818"/>
                    <a:pt x="33137" y="37781"/>
                  </a:cubicBezTo>
                  <a:cubicBezTo>
                    <a:pt x="29638" y="41038"/>
                    <a:pt x="26220" y="41729"/>
                    <a:pt x="21742" y="43035"/>
                  </a:cubicBezTo>
                  <a:cubicBezTo>
                    <a:pt x="14244" y="45199"/>
                    <a:pt x="7868" y="42736"/>
                    <a:pt x="3223" y="3670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4"/>
            <p:cNvSpPr/>
            <p:nvPr/>
          </p:nvSpPr>
          <p:spPr>
            <a:xfrm>
              <a:off x="3012548" y="3088616"/>
              <a:ext cx="1403978" cy="1432252"/>
            </a:xfrm>
            <a:custGeom>
              <a:avLst/>
              <a:gdLst/>
              <a:ahLst/>
              <a:cxnLst/>
              <a:rect l="l" t="t" r="r" b="b"/>
              <a:pathLst>
                <a:path w="43450" h="44325" fill="none" extrusionOk="0">
                  <a:moveTo>
                    <a:pt x="3252" y="36296"/>
                  </a:moveTo>
                  <a:cubicBezTo>
                    <a:pt x="1" y="32147"/>
                    <a:pt x="5917" y="25587"/>
                    <a:pt x="6694" y="19400"/>
                  </a:cubicBezTo>
                  <a:cubicBezTo>
                    <a:pt x="7482" y="13093"/>
                    <a:pt x="3166" y="10567"/>
                    <a:pt x="8460" y="6625"/>
                  </a:cubicBezTo>
                  <a:cubicBezTo>
                    <a:pt x="17380" y="1"/>
                    <a:pt x="31623" y="3362"/>
                    <a:pt x="36924" y="10486"/>
                  </a:cubicBezTo>
                  <a:cubicBezTo>
                    <a:pt x="43450" y="19251"/>
                    <a:pt x="40135" y="29523"/>
                    <a:pt x="33275" y="36509"/>
                  </a:cubicBezTo>
                  <a:cubicBezTo>
                    <a:pt x="30001" y="39853"/>
                    <a:pt x="26876" y="40987"/>
                    <a:pt x="22427" y="42212"/>
                  </a:cubicBezTo>
                  <a:cubicBezTo>
                    <a:pt x="14722" y="44324"/>
                    <a:pt x="8190" y="42598"/>
                    <a:pt x="3252" y="3629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3014971" y="3097922"/>
              <a:ext cx="1391505" cy="1404172"/>
            </a:xfrm>
            <a:custGeom>
              <a:avLst/>
              <a:gdLst/>
              <a:ahLst/>
              <a:cxnLst/>
              <a:rect l="l" t="t" r="r" b="b"/>
              <a:pathLst>
                <a:path w="43064" h="43456" fill="none" extrusionOk="0">
                  <a:moveTo>
                    <a:pt x="3269" y="35888"/>
                  </a:moveTo>
                  <a:cubicBezTo>
                    <a:pt x="1" y="31779"/>
                    <a:pt x="5283" y="25667"/>
                    <a:pt x="6147" y="19164"/>
                  </a:cubicBezTo>
                  <a:cubicBezTo>
                    <a:pt x="7004" y="12742"/>
                    <a:pt x="3143" y="10589"/>
                    <a:pt x="8489" y="6590"/>
                  </a:cubicBezTo>
                  <a:cubicBezTo>
                    <a:pt x="17282" y="1"/>
                    <a:pt x="31439" y="3033"/>
                    <a:pt x="36665" y="10048"/>
                  </a:cubicBezTo>
                  <a:cubicBezTo>
                    <a:pt x="43064" y="18652"/>
                    <a:pt x="39628" y="28251"/>
                    <a:pt x="33419" y="35226"/>
                  </a:cubicBezTo>
                  <a:cubicBezTo>
                    <a:pt x="30357" y="38673"/>
                    <a:pt x="27543" y="40238"/>
                    <a:pt x="23123" y="41383"/>
                  </a:cubicBezTo>
                  <a:cubicBezTo>
                    <a:pt x="15182" y="43455"/>
                    <a:pt x="8500" y="42448"/>
                    <a:pt x="3269" y="3588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3017395" y="3107228"/>
              <a:ext cx="1379615" cy="1375511"/>
            </a:xfrm>
            <a:custGeom>
              <a:avLst/>
              <a:gdLst/>
              <a:ahLst/>
              <a:cxnLst/>
              <a:rect l="l" t="t" r="r" b="b"/>
              <a:pathLst>
                <a:path w="42696" h="42569" fill="none" extrusionOk="0">
                  <a:moveTo>
                    <a:pt x="3298" y="35485"/>
                  </a:moveTo>
                  <a:cubicBezTo>
                    <a:pt x="0" y="31422"/>
                    <a:pt x="4662" y="25747"/>
                    <a:pt x="5611" y="18928"/>
                  </a:cubicBezTo>
                  <a:cubicBezTo>
                    <a:pt x="6526" y="12385"/>
                    <a:pt x="3131" y="10612"/>
                    <a:pt x="8517" y="6544"/>
                  </a:cubicBezTo>
                  <a:cubicBezTo>
                    <a:pt x="17202" y="0"/>
                    <a:pt x="31266" y="2705"/>
                    <a:pt x="36411" y="9611"/>
                  </a:cubicBezTo>
                  <a:cubicBezTo>
                    <a:pt x="42695" y="18047"/>
                    <a:pt x="39145" y="26996"/>
                    <a:pt x="33562" y="33954"/>
                  </a:cubicBezTo>
                  <a:cubicBezTo>
                    <a:pt x="30714" y="37504"/>
                    <a:pt x="28211" y="39490"/>
                    <a:pt x="23814" y="40572"/>
                  </a:cubicBezTo>
                  <a:cubicBezTo>
                    <a:pt x="15653" y="42569"/>
                    <a:pt x="8817" y="42293"/>
                    <a:pt x="3298" y="3548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3020173" y="3116696"/>
              <a:ext cx="1367174" cy="1361390"/>
            </a:xfrm>
            <a:custGeom>
              <a:avLst/>
              <a:gdLst/>
              <a:ahLst/>
              <a:cxnLst/>
              <a:rect l="l" t="t" r="r" b="b"/>
              <a:pathLst>
                <a:path w="42311" h="42132" fill="none" extrusionOk="0">
                  <a:moveTo>
                    <a:pt x="3310" y="35071"/>
                  </a:moveTo>
                  <a:cubicBezTo>
                    <a:pt x="1" y="31048"/>
                    <a:pt x="4023" y="25811"/>
                    <a:pt x="5065" y="18681"/>
                  </a:cubicBezTo>
                  <a:cubicBezTo>
                    <a:pt x="6037" y="12028"/>
                    <a:pt x="3103" y="10624"/>
                    <a:pt x="8535" y="6504"/>
                  </a:cubicBezTo>
                  <a:cubicBezTo>
                    <a:pt x="17093" y="1"/>
                    <a:pt x="31071" y="2378"/>
                    <a:pt x="36135" y="9168"/>
                  </a:cubicBezTo>
                  <a:cubicBezTo>
                    <a:pt x="42310" y="17444"/>
                    <a:pt x="38644" y="25759"/>
                    <a:pt x="33684" y="32677"/>
                  </a:cubicBezTo>
                  <a:cubicBezTo>
                    <a:pt x="31042" y="36348"/>
                    <a:pt x="28850" y="38737"/>
                    <a:pt x="24487" y="39744"/>
                  </a:cubicBezTo>
                  <a:cubicBezTo>
                    <a:pt x="16108" y="41689"/>
                    <a:pt x="9122" y="42132"/>
                    <a:pt x="3310" y="3507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3022952" y="3126389"/>
              <a:ext cx="1354702" cy="1355994"/>
            </a:xfrm>
            <a:custGeom>
              <a:avLst/>
              <a:gdLst/>
              <a:ahLst/>
              <a:cxnLst/>
              <a:rect l="l" t="t" r="r" b="b"/>
              <a:pathLst>
                <a:path w="41925" h="41965" fill="none" extrusionOk="0">
                  <a:moveTo>
                    <a:pt x="3327" y="34656"/>
                  </a:moveTo>
                  <a:cubicBezTo>
                    <a:pt x="1" y="30668"/>
                    <a:pt x="3391" y="25885"/>
                    <a:pt x="4530" y="18439"/>
                  </a:cubicBezTo>
                  <a:cubicBezTo>
                    <a:pt x="5566" y="11665"/>
                    <a:pt x="3091" y="10641"/>
                    <a:pt x="8564" y="6457"/>
                  </a:cubicBezTo>
                  <a:cubicBezTo>
                    <a:pt x="17007" y="0"/>
                    <a:pt x="30893" y="2037"/>
                    <a:pt x="35877" y="8724"/>
                  </a:cubicBezTo>
                  <a:cubicBezTo>
                    <a:pt x="41925" y="16844"/>
                    <a:pt x="38179" y="24556"/>
                    <a:pt x="33828" y="31398"/>
                  </a:cubicBezTo>
                  <a:cubicBezTo>
                    <a:pt x="31411" y="35202"/>
                    <a:pt x="29512" y="37976"/>
                    <a:pt x="25178" y="38920"/>
                  </a:cubicBezTo>
                  <a:cubicBezTo>
                    <a:pt x="16563" y="40790"/>
                    <a:pt x="9433" y="41964"/>
                    <a:pt x="3327" y="3465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4"/>
            <p:cNvSpPr/>
            <p:nvPr/>
          </p:nvSpPr>
          <p:spPr>
            <a:xfrm>
              <a:off x="3025570" y="3135502"/>
              <a:ext cx="1342617" cy="1351341"/>
            </a:xfrm>
            <a:custGeom>
              <a:avLst/>
              <a:gdLst/>
              <a:ahLst/>
              <a:cxnLst/>
              <a:rect l="l" t="t" r="r" b="b"/>
              <a:pathLst>
                <a:path w="41551" h="41821" fill="none" extrusionOk="0">
                  <a:moveTo>
                    <a:pt x="3344" y="34253"/>
                  </a:moveTo>
                  <a:cubicBezTo>
                    <a:pt x="1" y="30311"/>
                    <a:pt x="2757" y="25966"/>
                    <a:pt x="3989" y="18203"/>
                  </a:cubicBezTo>
                  <a:cubicBezTo>
                    <a:pt x="5082" y="11308"/>
                    <a:pt x="3068" y="10669"/>
                    <a:pt x="8593" y="6411"/>
                  </a:cubicBezTo>
                  <a:cubicBezTo>
                    <a:pt x="16914" y="0"/>
                    <a:pt x="30708" y="1698"/>
                    <a:pt x="35617" y="8275"/>
                  </a:cubicBezTo>
                  <a:cubicBezTo>
                    <a:pt x="41550" y="16240"/>
                    <a:pt x="37723" y="23365"/>
                    <a:pt x="33960" y="30115"/>
                  </a:cubicBezTo>
                  <a:cubicBezTo>
                    <a:pt x="31761" y="34063"/>
                    <a:pt x="30162" y="37216"/>
                    <a:pt x="25869" y="38091"/>
                  </a:cubicBezTo>
                  <a:cubicBezTo>
                    <a:pt x="17023" y="39904"/>
                    <a:pt x="9755" y="41820"/>
                    <a:pt x="3344" y="3425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4"/>
            <p:cNvSpPr/>
            <p:nvPr/>
          </p:nvSpPr>
          <p:spPr>
            <a:xfrm>
              <a:off x="3028187" y="3145357"/>
              <a:ext cx="1330338" cy="1345396"/>
            </a:xfrm>
            <a:custGeom>
              <a:avLst/>
              <a:gdLst/>
              <a:ahLst/>
              <a:cxnLst/>
              <a:rect l="l" t="t" r="r" b="b"/>
              <a:pathLst>
                <a:path w="41171" h="41637" fill="none" extrusionOk="0">
                  <a:moveTo>
                    <a:pt x="3361" y="33833"/>
                  </a:moveTo>
                  <a:cubicBezTo>
                    <a:pt x="0" y="29925"/>
                    <a:pt x="2112" y="26023"/>
                    <a:pt x="3436" y="17955"/>
                  </a:cubicBezTo>
                  <a:cubicBezTo>
                    <a:pt x="4581" y="10946"/>
                    <a:pt x="3044" y="10681"/>
                    <a:pt x="8609" y="6365"/>
                  </a:cubicBezTo>
                  <a:cubicBezTo>
                    <a:pt x="16816" y="0"/>
                    <a:pt x="30524" y="1364"/>
                    <a:pt x="35346" y="7832"/>
                  </a:cubicBezTo>
                  <a:cubicBezTo>
                    <a:pt x="41170" y="15630"/>
                    <a:pt x="37286" y="22196"/>
                    <a:pt x="34092" y="28837"/>
                  </a:cubicBezTo>
                  <a:cubicBezTo>
                    <a:pt x="32118" y="32941"/>
                    <a:pt x="30811" y="36457"/>
                    <a:pt x="26541" y="37274"/>
                  </a:cubicBezTo>
                  <a:cubicBezTo>
                    <a:pt x="17478" y="38995"/>
                    <a:pt x="10071" y="41636"/>
                    <a:pt x="3361" y="3383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3031160" y="3154631"/>
              <a:ext cx="1317510" cy="1340193"/>
            </a:xfrm>
            <a:custGeom>
              <a:avLst/>
              <a:gdLst/>
              <a:ahLst/>
              <a:cxnLst/>
              <a:rect l="l" t="t" r="r" b="b"/>
              <a:pathLst>
                <a:path w="40774" h="41476" fill="none" extrusionOk="0">
                  <a:moveTo>
                    <a:pt x="3367" y="33419"/>
                  </a:moveTo>
                  <a:cubicBezTo>
                    <a:pt x="0" y="29552"/>
                    <a:pt x="1468" y="26105"/>
                    <a:pt x="2883" y="17708"/>
                  </a:cubicBezTo>
                  <a:cubicBezTo>
                    <a:pt x="4086" y="10590"/>
                    <a:pt x="3010" y="10693"/>
                    <a:pt x="8627" y="6314"/>
                  </a:cubicBezTo>
                  <a:cubicBezTo>
                    <a:pt x="16718" y="1"/>
                    <a:pt x="30328" y="1025"/>
                    <a:pt x="35076" y="7378"/>
                  </a:cubicBezTo>
                  <a:cubicBezTo>
                    <a:pt x="40773" y="15021"/>
                    <a:pt x="36860" y="21046"/>
                    <a:pt x="34213" y="27549"/>
                  </a:cubicBezTo>
                  <a:cubicBezTo>
                    <a:pt x="32480" y="31813"/>
                    <a:pt x="31456" y="35686"/>
                    <a:pt x="27215" y="36440"/>
                  </a:cubicBezTo>
                  <a:cubicBezTo>
                    <a:pt x="17921" y="38103"/>
                    <a:pt x="10388" y="41476"/>
                    <a:pt x="3367" y="3341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4"/>
            <p:cNvSpPr/>
            <p:nvPr/>
          </p:nvSpPr>
          <p:spPr>
            <a:xfrm>
              <a:off x="3033939" y="3164131"/>
              <a:ext cx="1305037" cy="1334797"/>
            </a:xfrm>
            <a:custGeom>
              <a:avLst/>
              <a:gdLst/>
              <a:ahLst/>
              <a:cxnLst/>
              <a:rect l="l" t="t" r="r" b="b"/>
              <a:pathLst>
                <a:path w="40388" h="41309" fill="none" extrusionOk="0">
                  <a:moveTo>
                    <a:pt x="3384" y="33010"/>
                  </a:moveTo>
                  <a:cubicBezTo>
                    <a:pt x="1" y="29177"/>
                    <a:pt x="829" y="26179"/>
                    <a:pt x="2337" y="17472"/>
                  </a:cubicBezTo>
                  <a:cubicBezTo>
                    <a:pt x="3597" y="10238"/>
                    <a:pt x="2987" y="10727"/>
                    <a:pt x="8650" y="6273"/>
                  </a:cubicBezTo>
                  <a:cubicBezTo>
                    <a:pt x="16626" y="0"/>
                    <a:pt x="30144" y="697"/>
                    <a:pt x="34806" y="6941"/>
                  </a:cubicBezTo>
                  <a:cubicBezTo>
                    <a:pt x="40388" y="14422"/>
                    <a:pt x="36463" y="19918"/>
                    <a:pt x="34345" y="26277"/>
                  </a:cubicBezTo>
                  <a:cubicBezTo>
                    <a:pt x="32861" y="30708"/>
                    <a:pt x="32107" y="34932"/>
                    <a:pt x="27900" y="35623"/>
                  </a:cubicBezTo>
                  <a:cubicBezTo>
                    <a:pt x="18376" y="37194"/>
                    <a:pt x="10705" y="41308"/>
                    <a:pt x="3384" y="3301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4"/>
            <p:cNvSpPr/>
            <p:nvPr/>
          </p:nvSpPr>
          <p:spPr>
            <a:xfrm>
              <a:off x="3036718" y="3173599"/>
              <a:ext cx="1292597" cy="1329239"/>
            </a:xfrm>
            <a:custGeom>
              <a:avLst/>
              <a:gdLst/>
              <a:ahLst/>
              <a:cxnLst/>
              <a:rect l="l" t="t" r="r" b="b"/>
              <a:pathLst>
                <a:path w="40003" h="41137" fill="none" extrusionOk="0">
                  <a:moveTo>
                    <a:pt x="3396" y="32596"/>
                  </a:moveTo>
                  <a:cubicBezTo>
                    <a:pt x="1" y="28798"/>
                    <a:pt x="191" y="26243"/>
                    <a:pt x="1791" y="17225"/>
                  </a:cubicBezTo>
                  <a:cubicBezTo>
                    <a:pt x="3103" y="9870"/>
                    <a:pt x="2965" y="10734"/>
                    <a:pt x="8668" y="6222"/>
                  </a:cubicBezTo>
                  <a:cubicBezTo>
                    <a:pt x="16534" y="1"/>
                    <a:pt x="29955" y="352"/>
                    <a:pt x="34536" y="6492"/>
                  </a:cubicBezTo>
                  <a:cubicBezTo>
                    <a:pt x="40003" y="13807"/>
                    <a:pt x="36101" y="18785"/>
                    <a:pt x="34472" y="24994"/>
                  </a:cubicBezTo>
                  <a:cubicBezTo>
                    <a:pt x="33264" y="29604"/>
                    <a:pt x="32752" y="34156"/>
                    <a:pt x="28574" y="34800"/>
                  </a:cubicBezTo>
                  <a:cubicBezTo>
                    <a:pt x="18819" y="36285"/>
                    <a:pt x="11027" y="41136"/>
                    <a:pt x="3396" y="3259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4"/>
            <p:cNvSpPr/>
            <p:nvPr/>
          </p:nvSpPr>
          <p:spPr>
            <a:xfrm>
              <a:off x="3024633" y="3183292"/>
              <a:ext cx="1295214" cy="1323455"/>
            </a:xfrm>
            <a:custGeom>
              <a:avLst/>
              <a:gdLst/>
              <a:ahLst/>
              <a:cxnLst/>
              <a:rect l="l" t="t" r="r" b="b"/>
              <a:pathLst>
                <a:path w="40084" h="40958" fill="none" extrusionOk="0">
                  <a:moveTo>
                    <a:pt x="3874" y="32175"/>
                  </a:moveTo>
                  <a:cubicBezTo>
                    <a:pt x="467" y="28412"/>
                    <a:pt x="1" y="26305"/>
                    <a:pt x="1704" y="16977"/>
                  </a:cubicBezTo>
                  <a:cubicBezTo>
                    <a:pt x="3074" y="9501"/>
                    <a:pt x="3402" y="10750"/>
                    <a:pt x="9151" y="6169"/>
                  </a:cubicBezTo>
                  <a:cubicBezTo>
                    <a:pt x="16897" y="0"/>
                    <a:pt x="30231" y="12"/>
                    <a:pt x="34731" y="6043"/>
                  </a:cubicBezTo>
                  <a:cubicBezTo>
                    <a:pt x="40083" y="13196"/>
                    <a:pt x="36222" y="17656"/>
                    <a:pt x="35065" y="23710"/>
                  </a:cubicBezTo>
                  <a:cubicBezTo>
                    <a:pt x="34144" y="28498"/>
                    <a:pt x="33862" y="33384"/>
                    <a:pt x="29719" y="33965"/>
                  </a:cubicBezTo>
                  <a:cubicBezTo>
                    <a:pt x="19734" y="35369"/>
                    <a:pt x="11815" y="40957"/>
                    <a:pt x="3874" y="3217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4"/>
            <p:cNvSpPr/>
            <p:nvPr/>
          </p:nvSpPr>
          <p:spPr>
            <a:xfrm>
              <a:off x="3006796" y="3182549"/>
              <a:ext cx="1303357" cy="1327915"/>
            </a:xfrm>
            <a:custGeom>
              <a:avLst/>
              <a:gdLst/>
              <a:ahLst/>
              <a:cxnLst/>
              <a:rect l="l" t="t" r="r" b="b"/>
              <a:pathLst>
                <a:path w="40336" h="41096" fill="none" extrusionOk="0">
                  <a:moveTo>
                    <a:pt x="4524" y="32083"/>
                  </a:moveTo>
                  <a:cubicBezTo>
                    <a:pt x="1105" y="28348"/>
                    <a:pt x="0" y="26702"/>
                    <a:pt x="1796" y="17057"/>
                  </a:cubicBezTo>
                  <a:cubicBezTo>
                    <a:pt x="3217" y="9467"/>
                    <a:pt x="4011" y="11101"/>
                    <a:pt x="9812" y="6445"/>
                  </a:cubicBezTo>
                  <a:cubicBezTo>
                    <a:pt x="17443" y="317"/>
                    <a:pt x="30679" y="0"/>
                    <a:pt x="35105" y="5910"/>
                  </a:cubicBezTo>
                  <a:cubicBezTo>
                    <a:pt x="40336" y="12908"/>
                    <a:pt x="36549" y="16844"/>
                    <a:pt x="35836" y="22743"/>
                  </a:cubicBezTo>
                  <a:cubicBezTo>
                    <a:pt x="35231" y="27715"/>
                    <a:pt x="35157" y="32929"/>
                    <a:pt x="31042" y="33459"/>
                  </a:cubicBezTo>
                  <a:cubicBezTo>
                    <a:pt x="20816" y="34765"/>
                    <a:pt x="12776" y="41095"/>
                    <a:pt x="4524" y="3208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4"/>
            <p:cNvSpPr/>
            <p:nvPr/>
          </p:nvSpPr>
          <p:spPr>
            <a:xfrm>
              <a:off x="2988378" y="3181031"/>
              <a:ext cx="1312114" cy="1333149"/>
            </a:xfrm>
            <a:custGeom>
              <a:avLst/>
              <a:gdLst/>
              <a:ahLst/>
              <a:cxnLst/>
              <a:rect l="l" t="t" r="r" b="b"/>
              <a:pathLst>
                <a:path w="40607" h="41258" fill="none" extrusionOk="0">
                  <a:moveTo>
                    <a:pt x="5186" y="32009"/>
                  </a:moveTo>
                  <a:cubicBezTo>
                    <a:pt x="1762" y="28309"/>
                    <a:pt x="1" y="27106"/>
                    <a:pt x="1905" y="17145"/>
                  </a:cubicBezTo>
                  <a:cubicBezTo>
                    <a:pt x="3384" y="9439"/>
                    <a:pt x="4650" y="11453"/>
                    <a:pt x="10492" y="6734"/>
                  </a:cubicBezTo>
                  <a:cubicBezTo>
                    <a:pt x="18007" y="657"/>
                    <a:pt x="31151" y="1"/>
                    <a:pt x="35496" y="5808"/>
                  </a:cubicBezTo>
                  <a:cubicBezTo>
                    <a:pt x="40607" y="12650"/>
                    <a:pt x="36912" y="16051"/>
                    <a:pt x="36624" y="21806"/>
                  </a:cubicBezTo>
                  <a:cubicBezTo>
                    <a:pt x="36365" y="26951"/>
                    <a:pt x="36457" y="32504"/>
                    <a:pt x="32377" y="32970"/>
                  </a:cubicBezTo>
                  <a:cubicBezTo>
                    <a:pt x="21926" y="34179"/>
                    <a:pt x="13755" y="41257"/>
                    <a:pt x="5186" y="3200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4"/>
            <p:cNvSpPr/>
            <p:nvPr/>
          </p:nvSpPr>
          <p:spPr>
            <a:xfrm>
              <a:off x="2970347" y="3179738"/>
              <a:ext cx="1320677" cy="1338158"/>
            </a:xfrm>
            <a:custGeom>
              <a:avLst/>
              <a:gdLst/>
              <a:ahLst/>
              <a:cxnLst/>
              <a:rect l="l" t="t" r="r" b="b"/>
              <a:pathLst>
                <a:path w="40872" h="41413" fill="none" extrusionOk="0">
                  <a:moveTo>
                    <a:pt x="5847" y="31934"/>
                  </a:moveTo>
                  <a:cubicBezTo>
                    <a:pt x="2417" y="28263"/>
                    <a:pt x="0" y="27515"/>
                    <a:pt x="2003" y="17242"/>
                  </a:cubicBezTo>
                  <a:cubicBezTo>
                    <a:pt x="3528" y="9421"/>
                    <a:pt x="5272" y="11810"/>
                    <a:pt x="11153" y="7027"/>
                  </a:cubicBezTo>
                  <a:cubicBezTo>
                    <a:pt x="18560" y="1002"/>
                    <a:pt x="31606" y="1"/>
                    <a:pt x="35870" y="5698"/>
                  </a:cubicBezTo>
                  <a:cubicBezTo>
                    <a:pt x="40871" y="12374"/>
                    <a:pt x="37280" y="15234"/>
                    <a:pt x="37395" y="20862"/>
                  </a:cubicBezTo>
                  <a:cubicBezTo>
                    <a:pt x="37505" y="26168"/>
                    <a:pt x="37752" y="32061"/>
                    <a:pt x="33701" y="32487"/>
                  </a:cubicBezTo>
                  <a:cubicBezTo>
                    <a:pt x="23020" y="33586"/>
                    <a:pt x="14733" y="41412"/>
                    <a:pt x="5847" y="3193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4"/>
            <p:cNvSpPr/>
            <p:nvPr/>
          </p:nvSpPr>
          <p:spPr>
            <a:xfrm>
              <a:off x="2952123" y="3178058"/>
              <a:ext cx="1328852" cy="1343360"/>
            </a:xfrm>
            <a:custGeom>
              <a:avLst/>
              <a:gdLst/>
              <a:ahLst/>
              <a:cxnLst/>
              <a:rect l="l" t="t" r="r" b="b"/>
              <a:pathLst>
                <a:path w="41125" h="41574" fill="none" extrusionOk="0">
                  <a:moveTo>
                    <a:pt x="6509" y="31860"/>
                  </a:moveTo>
                  <a:cubicBezTo>
                    <a:pt x="3068" y="28228"/>
                    <a:pt x="0" y="27929"/>
                    <a:pt x="2107" y="17340"/>
                  </a:cubicBezTo>
                  <a:cubicBezTo>
                    <a:pt x="3683" y="9393"/>
                    <a:pt x="5899" y="12172"/>
                    <a:pt x="11821" y="7315"/>
                  </a:cubicBezTo>
                  <a:cubicBezTo>
                    <a:pt x="19112" y="1342"/>
                    <a:pt x="32061" y="1"/>
                    <a:pt x="36250" y="5589"/>
                  </a:cubicBezTo>
                  <a:cubicBezTo>
                    <a:pt x="41124" y="12109"/>
                    <a:pt x="37666" y="14411"/>
                    <a:pt x="38172" y="19918"/>
                  </a:cubicBezTo>
                  <a:cubicBezTo>
                    <a:pt x="38673" y="25380"/>
                    <a:pt x="39041" y="31629"/>
                    <a:pt x="35024" y="31998"/>
                  </a:cubicBezTo>
                  <a:cubicBezTo>
                    <a:pt x="24113" y="32999"/>
                    <a:pt x="15717" y="41574"/>
                    <a:pt x="6509" y="3186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4"/>
            <p:cNvSpPr/>
            <p:nvPr/>
          </p:nvSpPr>
          <p:spPr>
            <a:xfrm>
              <a:off x="2933511" y="3177153"/>
              <a:ext cx="1337802" cy="1347819"/>
            </a:xfrm>
            <a:custGeom>
              <a:avLst/>
              <a:gdLst/>
              <a:ahLst/>
              <a:cxnLst/>
              <a:rect l="l" t="t" r="r" b="b"/>
              <a:pathLst>
                <a:path w="41402" h="41712" fill="none" extrusionOk="0">
                  <a:moveTo>
                    <a:pt x="7189" y="31773"/>
                  </a:moveTo>
                  <a:cubicBezTo>
                    <a:pt x="3736" y="28170"/>
                    <a:pt x="1" y="28320"/>
                    <a:pt x="2222" y="17426"/>
                  </a:cubicBezTo>
                  <a:cubicBezTo>
                    <a:pt x="3845" y="9369"/>
                    <a:pt x="6556" y="12534"/>
                    <a:pt x="12506" y="7602"/>
                  </a:cubicBezTo>
                  <a:cubicBezTo>
                    <a:pt x="19688" y="1692"/>
                    <a:pt x="32539" y="0"/>
                    <a:pt x="36636" y="5473"/>
                  </a:cubicBezTo>
                  <a:cubicBezTo>
                    <a:pt x="41401" y="11832"/>
                    <a:pt x="38069" y="13547"/>
                    <a:pt x="38961" y="18962"/>
                  </a:cubicBezTo>
                  <a:cubicBezTo>
                    <a:pt x="39882" y="24550"/>
                    <a:pt x="40348" y="31180"/>
                    <a:pt x="36366" y="31496"/>
                  </a:cubicBezTo>
                  <a:cubicBezTo>
                    <a:pt x="25230" y="32388"/>
                    <a:pt x="16713" y="41711"/>
                    <a:pt x="7189" y="3177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4"/>
            <p:cNvSpPr/>
            <p:nvPr/>
          </p:nvSpPr>
          <p:spPr>
            <a:xfrm>
              <a:off x="2915674" y="3175473"/>
              <a:ext cx="1346139" cy="1352827"/>
            </a:xfrm>
            <a:custGeom>
              <a:avLst/>
              <a:gdLst/>
              <a:ahLst/>
              <a:cxnLst/>
              <a:rect l="l" t="t" r="r" b="b"/>
              <a:pathLst>
                <a:path w="41660" h="41867" fill="none" extrusionOk="0">
                  <a:moveTo>
                    <a:pt x="7839" y="31704"/>
                  </a:moveTo>
                  <a:cubicBezTo>
                    <a:pt x="4380" y="28136"/>
                    <a:pt x="0" y="28734"/>
                    <a:pt x="2314" y="17518"/>
                  </a:cubicBezTo>
                  <a:cubicBezTo>
                    <a:pt x="3994" y="9340"/>
                    <a:pt x="7165" y="12891"/>
                    <a:pt x="13162" y="7896"/>
                  </a:cubicBezTo>
                  <a:cubicBezTo>
                    <a:pt x="20234" y="2026"/>
                    <a:pt x="32987" y="0"/>
                    <a:pt x="37010" y="5370"/>
                  </a:cubicBezTo>
                  <a:cubicBezTo>
                    <a:pt x="41660" y="11562"/>
                    <a:pt x="38454" y="12661"/>
                    <a:pt x="39732" y="18024"/>
                  </a:cubicBezTo>
                  <a:cubicBezTo>
                    <a:pt x="41084" y="23727"/>
                    <a:pt x="41637" y="30743"/>
                    <a:pt x="37689" y="31013"/>
                  </a:cubicBezTo>
                  <a:cubicBezTo>
                    <a:pt x="26312" y="31790"/>
                    <a:pt x="17691" y="41867"/>
                    <a:pt x="7839" y="3170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4"/>
            <p:cNvSpPr/>
            <p:nvPr/>
          </p:nvSpPr>
          <p:spPr>
            <a:xfrm>
              <a:off x="2897838" y="3174536"/>
              <a:ext cx="1386852" cy="1357125"/>
            </a:xfrm>
            <a:custGeom>
              <a:avLst/>
              <a:gdLst/>
              <a:ahLst/>
              <a:cxnLst/>
              <a:rect l="l" t="t" r="r" b="b"/>
              <a:pathLst>
                <a:path w="42920" h="42000" fill="none" extrusionOk="0">
                  <a:moveTo>
                    <a:pt x="8494" y="31618"/>
                  </a:moveTo>
                  <a:cubicBezTo>
                    <a:pt x="5024" y="28078"/>
                    <a:pt x="0" y="29131"/>
                    <a:pt x="2406" y="17605"/>
                  </a:cubicBezTo>
                  <a:cubicBezTo>
                    <a:pt x="4143" y="9312"/>
                    <a:pt x="7781" y="13237"/>
                    <a:pt x="13823" y="8184"/>
                  </a:cubicBezTo>
                  <a:cubicBezTo>
                    <a:pt x="20781" y="2354"/>
                    <a:pt x="33441" y="1"/>
                    <a:pt x="37383" y="5255"/>
                  </a:cubicBezTo>
                  <a:cubicBezTo>
                    <a:pt x="41907" y="11292"/>
                    <a:pt x="38851" y="11752"/>
                    <a:pt x="40497" y="17075"/>
                  </a:cubicBezTo>
                  <a:cubicBezTo>
                    <a:pt x="42286" y="22870"/>
                    <a:pt x="42919" y="30294"/>
                    <a:pt x="39000" y="30518"/>
                  </a:cubicBezTo>
                  <a:cubicBezTo>
                    <a:pt x="27404" y="31163"/>
                    <a:pt x="18663" y="41999"/>
                    <a:pt x="8494" y="3161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5" name="Google Shape;1775;p64"/>
          <p:cNvSpPr txBox="1">
            <a:spLocks noGrp="1"/>
          </p:cNvSpPr>
          <p:nvPr>
            <p:ph type="subTitle" idx="1"/>
          </p:nvPr>
        </p:nvSpPr>
        <p:spPr>
          <a:xfrm>
            <a:off x="720000" y="1268825"/>
            <a:ext cx="77040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457200" lvl="0" indent="-317500" algn="l" rtl="0">
              <a:spcBef>
                <a:spcPts val="0"/>
              </a:spcBef>
              <a:spcAft>
                <a:spcPts val="0"/>
              </a:spcAft>
              <a:buSzPts val="1400"/>
              <a:buChar char="●"/>
            </a:pPr>
            <a:r>
              <a:rPr lang="en" u="sng">
                <a:solidFill>
                  <a:schemeClr val="hlink"/>
                </a:solidFill>
                <a:hlinkClick r:id="rId3"/>
              </a:rPr>
              <a:t>Gradient quantum illustration</a:t>
            </a:r>
            <a:endParaRPr/>
          </a:p>
          <a:p>
            <a:pPr marL="457200" lvl="0" indent="-317500" algn="l" rtl="0">
              <a:spcBef>
                <a:spcPts val="0"/>
              </a:spcBef>
              <a:spcAft>
                <a:spcPts val="0"/>
              </a:spcAft>
              <a:buSzPts val="1400"/>
              <a:buChar char="●"/>
            </a:pPr>
            <a:r>
              <a:rPr lang="en" u="sng">
                <a:solidFill>
                  <a:schemeClr val="hlink"/>
                </a:solidFill>
                <a:hlinkClick r:id="rId4"/>
              </a:rPr>
              <a:t>Landing page artificial intelligence template</a:t>
            </a:r>
            <a:endParaRPr/>
          </a:p>
          <a:p>
            <a:pPr marL="457200" lvl="0" indent="-317500" algn="l" rtl="0">
              <a:spcBef>
                <a:spcPts val="0"/>
              </a:spcBef>
              <a:spcAft>
                <a:spcPts val="0"/>
              </a:spcAft>
              <a:buSzPts val="1400"/>
              <a:buChar char="●"/>
            </a:pPr>
            <a:r>
              <a:rPr lang="en" u="sng">
                <a:solidFill>
                  <a:schemeClr val="hlink"/>
                </a:solidFill>
                <a:hlinkClick r:id="rId5"/>
              </a:rPr>
              <a:t>Template artificial intelligence landing page</a:t>
            </a:r>
            <a:endParaRPr/>
          </a:p>
        </p:txBody>
      </p:sp>
      <p:sp>
        <p:nvSpPr>
          <p:cNvPr id="1776" name="Google Shape;1776;p64"/>
          <p:cNvSpPr/>
          <p:nvPr/>
        </p:nvSpPr>
        <p:spPr>
          <a:xfrm>
            <a:off x="5199941" y="3558877"/>
            <a:ext cx="67234" cy="124016"/>
          </a:xfrm>
          <a:custGeom>
            <a:avLst/>
            <a:gdLst/>
            <a:ahLst/>
            <a:cxnLst/>
            <a:rect l="l" t="t" r="r" b="b"/>
            <a:pathLst>
              <a:path w="4104" h="7570" extrusionOk="0">
                <a:moveTo>
                  <a:pt x="1" y="1"/>
                </a:moveTo>
                <a:lnTo>
                  <a:pt x="1" y="7569"/>
                </a:lnTo>
                <a:lnTo>
                  <a:pt x="4104" y="7569"/>
                </a:lnTo>
                <a:lnTo>
                  <a:pt x="4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4"/>
          <p:cNvSpPr/>
          <p:nvPr/>
        </p:nvSpPr>
        <p:spPr>
          <a:xfrm>
            <a:off x="5265662" y="3410495"/>
            <a:ext cx="396899" cy="316231"/>
          </a:xfrm>
          <a:custGeom>
            <a:avLst/>
            <a:gdLst/>
            <a:ahLst/>
            <a:cxnLst/>
            <a:rect l="l" t="t" r="r" b="b"/>
            <a:pathLst>
              <a:path w="24227" h="19303" extrusionOk="0">
                <a:moveTo>
                  <a:pt x="62" y="9059"/>
                </a:moveTo>
                <a:cubicBezTo>
                  <a:pt x="62" y="9059"/>
                  <a:pt x="5746" y="1034"/>
                  <a:pt x="16627" y="1"/>
                </a:cubicBezTo>
                <a:lnTo>
                  <a:pt x="16354" y="9089"/>
                </a:lnTo>
                <a:cubicBezTo>
                  <a:pt x="16323" y="10396"/>
                  <a:pt x="16688" y="11673"/>
                  <a:pt x="17478" y="12676"/>
                </a:cubicBezTo>
                <a:cubicBezTo>
                  <a:pt x="18542" y="13983"/>
                  <a:pt x="20579" y="15168"/>
                  <a:pt x="24226" y="14104"/>
                </a:cubicBezTo>
                <a:cubicBezTo>
                  <a:pt x="24226" y="14104"/>
                  <a:pt x="17843" y="17782"/>
                  <a:pt x="10183" y="18816"/>
                </a:cubicBezTo>
                <a:cubicBezTo>
                  <a:pt x="6657" y="19302"/>
                  <a:pt x="3040" y="18512"/>
                  <a:pt x="1" y="16627"/>
                </a:cubicBezTo>
                <a:lnTo>
                  <a:pt x="1" y="16627"/>
                </a:lnTo>
                <a:lnTo>
                  <a:pt x="1" y="905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4"/>
          <p:cNvSpPr/>
          <p:nvPr/>
        </p:nvSpPr>
        <p:spPr>
          <a:xfrm>
            <a:off x="5526911" y="3382614"/>
            <a:ext cx="314888" cy="265954"/>
          </a:xfrm>
          <a:custGeom>
            <a:avLst/>
            <a:gdLst/>
            <a:ahLst/>
            <a:cxnLst/>
            <a:rect l="l" t="t" r="r" b="b"/>
            <a:pathLst>
              <a:path w="19221" h="16234" extrusionOk="0">
                <a:moveTo>
                  <a:pt x="12838" y="1"/>
                </a:moveTo>
                <a:cubicBezTo>
                  <a:pt x="4509" y="548"/>
                  <a:pt x="588" y="4864"/>
                  <a:pt x="588" y="4864"/>
                </a:cubicBezTo>
                <a:lnTo>
                  <a:pt x="436" y="10791"/>
                </a:lnTo>
                <a:cubicBezTo>
                  <a:pt x="0" y="13945"/>
                  <a:pt x="2549" y="16234"/>
                  <a:pt x="5730" y="16234"/>
                </a:cubicBezTo>
                <a:cubicBezTo>
                  <a:pt x="6319" y="16234"/>
                  <a:pt x="6931" y="16155"/>
                  <a:pt x="7549" y="15989"/>
                </a:cubicBezTo>
                <a:lnTo>
                  <a:pt x="13141" y="14530"/>
                </a:lnTo>
                <a:lnTo>
                  <a:pt x="16333" y="11186"/>
                </a:lnTo>
                <a:lnTo>
                  <a:pt x="19221" y="7265"/>
                </a:lnTo>
                <a:lnTo>
                  <a:pt x="17488" y="5776"/>
                </a:lnTo>
                <a:lnTo>
                  <a:pt x="14084" y="7083"/>
                </a:lnTo>
                <a:lnTo>
                  <a:pt x="10953" y="8299"/>
                </a:lnTo>
                <a:lnTo>
                  <a:pt x="6181" y="8299"/>
                </a:lnTo>
                <a:lnTo>
                  <a:pt x="5421" y="6171"/>
                </a:lnTo>
                <a:cubicBezTo>
                  <a:pt x="9737" y="3891"/>
                  <a:pt x="12838" y="3648"/>
                  <a:pt x="12838" y="3648"/>
                </a:cubicBezTo>
                <a:lnTo>
                  <a:pt x="13476" y="2432"/>
                </a:lnTo>
                <a:lnTo>
                  <a:pt x="128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4"/>
          <p:cNvSpPr/>
          <p:nvPr/>
        </p:nvSpPr>
        <p:spPr>
          <a:xfrm>
            <a:off x="4537202" y="3622109"/>
            <a:ext cx="145919" cy="186253"/>
          </a:xfrm>
          <a:custGeom>
            <a:avLst/>
            <a:gdLst/>
            <a:ahLst/>
            <a:cxnLst/>
            <a:rect l="l" t="t" r="r" b="b"/>
            <a:pathLst>
              <a:path w="8907" h="11369" extrusionOk="0">
                <a:moveTo>
                  <a:pt x="3740" y="1"/>
                </a:moveTo>
                <a:lnTo>
                  <a:pt x="1" y="5533"/>
                </a:lnTo>
                <a:lnTo>
                  <a:pt x="4712" y="11369"/>
                </a:lnTo>
                <a:lnTo>
                  <a:pt x="8907" y="7843"/>
                </a:lnTo>
                <a:lnTo>
                  <a:pt x="37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4"/>
          <p:cNvSpPr/>
          <p:nvPr/>
        </p:nvSpPr>
        <p:spPr>
          <a:xfrm>
            <a:off x="4396798" y="3712731"/>
            <a:ext cx="305255" cy="369999"/>
          </a:xfrm>
          <a:custGeom>
            <a:avLst/>
            <a:gdLst/>
            <a:ahLst/>
            <a:cxnLst/>
            <a:rect l="l" t="t" r="r" b="b"/>
            <a:pathLst>
              <a:path w="18633" h="22585" extrusionOk="0">
                <a:moveTo>
                  <a:pt x="8572" y="1"/>
                </a:moveTo>
                <a:cubicBezTo>
                  <a:pt x="2645" y="1065"/>
                  <a:pt x="426" y="9758"/>
                  <a:pt x="0" y="22190"/>
                </a:cubicBezTo>
                <a:cubicBezTo>
                  <a:pt x="0" y="22190"/>
                  <a:pt x="1824" y="22402"/>
                  <a:pt x="3313" y="21551"/>
                </a:cubicBezTo>
                <a:cubicBezTo>
                  <a:pt x="4013" y="21156"/>
                  <a:pt x="4712" y="20792"/>
                  <a:pt x="5532" y="20670"/>
                </a:cubicBezTo>
                <a:cubicBezTo>
                  <a:pt x="7265" y="20244"/>
                  <a:pt x="10122" y="19971"/>
                  <a:pt x="12311" y="21612"/>
                </a:cubicBezTo>
                <a:cubicBezTo>
                  <a:pt x="12311" y="21612"/>
                  <a:pt x="13283" y="22585"/>
                  <a:pt x="15168" y="21764"/>
                </a:cubicBezTo>
                <a:cubicBezTo>
                  <a:pt x="15168" y="21764"/>
                  <a:pt x="18633" y="9758"/>
                  <a:pt x="14408" y="37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4"/>
          <p:cNvSpPr/>
          <p:nvPr/>
        </p:nvSpPr>
        <p:spPr>
          <a:xfrm>
            <a:off x="4368917" y="4041013"/>
            <a:ext cx="198703" cy="255321"/>
          </a:xfrm>
          <a:custGeom>
            <a:avLst/>
            <a:gdLst/>
            <a:ahLst/>
            <a:cxnLst/>
            <a:rect l="l" t="t" r="r" b="b"/>
            <a:pathLst>
              <a:path w="12129" h="15585" extrusionOk="0">
                <a:moveTo>
                  <a:pt x="9279" y="1"/>
                </a:moveTo>
                <a:cubicBezTo>
                  <a:pt x="8415" y="1"/>
                  <a:pt x="7123" y="170"/>
                  <a:pt x="5958" y="995"/>
                </a:cubicBezTo>
                <a:cubicBezTo>
                  <a:pt x="5958" y="995"/>
                  <a:pt x="0" y="8563"/>
                  <a:pt x="4104" y="15585"/>
                </a:cubicBezTo>
                <a:lnTo>
                  <a:pt x="6353" y="14247"/>
                </a:lnTo>
                <a:cubicBezTo>
                  <a:pt x="6353" y="14247"/>
                  <a:pt x="3283" y="8411"/>
                  <a:pt x="7994" y="5098"/>
                </a:cubicBezTo>
                <a:lnTo>
                  <a:pt x="8663" y="4855"/>
                </a:lnTo>
                <a:lnTo>
                  <a:pt x="8663" y="6618"/>
                </a:lnTo>
                <a:lnTo>
                  <a:pt x="8663" y="13791"/>
                </a:lnTo>
                <a:lnTo>
                  <a:pt x="11672" y="13791"/>
                </a:lnTo>
                <a:lnTo>
                  <a:pt x="11672" y="6679"/>
                </a:lnTo>
                <a:lnTo>
                  <a:pt x="12128" y="569"/>
                </a:lnTo>
                <a:cubicBezTo>
                  <a:pt x="11429" y="235"/>
                  <a:pt x="10791" y="113"/>
                  <a:pt x="10274" y="83"/>
                </a:cubicBezTo>
                <a:cubicBezTo>
                  <a:pt x="10274" y="83"/>
                  <a:pt x="9880" y="1"/>
                  <a:pt x="9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a:off x="4595471" y="3429415"/>
            <a:ext cx="644864" cy="931198"/>
          </a:xfrm>
          <a:custGeom>
            <a:avLst/>
            <a:gdLst/>
            <a:ahLst/>
            <a:cxnLst/>
            <a:rect l="l" t="t" r="r" b="b"/>
            <a:pathLst>
              <a:path w="39363" h="56841" extrusionOk="0">
                <a:moveTo>
                  <a:pt x="39211" y="12463"/>
                </a:moveTo>
                <a:cubicBezTo>
                  <a:pt x="38846" y="20700"/>
                  <a:pt x="37326" y="37904"/>
                  <a:pt x="31551" y="48938"/>
                </a:cubicBezTo>
                <a:cubicBezTo>
                  <a:pt x="28663" y="54470"/>
                  <a:pt x="22888" y="56841"/>
                  <a:pt x="17569" y="56050"/>
                </a:cubicBezTo>
                <a:cubicBezTo>
                  <a:pt x="13496" y="55442"/>
                  <a:pt x="9666" y="53011"/>
                  <a:pt x="7538" y="48695"/>
                </a:cubicBezTo>
                <a:cubicBezTo>
                  <a:pt x="3648" y="40913"/>
                  <a:pt x="1246" y="28785"/>
                  <a:pt x="243" y="12767"/>
                </a:cubicBezTo>
                <a:cubicBezTo>
                  <a:pt x="0" y="9393"/>
                  <a:pt x="1794" y="6262"/>
                  <a:pt x="4712" y="4682"/>
                </a:cubicBezTo>
                <a:cubicBezTo>
                  <a:pt x="5198" y="4408"/>
                  <a:pt x="5745" y="4165"/>
                  <a:pt x="6322" y="3983"/>
                </a:cubicBezTo>
                <a:cubicBezTo>
                  <a:pt x="6930" y="3800"/>
                  <a:pt x="7508" y="3618"/>
                  <a:pt x="8207" y="3436"/>
                </a:cubicBezTo>
                <a:cubicBezTo>
                  <a:pt x="15380" y="1521"/>
                  <a:pt x="25989" y="1"/>
                  <a:pt x="34590" y="4378"/>
                </a:cubicBezTo>
                <a:cubicBezTo>
                  <a:pt x="34682" y="4408"/>
                  <a:pt x="34773" y="4469"/>
                  <a:pt x="34894" y="4530"/>
                </a:cubicBezTo>
                <a:cubicBezTo>
                  <a:pt x="37660" y="6141"/>
                  <a:pt x="39363" y="9180"/>
                  <a:pt x="39211" y="124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4"/>
          <p:cNvSpPr/>
          <p:nvPr/>
        </p:nvSpPr>
        <p:spPr>
          <a:xfrm>
            <a:off x="4595471" y="3429415"/>
            <a:ext cx="570668" cy="918256"/>
          </a:xfrm>
          <a:custGeom>
            <a:avLst/>
            <a:gdLst/>
            <a:ahLst/>
            <a:cxnLst/>
            <a:rect l="l" t="t" r="r" b="b"/>
            <a:pathLst>
              <a:path w="34834" h="56051" extrusionOk="0">
                <a:moveTo>
                  <a:pt x="34834" y="4560"/>
                </a:moveTo>
                <a:cubicBezTo>
                  <a:pt x="26171" y="1"/>
                  <a:pt x="15472" y="1521"/>
                  <a:pt x="8177" y="3466"/>
                </a:cubicBezTo>
                <a:cubicBezTo>
                  <a:pt x="7508" y="3648"/>
                  <a:pt x="6870" y="3831"/>
                  <a:pt x="6262" y="3983"/>
                </a:cubicBezTo>
                <a:cubicBezTo>
                  <a:pt x="5684" y="4135"/>
                  <a:pt x="5167" y="4378"/>
                  <a:pt x="4681" y="4682"/>
                </a:cubicBezTo>
                <a:cubicBezTo>
                  <a:pt x="1794" y="6232"/>
                  <a:pt x="0" y="9332"/>
                  <a:pt x="183" y="12767"/>
                </a:cubicBezTo>
                <a:cubicBezTo>
                  <a:pt x="1216" y="28785"/>
                  <a:pt x="3617" y="40913"/>
                  <a:pt x="7478" y="48695"/>
                </a:cubicBezTo>
                <a:cubicBezTo>
                  <a:pt x="9605" y="53011"/>
                  <a:pt x="13435" y="55442"/>
                  <a:pt x="17508" y="56050"/>
                </a:cubicBezTo>
                <a:cubicBezTo>
                  <a:pt x="10608" y="42403"/>
                  <a:pt x="7326" y="31673"/>
                  <a:pt x="6140" y="23405"/>
                </a:cubicBezTo>
                <a:cubicBezTo>
                  <a:pt x="5046" y="15685"/>
                  <a:pt x="11095" y="8724"/>
                  <a:pt x="18876" y="8876"/>
                </a:cubicBezTo>
                <a:lnTo>
                  <a:pt x="19666" y="8876"/>
                </a:lnTo>
                <a:cubicBezTo>
                  <a:pt x="27022" y="8876"/>
                  <a:pt x="33131" y="7053"/>
                  <a:pt x="34834" y="4560"/>
                </a:cubicBezTo>
                <a:close/>
              </a:path>
            </a:pathLst>
          </a:custGeom>
          <a:solidFill>
            <a:srgbClr val="134F5C">
              <a:alpha val="56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4"/>
          <p:cNvSpPr/>
          <p:nvPr/>
        </p:nvSpPr>
        <p:spPr>
          <a:xfrm>
            <a:off x="4326097" y="2598897"/>
            <a:ext cx="986456" cy="960064"/>
          </a:xfrm>
          <a:custGeom>
            <a:avLst/>
            <a:gdLst/>
            <a:ahLst/>
            <a:cxnLst/>
            <a:rect l="l" t="t" r="r" b="b"/>
            <a:pathLst>
              <a:path w="60214" h="58603" extrusionOk="0">
                <a:moveTo>
                  <a:pt x="60032" y="33982"/>
                </a:moveTo>
                <a:cubicBezTo>
                  <a:pt x="58968" y="49788"/>
                  <a:pt x="41794" y="54347"/>
                  <a:pt x="38451" y="55077"/>
                </a:cubicBezTo>
                <a:cubicBezTo>
                  <a:pt x="37964" y="55168"/>
                  <a:pt x="37508" y="55290"/>
                  <a:pt x="36992" y="55442"/>
                </a:cubicBezTo>
                <a:cubicBezTo>
                  <a:pt x="35533" y="55867"/>
                  <a:pt x="34104" y="56171"/>
                  <a:pt x="32797" y="56445"/>
                </a:cubicBezTo>
                <a:cubicBezTo>
                  <a:pt x="20943" y="58603"/>
                  <a:pt x="13678" y="54834"/>
                  <a:pt x="9332" y="50548"/>
                </a:cubicBezTo>
                <a:cubicBezTo>
                  <a:pt x="5836" y="47052"/>
                  <a:pt x="3708" y="42493"/>
                  <a:pt x="3009" y="37630"/>
                </a:cubicBezTo>
                <a:cubicBezTo>
                  <a:pt x="0" y="16961"/>
                  <a:pt x="10304" y="8480"/>
                  <a:pt x="17690" y="5137"/>
                </a:cubicBezTo>
                <a:cubicBezTo>
                  <a:pt x="21551" y="3404"/>
                  <a:pt x="24590" y="3009"/>
                  <a:pt x="24590" y="3009"/>
                </a:cubicBezTo>
                <a:cubicBezTo>
                  <a:pt x="37083" y="0"/>
                  <a:pt x="45898" y="3100"/>
                  <a:pt x="51946" y="10912"/>
                </a:cubicBezTo>
                <a:cubicBezTo>
                  <a:pt x="55047" y="14894"/>
                  <a:pt x="57418" y="20152"/>
                  <a:pt x="59150" y="26414"/>
                </a:cubicBezTo>
                <a:cubicBezTo>
                  <a:pt x="59880" y="28876"/>
                  <a:pt x="60214" y="31429"/>
                  <a:pt x="60032" y="339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4"/>
          <p:cNvSpPr/>
          <p:nvPr/>
        </p:nvSpPr>
        <p:spPr>
          <a:xfrm>
            <a:off x="4326097" y="2683031"/>
            <a:ext cx="537313" cy="875923"/>
          </a:xfrm>
          <a:custGeom>
            <a:avLst/>
            <a:gdLst/>
            <a:ahLst/>
            <a:cxnLst/>
            <a:rect l="l" t="t" r="r" b="b"/>
            <a:pathLst>
              <a:path w="32798" h="53467" extrusionOk="0">
                <a:moveTo>
                  <a:pt x="32797" y="51309"/>
                </a:moveTo>
                <a:cubicBezTo>
                  <a:pt x="20943" y="53467"/>
                  <a:pt x="13678" y="49698"/>
                  <a:pt x="9332" y="45412"/>
                </a:cubicBezTo>
                <a:cubicBezTo>
                  <a:pt x="5836" y="41916"/>
                  <a:pt x="3708" y="37357"/>
                  <a:pt x="3009" y="32494"/>
                </a:cubicBezTo>
                <a:cubicBezTo>
                  <a:pt x="0" y="11825"/>
                  <a:pt x="10304" y="3344"/>
                  <a:pt x="17690" y="1"/>
                </a:cubicBezTo>
                <a:cubicBezTo>
                  <a:pt x="10699" y="12949"/>
                  <a:pt x="122" y="41157"/>
                  <a:pt x="32797" y="51309"/>
                </a:cubicBezTo>
                <a:close/>
              </a:path>
            </a:pathLst>
          </a:custGeom>
          <a:solidFill>
            <a:srgbClr val="134F5C">
              <a:alpha val="56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4"/>
          <p:cNvSpPr/>
          <p:nvPr/>
        </p:nvSpPr>
        <p:spPr>
          <a:xfrm>
            <a:off x="4574552" y="2757910"/>
            <a:ext cx="723058" cy="512068"/>
          </a:xfrm>
          <a:custGeom>
            <a:avLst/>
            <a:gdLst/>
            <a:ahLst/>
            <a:cxnLst/>
            <a:rect l="l" t="t" r="r" b="b"/>
            <a:pathLst>
              <a:path w="44136" h="31257" extrusionOk="0">
                <a:moveTo>
                  <a:pt x="27905" y="1"/>
                </a:moveTo>
                <a:cubicBezTo>
                  <a:pt x="24936" y="1"/>
                  <a:pt x="21964" y="419"/>
                  <a:pt x="19089" y="1296"/>
                </a:cubicBezTo>
                <a:cubicBezTo>
                  <a:pt x="10700" y="3789"/>
                  <a:pt x="5198" y="9290"/>
                  <a:pt x="1551" y="16676"/>
                </a:cubicBezTo>
                <a:cubicBezTo>
                  <a:pt x="335" y="19108"/>
                  <a:pt x="1" y="21874"/>
                  <a:pt x="639" y="24549"/>
                </a:cubicBezTo>
                <a:cubicBezTo>
                  <a:pt x="1437" y="27790"/>
                  <a:pt x="3830" y="31257"/>
                  <a:pt x="10420" y="31257"/>
                </a:cubicBezTo>
                <a:cubicBezTo>
                  <a:pt x="11863" y="31257"/>
                  <a:pt x="13508" y="31091"/>
                  <a:pt x="15381" y="30719"/>
                </a:cubicBezTo>
                <a:cubicBezTo>
                  <a:pt x="15381" y="30719"/>
                  <a:pt x="31764" y="28136"/>
                  <a:pt x="39819" y="23941"/>
                </a:cubicBezTo>
                <a:cubicBezTo>
                  <a:pt x="42494" y="22512"/>
                  <a:pt x="44135" y="19716"/>
                  <a:pt x="44014" y="16707"/>
                </a:cubicBezTo>
                <a:cubicBezTo>
                  <a:pt x="42281" y="10445"/>
                  <a:pt x="39910" y="5187"/>
                  <a:pt x="36779" y="1235"/>
                </a:cubicBezTo>
                <a:cubicBezTo>
                  <a:pt x="33894" y="426"/>
                  <a:pt x="30901" y="1"/>
                  <a:pt x="27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p:cNvSpPr/>
          <p:nvPr/>
        </p:nvSpPr>
        <p:spPr>
          <a:xfrm>
            <a:off x="4833966" y="3053987"/>
            <a:ext cx="129979" cy="66251"/>
          </a:xfrm>
          <a:custGeom>
            <a:avLst/>
            <a:gdLst/>
            <a:ahLst/>
            <a:cxnLst/>
            <a:rect l="l" t="t" r="r" b="b"/>
            <a:pathLst>
              <a:path w="7934" h="4044" extrusionOk="0">
                <a:moveTo>
                  <a:pt x="7721" y="2280"/>
                </a:moveTo>
                <a:cubicBezTo>
                  <a:pt x="7721" y="2280"/>
                  <a:pt x="5472" y="1"/>
                  <a:pt x="1581" y="1490"/>
                </a:cubicBezTo>
                <a:cubicBezTo>
                  <a:pt x="1125" y="1672"/>
                  <a:pt x="639" y="1976"/>
                  <a:pt x="335" y="2402"/>
                </a:cubicBezTo>
                <a:cubicBezTo>
                  <a:pt x="31" y="2767"/>
                  <a:pt x="1" y="3435"/>
                  <a:pt x="396" y="3739"/>
                </a:cubicBezTo>
                <a:cubicBezTo>
                  <a:pt x="852" y="4043"/>
                  <a:pt x="1399" y="3830"/>
                  <a:pt x="1824" y="3618"/>
                </a:cubicBezTo>
                <a:cubicBezTo>
                  <a:pt x="2372" y="3314"/>
                  <a:pt x="2919" y="3010"/>
                  <a:pt x="3527" y="2827"/>
                </a:cubicBezTo>
                <a:cubicBezTo>
                  <a:pt x="4864" y="2402"/>
                  <a:pt x="6262" y="2311"/>
                  <a:pt x="7630" y="2615"/>
                </a:cubicBezTo>
                <a:cubicBezTo>
                  <a:pt x="7812" y="2675"/>
                  <a:pt x="7934" y="2311"/>
                  <a:pt x="7721" y="22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p:cNvSpPr/>
          <p:nvPr/>
        </p:nvSpPr>
        <p:spPr>
          <a:xfrm>
            <a:off x="5193470" y="2963365"/>
            <a:ext cx="59272" cy="66251"/>
          </a:xfrm>
          <a:custGeom>
            <a:avLst/>
            <a:gdLst/>
            <a:ahLst/>
            <a:cxnLst/>
            <a:rect l="l" t="t" r="r" b="b"/>
            <a:pathLst>
              <a:path w="3618" h="4044" extrusionOk="0">
                <a:moveTo>
                  <a:pt x="2493" y="153"/>
                </a:moveTo>
                <a:cubicBezTo>
                  <a:pt x="1733" y="1"/>
                  <a:pt x="1003" y="365"/>
                  <a:pt x="578" y="973"/>
                </a:cubicBezTo>
                <a:cubicBezTo>
                  <a:pt x="0" y="1764"/>
                  <a:pt x="244" y="4043"/>
                  <a:pt x="244" y="4043"/>
                </a:cubicBezTo>
                <a:cubicBezTo>
                  <a:pt x="244" y="4013"/>
                  <a:pt x="274" y="3982"/>
                  <a:pt x="274" y="3922"/>
                </a:cubicBezTo>
                <a:cubicBezTo>
                  <a:pt x="304" y="3891"/>
                  <a:pt x="335" y="3861"/>
                  <a:pt x="335" y="3770"/>
                </a:cubicBezTo>
                <a:lnTo>
                  <a:pt x="335" y="3739"/>
                </a:lnTo>
                <a:cubicBezTo>
                  <a:pt x="517" y="3526"/>
                  <a:pt x="700" y="3283"/>
                  <a:pt x="912" y="3101"/>
                </a:cubicBezTo>
                <a:cubicBezTo>
                  <a:pt x="1216" y="2888"/>
                  <a:pt x="1551" y="2767"/>
                  <a:pt x="1946" y="2675"/>
                </a:cubicBezTo>
                <a:cubicBezTo>
                  <a:pt x="2584" y="2523"/>
                  <a:pt x="3344" y="2371"/>
                  <a:pt x="3496" y="1612"/>
                </a:cubicBezTo>
                <a:cubicBezTo>
                  <a:pt x="3618" y="973"/>
                  <a:pt x="3131" y="274"/>
                  <a:pt x="2493" y="1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p:cNvSpPr/>
          <p:nvPr/>
        </p:nvSpPr>
        <p:spPr>
          <a:xfrm>
            <a:off x="4789655" y="3692827"/>
            <a:ext cx="257959" cy="231567"/>
          </a:xfrm>
          <a:custGeom>
            <a:avLst/>
            <a:gdLst/>
            <a:ahLst/>
            <a:cxnLst/>
            <a:rect l="l" t="t" r="r" b="b"/>
            <a:pathLst>
              <a:path w="15746" h="14135" extrusionOk="0">
                <a:moveTo>
                  <a:pt x="7873" y="0"/>
                </a:moveTo>
                <a:cubicBezTo>
                  <a:pt x="3526" y="0"/>
                  <a:pt x="1" y="3161"/>
                  <a:pt x="1" y="7052"/>
                </a:cubicBezTo>
                <a:cubicBezTo>
                  <a:pt x="1" y="10943"/>
                  <a:pt x="3526" y="14134"/>
                  <a:pt x="7873" y="14134"/>
                </a:cubicBezTo>
                <a:cubicBezTo>
                  <a:pt x="12220" y="14134"/>
                  <a:pt x="15745" y="10943"/>
                  <a:pt x="15745" y="7052"/>
                </a:cubicBezTo>
                <a:cubicBezTo>
                  <a:pt x="15745" y="3161"/>
                  <a:pt x="12220" y="0"/>
                  <a:pt x="7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4"/>
          <p:cNvSpPr/>
          <p:nvPr/>
        </p:nvSpPr>
        <p:spPr>
          <a:xfrm>
            <a:off x="4822024" y="3721708"/>
            <a:ext cx="193215" cy="173294"/>
          </a:xfrm>
          <a:custGeom>
            <a:avLst/>
            <a:gdLst/>
            <a:ahLst/>
            <a:cxnLst/>
            <a:rect l="l" t="t" r="r" b="b"/>
            <a:pathLst>
              <a:path w="11794" h="10578" extrusionOk="0">
                <a:moveTo>
                  <a:pt x="11794" y="5289"/>
                </a:moveTo>
                <a:cubicBezTo>
                  <a:pt x="11794" y="8207"/>
                  <a:pt x="9149" y="10578"/>
                  <a:pt x="5897" y="10578"/>
                </a:cubicBezTo>
                <a:cubicBezTo>
                  <a:pt x="2645" y="10578"/>
                  <a:pt x="0" y="8207"/>
                  <a:pt x="0" y="5289"/>
                </a:cubicBezTo>
                <a:cubicBezTo>
                  <a:pt x="0" y="2371"/>
                  <a:pt x="2645" y="0"/>
                  <a:pt x="5897" y="0"/>
                </a:cubicBezTo>
                <a:cubicBezTo>
                  <a:pt x="9149" y="0"/>
                  <a:pt x="11794" y="2371"/>
                  <a:pt x="11794" y="52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4"/>
          <p:cNvSpPr/>
          <p:nvPr/>
        </p:nvSpPr>
        <p:spPr>
          <a:xfrm>
            <a:off x="5519114" y="3030709"/>
            <a:ext cx="372489" cy="423651"/>
          </a:xfrm>
          <a:custGeom>
            <a:avLst/>
            <a:gdLst/>
            <a:ahLst/>
            <a:cxnLst/>
            <a:rect l="l" t="t" r="r" b="b"/>
            <a:pathLst>
              <a:path w="22737" h="25860" extrusionOk="0">
                <a:moveTo>
                  <a:pt x="11095" y="631"/>
                </a:moveTo>
                <a:lnTo>
                  <a:pt x="11095" y="8899"/>
                </a:lnTo>
                <a:lnTo>
                  <a:pt x="1034" y="4309"/>
                </a:lnTo>
                <a:lnTo>
                  <a:pt x="11095" y="631"/>
                </a:lnTo>
                <a:close/>
                <a:moveTo>
                  <a:pt x="11611" y="631"/>
                </a:moveTo>
                <a:lnTo>
                  <a:pt x="21703" y="4279"/>
                </a:lnTo>
                <a:lnTo>
                  <a:pt x="11611" y="8899"/>
                </a:lnTo>
                <a:lnTo>
                  <a:pt x="11611" y="631"/>
                </a:lnTo>
                <a:close/>
                <a:moveTo>
                  <a:pt x="22128" y="4704"/>
                </a:moveTo>
                <a:lnTo>
                  <a:pt x="22159" y="19385"/>
                </a:lnTo>
                <a:lnTo>
                  <a:pt x="11642" y="14431"/>
                </a:lnTo>
                <a:lnTo>
                  <a:pt x="11642" y="9507"/>
                </a:lnTo>
                <a:lnTo>
                  <a:pt x="11611" y="9507"/>
                </a:lnTo>
                <a:lnTo>
                  <a:pt x="22128" y="4704"/>
                </a:lnTo>
                <a:close/>
                <a:moveTo>
                  <a:pt x="578" y="4704"/>
                </a:moveTo>
                <a:lnTo>
                  <a:pt x="11064" y="9507"/>
                </a:lnTo>
                <a:lnTo>
                  <a:pt x="11064" y="14431"/>
                </a:lnTo>
                <a:lnTo>
                  <a:pt x="578" y="19416"/>
                </a:lnTo>
                <a:lnTo>
                  <a:pt x="578" y="4704"/>
                </a:lnTo>
                <a:close/>
                <a:moveTo>
                  <a:pt x="11095" y="15039"/>
                </a:moveTo>
                <a:lnTo>
                  <a:pt x="11095" y="25161"/>
                </a:lnTo>
                <a:lnTo>
                  <a:pt x="912" y="19902"/>
                </a:lnTo>
                <a:lnTo>
                  <a:pt x="11095" y="15039"/>
                </a:lnTo>
                <a:close/>
                <a:moveTo>
                  <a:pt x="11611" y="15039"/>
                </a:moveTo>
                <a:lnTo>
                  <a:pt x="21824" y="19841"/>
                </a:lnTo>
                <a:lnTo>
                  <a:pt x="11611" y="25161"/>
                </a:lnTo>
                <a:lnTo>
                  <a:pt x="11611" y="15039"/>
                </a:lnTo>
                <a:close/>
                <a:moveTo>
                  <a:pt x="11338" y="1"/>
                </a:moveTo>
                <a:cubicBezTo>
                  <a:pt x="11307" y="1"/>
                  <a:pt x="11277" y="8"/>
                  <a:pt x="11247" y="23"/>
                </a:cubicBezTo>
                <a:lnTo>
                  <a:pt x="183" y="4036"/>
                </a:lnTo>
                <a:lnTo>
                  <a:pt x="122" y="4036"/>
                </a:lnTo>
                <a:lnTo>
                  <a:pt x="61" y="4096"/>
                </a:lnTo>
                <a:lnTo>
                  <a:pt x="31" y="4127"/>
                </a:lnTo>
                <a:cubicBezTo>
                  <a:pt x="0" y="4157"/>
                  <a:pt x="0" y="4188"/>
                  <a:pt x="0" y="4248"/>
                </a:cubicBezTo>
                <a:lnTo>
                  <a:pt x="0" y="4279"/>
                </a:lnTo>
                <a:lnTo>
                  <a:pt x="0" y="19841"/>
                </a:lnTo>
                <a:cubicBezTo>
                  <a:pt x="0" y="19902"/>
                  <a:pt x="0" y="19933"/>
                  <a:pt x="31" y="19963"/>
                </a:cubicBezTo>
                <a:cubicBezTo>
                  <a:pt x="31" y="19993"/>
                  <a:pt x="61" y="19993"/>
                  <a:pt x="61" y="20054"/>
                </a:cubicBezTo>
                <a:lnTo>
                  <a:pt x="122" y="20084"/>
                </a:lnTo>
                <a:lnTo>
                  <a:pt x="11155" y="25829"/>
                </a:lnTo>
                <a:cubicBezTo>
                  <a:pt x="11216" y="25860"/>
                  <a:pt x="11247" y="25860"/>
                  <a:pt x="11277" y="25860"/>
                </a:cubicBezTo>
                <a:cubicBezTo>
                  <a:pt x="11307" y="25860"/>
                  <a:pt x="11368" y="25860"/>
                  <a:pt x="11399" y="25829"/>
                </a:cubicBezTo>
                <a:lnTo>
                  <a:pt x="22493" y="19993"/>
                </a:lnTo>
                <a:lnTo>
                  <a:pt x="22523" y="19963"/>
                </a:lnTo>
                <a:cubicBezTo>
                  <a:pt x="22554" y="19933"/>
                  <a:pt x="22554" y="19933"/>
                  <a:pt x="22554" y="19902"/>
                </a:cubicBezTo>
                <a:cubicBezTo>
                  <a:pt x="22736" y="19902"/>
                  <a:pt x="22736" y="19841"/>
                  <a:pt x="22736" y="19811"/>
                </a:cubicBezTo>
                <a:lnTo>
                  <a:pt x="22675" y="4279"/>
                </a:lnTo>
                <a:lnTo>
                  <a:pt x="22675" y="4248"/>
                </a:lnTo>
                <a:cubicBezTo>
                  <a:pt x="22675" y="4188"/>
                  <a:pt x="22675" y="4157"/>
                  <a:pt x="22645" y="4127"/>
                </a:cubicBezTo>
                <a:lnTo>
                  <a:pt x="22615" y="4096"/>
                </a:lnTo>
                <a:lnTo>
                  <a:pt x="22554" y="4036"/>
                </a:lnTo>
                <a:lnTo>
                  <a:pt x="22493" y="4036"/>
                </a:lnTo>
                <a:lnTo>
                  <a:pt x="11429" y="23"/>
                </a:lnTo>
                <a:cubicBezTo>
                  <a:pt x="11399" y="8"/>
                  <a:pt x="11368" y="1"/>
                  <a:pt x="11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2" name="Google Shape;1792;p64"/>
          <p:cNvGrpSpPr/>
          <p:nvPr/>
        </p:nvGrpSpPr>
        <p:grpSpPr>
          <a:xfrm>
            <a:off x="6244563" y="2436287"/>
            <a:ext cx="1796197" cy="1982044"/>
            <a:chOff x="-3156875" y="1538300"/>
            <a:chExt cx="2930175" cy="3233350"/>
          </a:xfrm>
        </p:grpSpPr>
        <p:sp>
          <p:nvSpPr>
            <p:cNvPr id="1793" name="Google Shape;1793;p64"/>
            <p:cNvSpPr/>
            <p:nvPr/>
          </p:nvSpPr>
          <p:spPr>
            <a:xfrm>
              <a:off x="-2591500" y="1927375"/>
              <a:ext cx="1708250" cy="2844275"/>
            </a:xfrm>
            <a:custGeom>
              <a:avLst/>
              <a:gdLst/>
              <a:ahLst/>
              <a:cxnLst/>
              <a:rect l="l" t="t" r="r" b="b"/>
              <a:pathLst>
                <a:path w="68330" h="113771" extrusionOk="0">
                  <a:moveTo>
                    <a:pt x="62251" y="113771"/>
                  </a:moveTo>
                  <a:lnTo>
                    <a:pt x="6080" y="113771"/>
                  </a:lnTo>
                  <a:cubicBezTo>
                    <a:pt x="2736" y="113771"/>
                    <a:pt x="0" y="111035"/>
                    <a:pt x="0" y="107692"/>
                  </a:cubicBezTo>
                  <a:lnTo>
                    <a:pt x="0" y="6079"/>
                  </a:lnTo>
                  <a:cubicBezTo>
                    <a:pt x="0" y="2736"/>
                    <a:pt x="2736" y="0"/>
                    <a:pt x="6080" y="0"/>
                  </a:cubicBezTo>
                  <a:lnTo>
                    <a:pt x="62251" y="0"/>
                  </a:lnTo>
                  <a:cubicBezTo>
                    <a:pt x="65594" y="0"/>
                    <a:pt x="68330" y="2736"/>
                    <a:pt x="68330" y="6079"/>
                  </a:cubicBezTo>
                  <a:lnTo>
                    <a:pt x="68330" y="107692"/>
                  </a:lnTo>
                  <a:cubicBezTo>
                    <a:pt x="68330" y="111035"/>
                    <a:pt x="65594" y="113771"/>
                    <a:pt x="62251" y="113771"/>
                  </a:cubicBezTo>
                  <a:close/>
                </a:path>
              </a:pathLst>
            </a:custGeom>
            <a:solidFill>
              <a:srgbClr val="F5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4"/>
            <p:cNvSpPr/>
            <p:nvPr/>
          </p:nvSpPr>
          <p:spPr>
            <a:xfrm>
              <a:off x="-2591500" y="1927375"/>
              <a:ext cx="1708250" cy="2844275"/>
            </a:xfrm>
            <a:custGeom>
              <a:avLst/>
              <a:gdLst/>
              <a:ahLst/>
              <a:cxnLst/>
              <a:rect l="l" t="t" r="r" b="b"/>
              <a:pathLst>
                <a:path w="68330" h="113771" fill="none" extrusionOk="0">
                  <a:moveTo>
                    <a:pt x="62251" y="113771"/>
                  </a:moveTo>
                  <a:lnTo>
                    <a:pt x="6080" y="113771"/>
                  </a:lnTo>
                  <a:cubicBezTo>
                    <a:pt x="2736" y="113771"/>
                    <a:pt x="0" y="111035"/>
                    <a:pt x="0" y="107692"/>
                  </a:cubicBezTo>
                  <a:lnTo>
                    <a:pt x="0" y="6079"/>
                  </a:lnTo>
                  <a:cubicBezTo>
                    <a:pt x="0" y="2736"/>
                    <a:pt x="2736" y="0"/>
                    <a:pt x="6080" y="0"/>
                  </a:cubicBezTo>
                  <a:lnTo>
                    <a:pt x="62251" y="0"/>
                  </a:lnTo>
                  <a:cubicBezTo>
                    <a:pt x="65594" y="0"/>
                    <a:pt x="68330" y="2736"/>
                    <a:pt x="68330" y="6079"/>
                  </a:cubicBezTo>
                  <a:lnTo>
                    <a:pt x="68330" y="107692"/>
                  </a:lnTo>
                  <a:cubicBezTo>
                    <a:pt x="68330" y="111035"/>
                    <a:pt x="65594" y="113771"/>
                    <a:pt x="62251" y="11377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4"/>
            <p:cNvSpPr/>
            <p:nvPr/>
          </p:nvSpPr>
          <p:spPr>
            <a:xfrm>
              <a:off x="-2502600" y="2077075"/>
              <a:ext cx="1530450" cy="2545650"/>
            </a:xfrm>
            <a:custGeom>
              <a:avLst/>
              <a:gdLst/>
              <a:ahLst/>
              <a:cxnLst/>
              <a:rect l="l" t="t" r="r" b="b"/>
              <a:pathLst>
                <a:path w="61218" h="101826" extrusionOk="0">
                  <a:moveTo>
                    <a:pt x="55138" y="101825"/>
                  </a:moveTo>
                  <a:lnTo>
                    <a:pt x="6080" y="101825"/>
                  </a:lnTo>
                  <a:cubicBezTo>
                    <a:pt x="2736" y="101825"/>
                    <a:pt x="1" y="99090"/>
                    <a:pt x="1" y="95746"/>
                  </a:cubicBezTo>
                  <a:lnTo>
                    <a:pt x="1" y="6079"/>
                  </a:lnTo>
                  <a:cubicBezTo>
                    <a:pt x="1" y="2736"/>
                    <a:pt x="2736" y="0"/>
                    <a:pt x="6080" y="0"/>
                  </a:cubicBezTo>
                  <a:lnTo>
                    <a:pt x="55138" y="0"/>
                  </a:lnTo>
                  <a:cubicBezTo>
                    <a:pt x="58482" y="0"/>
                    <a:pt x="61218" y="2736"/>
                    <a:pt x="61218" y="6079"/>
                  </a:cubicBezTo>
                  <a:lnTo>
                    <a:pt x="61218" y="95746"/>
                  </a:lnTo>
                  <a:cubicBezTo>
                    <a:pt x="61218" y="99090"/>
                    <a:pt x="58482" y="101825"/>
                    <a:pt x="55138" y="1018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4"/>
            <p:cNvSpPr/>
            <p:nvPr/>
          </p:nvSpPr>
          <p:spPr>
            <a:xfrm>
              <a:off x="-2502600" y="2077075"/>
              <a:ext cx="1530450" cy="2545650"/>
            </a:xfrm>
            <a:custGeom>
              <a:avLst/>
              <a:gdLst/>
              <a:ahLst/>
              <a:cxnLst/>
              <a:rect l="l" t="t" r="r" b="b"/>
              <a:pathLst>
                <a:path w="61218" h="101826" fill="none" extrusionOk="0">
                  <a:moveTo>
                    <a:pt x="55138" y="101825"/>
                  </a:moveTo>
                  <a:lnTo>
                    <a:pt x="6080" y="101825"/>
                  </a:lnTo>
                  <a:cubicBezTo>
                    <a:pt x="2736" y="101825"/>
                    <a:pt x="1" y="99090"/>
                    <a:pt x="1" y="95746"/>
                  </a:cubicBezTo>
                  <a:lnTo>
                    <a:pt x="1" y="6079"/>
                  </a:lnTo>
                  <a:cubicBezTo>
                    <a:pt x="1" y="2736"/>
                    <a:pt x="2736" y="0"/>
                    <a:pt x="6080" y="0"/>
                  </a:cubicBezTo>
                  <a:lnTo>
                    <a:pt x="55138" y="0"/>
                  </a:lnTo>
                  <a:cubicBezTo>
                    <a:pt x="58482" y="0"/>
                    <a:pt x="61218" y="2736"/>
                    <a:pt x="61218" y="6079"/>
                  </a:cubicBezTo>
                  <a:lnTo>
                    <a:pt x="61218" y="95746"/>
                  </a:lnTo>
                  <a:cubicBezTo>
                    <a:pt x="61218" y="99090"/>
                    <a:pt x="58482" y="101825"/>
                    <a:pt x="55138" y="10182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4"/>
            <p:cNvSpPr/>
            <p:nvPr/>
          </p:nvSpPr>
          <p:spPr>
            <a:xfrm>
              <a:off x="-2496525" y="2463850"/>
              <a:ext cx="1455225" cy="1259150"/>
            </a:xfrm>
            <a:custGeom>
              <a:avLst/>
              <a:gdLst/>
              <a:ahLst/>
              <a:cxnLst/>
              <a:rect l="l" t="t" r="r" b="b"/>
              <a:pathLst>
                <a:path w="58209" h="50366" extrusionOk="0">
                  <a:moveTo>
                    <a:pt x="46202" y="47144"/>
                  </a:moveTo>
                  <a:cubicBezTo>
                    <a:pt x="45351" y="47782"/>
                    <a:pt x="44470" y="48269"/>
                    <a:pt x="43619" y="48542"/>
                  </a:cubicBezTo>
                  <a:cubicBezTo>
                    <a:pt x="37692" y="50366"/>
                    <a:pt x="26992" y="50184"/>
                    <a:pt x="20579" y="49880"/>
                  </a:cubicBezTo>
                  <a:cubicBezTo>
                    <a:pt x="17083" y="49667"/>
                    <a:pt x="13861" y="47539"/>
                    <a:pt x="11886" y="44135"/>
                  </a:cubicBezTo>
                  <a:cubicBezTo>
                    <a:pt x="7235" y="36110"/>
                    <a:pt x="1" y="21004"/>
                    <a:pt x="4864" y="12280"/>
                  </a:cubicBezTo>
                  <a:cubicBezTo>
                    <a:pt x="11642" y="0"/>
                    <a:pt x="25290" y="7873"/>
                    <a:pt x="33649" y="6444"/>
                  </a:cubicBezTo>
                  <a:cubicBezTo>
                    <a:pt x="36871" y="5867"/>
                    <a:pt x="40458" y="4985"/>
                    <a:pt x="43801" y="4712"/>
                  </a:cubicBezTo>
                  <a:cubicBezTo>
                    <a:pt x="49151" y="4317"/>
                    <a:pt x="53953" y="5532"/>
                    <a:pt x="55655" y="12220"/>
                  </a:cubicBezTo>
                  <a:cubicBezTo>
                    <a:pt x="58209" y="21946"/>
                    <a:pt x="53588" y="41308"/>
                    <a:pt x="46202" y="47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4"/>
            <p:cNvSpPr/>
            <p:nvPr/>
          </p:nvSpPr>
          <p:spPr>
            <a:xfrm>
              <a:off x="-2494225" y="2580875"/>
              <a:ext cx="1092750" cy="972675"/>
            </a:xfrm>
            <a:custGeom>
              <a:avLst/>
              <a:gdLst/>
              <a:ahLst/>
              <a:cxnLst/>
              <a:rect l="l" t="t" r="r" b="b"/>
              <a:pathLst>
                <a:path w="43710" h="38907" extrusionOk="0">
                  <a:moveTo>
                    <a:pt x="43709" y="0"/>
                  </a:moveTo>
                  <a:lnTo>
                    <a:pt x="43709" y="0"/>
                  </a:lnTo>
                  <a:cubicBezTo>
                    <a:pt x="40366" y="274"/>
                    <a:pt x="36748" y="1155"/>
                    <a:pt x="33557" y="1733"/>
                  </a:cubicBezTo>
                  <a:cubicBezTo>
                    <a:pt x="32796" y="1866"/>
                    <a:pt x="31992" y="1921"/>
                    <a:pt x="31153" y="1921"/>
                  </a:cubicBezTo>
                  <a:cubicBezTo>
                    <a:pt x="26987" y="1921"/>
                    <a:pt x="21967" y="559"/>
                    <a:pt x="17211" y="559"/>
                  </a:cubicBezTo>
                  <a:cubicBezTo>
                    <a:pt x="12398" y="559"/>
                    <a:pt x="7855" y="1954"/>
                    <a:pt x="4742" y="7569"/>
                  </a:cubicBezTo>
                  <a:cubicBezTo>
                    <a:pt x="0" y="16110"/>
                    <a:pt x="6869" y="30761"/>
                    <a:pt x="11520" y="38907"/>
                  </a:cubicBezTo>
                  <a:cubicBezTo>
                    <a:pt x="17599" y="34621"/>
                    <a:pt x="29028" y="29028"/>
                    <a:pt x="32706" y="20335"/>
                  </a:cubicBezTo>
                  <a:cubicBezTo>
                    <a:pt x="35745" y="13162"/>
                    <a:pt x="39606" y="3162"/>
                    <a:pt x="437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4"/>
            <p:cNvSpPr/>
            <p:nvPr/>
          </p:nvSpPr>
          <p:spPr>
            <a:xfrm>
              <a:off x="-972175" y="2442575"/>
              <a:ext cx="544875" cy="386800"/>
            </a:xfrm>
            <a:custGeom>
              <a:avLst/>
              <a:gdLst/>
              <a:ahLst/>
              <a:cxnLst/>
              <a:rect l="l" t="t" r="r" b="b"/>
              <a:pathLst>
                <a:path w="21795" h="15472" extrusionOk="0">
                  <a:moveTo>
                    <a:pt x="18876" y="0"/>
                  </a:moveTo>
                  <a:lnTo>
                    <a:pt x="1" y="9636"/>
                  </a:lnTo>
                  <a:lnTo>
                    <a:pt x="365" y="11125"/>
                  </a:lnTo>
                  <a:lnTo>
                    <a:pt x="1460" y="15472"/>
                  </a:lnTo>
                  <a:lnTo>
                    <a:pt x="21794" y="4833"/>
                  </a:lnTo>
                  <a:lnTo>
                    <a:pt x="20548" y="2797"/>
                  </a:lnTo>
                  <a:lnTo>
                    <a:pt x="188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4"/>
            <p:cNvSpPr/>
            <p:nvPr/>
          </p:nvSpPr>
          <p:spPr>
            <a:xfrm>
              <a:off x="-963050" y="2512475"/>
              <a:ext cx="535750" cy="316900"/>
            </a:xfrm>
            <a:custGeom>
              <a:avLst/>
              <a:gdLst/>
              <a:ahLst/>
              <a:cxnLst/>
              <a:rect l="l" t="t" r="r" b="b"/>
              <a:pathLst>
                <a:path w="21430" h="12676" extrusionOk="0">
                  <a:moveTo>
                    <a:pt x="20214" y="1"/>
                  </a:moveTo>
                  <a:lnTo>
                    <a:pt x="18663" y="396"/>
                  </a:lnTo>
                  <a:cubicBezTo>
                    <a:pt x="18663" y="396"/>
                    <a:pt x="14742" y="3405"/>
                    <a:pt x="9089" y="6657"/>
                  </a:cubicBezTo>
                  <a:cubicBezTo>
                    <a:pt x="6249" y="8322"/>
                    <a:pt x="4114" y="8728"/>
                    <a:pt x="2620" y="8728"/>
                  </a:cubicBezTo>
                  <a:cubicBezTo>
                    <a:pt x="1194" y="8728"/>
                    <a:pt x="351" y="8358"/>
                    <a:pt x="34" y="8358"/>
                  </a:cubicBezTo>
                  <a:cubicBezTo>
                    <a:pt x="22" y="8358"/>
                    <a:pt x="11" y="8358"/>
                    <a:pt x="0" y="8360"/>
                  </a:cubicBezTo>
                  <a:lnTo>
                    <a:pt x="1095" y="12676"/>
                  </a:lnTo>
                  <a:lnTo>
                    <a:pt x="21429" y="2037"/>
                  </a:lnTo>
                  <a:lnTo>
                    <a:pt x="20214" y="1"/>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4"/>
            <p:cNvSpPr/>
            <p:nvPr/>
          </p:nvSpPr>
          <p:spPr>
            <a:xfrm>
              <a:off x="-527625" y="2359875"/>
              <a:ext cx="300925" cy="729500"/>
            </a:xfrm>
            <a:custGeom>
              <a:avLst/>
              <a:gdLst/>
              <a:ahLst/>
              <a:cxnLst/>
              <a:rect l="l" t="t" r="r" b="b"/>
              <a:pathLst>
                <a:path w="12037" h="29180" extrusionOk="0">
                  <a:moveTo>
                    <a:pt x="5127" y="1"/>
                  </a:moveTo>
                  <a:cubicBezTo>
                    <a:pt x="2381" y="1"/>
                    <a:pt x="1086" y="1895"/>
                    <a:pt x="486" y="3521"/>
                  </a:cubicBezTo>
                  <a:cubicBezTo>
                    <a:pt x="31" y="4859"/>
                    <a:pt x="0" y="6044"/>
                    <a:pt x="0" y="6044"/>
                  </a:cubicBezTo>
                  <a:cubicBezTo>
                    <a:pt x="0" y="6044"/>
                    <a:pt x="2544" y="29179"/>
                    <a:pt x="8078" y="29179"/>
                  </a:cubicBezTo>
                  <a:cubicBezTo>
                    <a:pt x="8121" y="29179"/>
                    <a:pt x="8164" y="29178"/>
                    <a:pt x="8207" y="29175"/>
                  </a:cubicBezTo>
                  <a:cubicBezTo>
                    <a:pt x="9879" y="29053"/>
                    <a:pt x="10791" y="26561"/>
                    <a:pt x="11155" y="23035"/>
                  </a:cubicBezTo>
                  <a:cubicBezTo>
                    <a:pt x="12037" y="14585"/>
                    <a:pt x="9605" y="390"/>
                    <a:pt x="5684" y="26"/>
                  </a:cubicBezTo>
                  <a:cubicBezTo>
                    <a:pt x="5492" y="9"/>
                    <a:pt x="5306" y="1"/>
                    <a:pt x="5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527625" y="2447900"/>
              <a:ext cx="278900" cy="641475"/>
            </a:xfrm>
            <a:custGeom>
              <a:avLst/>
              <a:gdLst/>
              <a:ahLst/>
              <a:cxnLst/>
              <a:rect l="l" t="t" r="r" b="b"/>
              <a:pathLst>
                <a:path w="11156" h="25659" extrusionOk="0">
                  <a:moveTo>
                    <a:pt x="486" y="0"/>
                  </a:moveTo>
                  <a:cubicBezTo>
                    <a:pt x="31" y="1338"/>
                    <a:pt x="0" y="2523"/>
                    <a:pt x="0" y="2523"/>
                  </a:cubicBezTo>
                  <a:cubicBezTo>
                    <a:pt x="0" y="2523"/>
                    <a:pt x="2544" y="25658"/>
                    <a:pt x="8078" y="25658"/>
                  </a:cubicBezTo>
                  <a:cubicBezTo>
                    <a:pt x="8121" y="25658"/>
                    <a:pt x="8164" y="25657"/>
                    <a:pt x="8207" y="25654"/>
                  </a:cubicBezTo>
                  <a:cubicBezTo>
                    <a:pt x="9879" y="25532"/>
                    <a:pt x="10791" y="23040"/>
                    <a:pt x="11155" y="19514"/>
                  </a:cubicBezTo>
                  <a:cubicBezTo>
                    <a:pt x="5289" y="16718"/>
                    <a:pt x="1733" y="4955"/>
                    <a:pt x="486"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1206975" y="2652300"/>
              <a:ext cx="311575" cy="311575"/>
            </a:xfrm>
            <a:custGeom>
              <a:avLst/>
              <a:gdLst/>
              <a:ahLst/>
              <a:cxnLst/>
              <a:rect l="l" t="t" r="r" b="b"/>
              <a:pathLst>
                <a:path w="12463" h="12463" extrusionOk="0">
                  <a:moveTo>
                    <a:pt x="6231" y="1"/>
                  </a:moveTo>
                  <a:cubicBezTo>
                    <a:pt x="5806" y="1"/>
                    <a:pt x="5411" y="31"/>
                    <a:pt x="5016" y="122"/>
                  </a:cubicBezTo>
                  <a:cubicBezTo>
                    <a:pt x="2158" y="700"/>
                    <a:pt x="0" y="3192"/>
                    <a:pt x="0" y="6232"/>
                  </a:cubicBezTo>
                  <a:cubicBezTo>
                    <a:pt x="0" y="9666"/>
                    <a:pt x="2766" y="12463"/>
                    <a:pt x="6231" y="12463"/>
                  </a:cubicBezTo>
                  <a:cubicBezTo>
                    <a:pt x="7964" y="12463"/>
                    <a:pt x="9545" y="11733"/>
                    <a:pt x="10669" y="10609"/>
                  </a:cubicBezTo>
                  <a:cubicBezTo>
                    <a:pt x="11794" y="9454"/>
                    <a:pt x="12463" y="7934"/>
                    <a:pt x="12463" y="6232"/>
                  </a:cubicBezTo>
                  <a:cubicBezTo>
                    <a:pt x="12463" y="2767"/>
                    <a:pt x="9697" y="1"/>
                    <a:pt x="6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4"/>
            <p:cNvSpPr/>
            <p:nvPr/>
          </p:nvSpPr>
          <p:spPr>
            <a:xfrm>
              <a:off x="-1206975" y="2655350"/>
              <a:ext cx="266750" cy="308525"/>
            </a:xfrm>
            <a:custGeom>
              <a:avLst/>
              <a:gdLst/>
              <a:ahLst/>
              <a:cxnLst/>
              <a:rect l="l" t="t" r="r" b="b"/>
              <a:pathLst>
                <a:path w="10670" h="12341" extrusionOk="0">
                  <a:moveTo>
                    <a:pt x="5016" y="0"/>
                  </a:moveTo>
                  <a:cubicBezTo>
                    <a:pt x="2158" y="578"/>
                    <a:pt x="0" y="3070"/>
                    <a:pt x="0" y="6110"/>
                  </a:cubicBezTo>
                  <a:cubicBezTo>
                    <a:pt x="0" y="9544"/>
                    <a:pt x="2766" y="12341"/>
                    <a:pt x="6231" y="12341"/>
                  </a:cubicBezTo>
                  <a:cubicBezTo>
                    <a:pt x="7964" y="12341"/>
                    <a:pt x="9545" y="11611"/>
                    <a:pt x="10669" y="10487"/>
                  </a:cubicBezTo>
                  <a:cubicBezTo>
                    <a:pt x="6870" y="7964"/>
                    <a:pt x="5472" y="2645"/>
                    <a:pt x="5016"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4"/>
            <p:cNvSpPr/>
            <p:nvPr/>
          </p:nvSpPr>
          <p:spPr>
            <a:xfrm>
              <a:off x="-3027675" y="2442575"/>
              <a:ext cx="544850" cy="385275"/>
            </a:xfrm>
            <a:custGeom>
              <a:avLst/>
              <a:gdLst/>
              <a:ahLst/>
              <a:cxnLst/>
              <a:rect l="l" t="t" r="r" b="b"/>
              <a:pathLst>
                <a:path w="21794" h="15411" extrusionOk="0">
                  <a:moveTo>
                    <a:pt x="2949" y="0"/>
                  </a:moveTo>
                  <a:lnTo>
                    <a:pt x="0" y="4773"/>
                  </a:lnTo>
                  <a:lnTo>
                    <a:pt x="19575" y="15016"/>
                  </a:lnTo>
                  <a:lnTo>
                    <a:pt x="20335" y="15411"/>
                  </a:lnTo>
                  <a:lnTo>
                    <a:pt x="20669" y="14043"/>
                  </a:lnTo>
                  <a:lnTo>
                    <a:pt x="21794" y="9605"/>
                  </a:lnTo>
                  <a:lnTo>
                    <a:pt x="7660" y="2402"/>
                  </a:lnTo>
                  <a:lnTo>
                    <a:pt x="29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3027675" y="2441825"/>
              <a:ext cx="516750" cy="376150"/>
            </a:xfrm>
            <a:custGeom>
              <a:avLst/>
              <a:gdLst/>
              <a:ahLst/>
              <a:cxnLst/>
              <a:rect l="l" t="t" r="r" b="b"/>
              <a:pathLst>
                <a:path w="20670" h="15046" extrusionOk="0">
                  <a:moveTo>
                    <a:pt x="2918" y="0"/>
                  </a:moveTo>
                  <a:lnTo>
                    <a:pt x="0" y="4803"/>
                  </a:lnTo>
                  <a:lnTo>
                    <a:pt x="19514" y="15046"/>
                  </a:lnTo>
                  <a:lnTo>
                    <a:pt x="20669" y="14073"/>
                  </a:lnTo>
                  <a:cubicBezTo>
                    <a:pt x="20669" y="14073"/>
                    <a:pt x="18663" y="12797"/>
                    <a:pt x="13192" y="9727"/>
                  </a:cubicBezTo>
                  <a:cubicBezTo>
                    <a:pt x="8663" y="7173"/>
                    <a:pt x="7782" y="3526"/>
                    <a:pt x="7630" y="2371"/>
                  </a:cubicBezTo>
                  <a:lnTo>
                    <a:pt x="291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2560350" y="2637100"/>
              <a:ext cx="312350" cy="312350"/>
            </a:xfrm>
            <a:custGeom>
              <a:avLst/>
              <a:gdLst/>
              <a:ahLst/>
              <a:cxnLst/>
              <a:rect l="l" t="t" r="r" b="b"/>
              <a:pathLst>
                <a:path w="12494" h="12494" extrusionOk="0">
                  <a:moveTo>
                    <a:pt x="6262" y="1"/>
                  </a:moveTo>
                  <a:cubicBezTo>
                    <a:pt x="5654" y="1"/>
                    <a:pt x="5046" y="122"/>
                    <a:pt x="4530" y="274"/>
                  </a:cubicBezTo>
                  <a:cubicBezTo>
                    <a:pt x="1885" y="1034"/>
                    <a:pt x="1" y="3435"/>
                    <a:pt x="1" y="6262"/>
                  </a:cubicBezTo>
                  <a:cubicBezTo>
                    <a:pt x="1" y="9697"/>
                    <a:pt x="2767" y="12493"/>
                    <a:pt x="6232" y="12493"/>
                  </a:cubicBezTo>
                  <a:cubicBezTo>
                    <a:pt x="8359" y="12493"/>
                    <a:pt x="10214" y="11429"/>
                    <a:pt x="11369" y="9849"/>
                  </a:cubicBezTo>
                  <a:cubicBezTo>
                    <a:pt x="12068" y="8846"/>
                    <a:pt x="12493" y="7600"/>
                    <a:pt x="12493" y="6262"/>
                  </a:cubicBezTo>
                  <a:cubicBezTo>
                    <a:pt x="12493" y="2827"/>
                    <a:pt x="9727" y="31"/>
                    <a:pt x="6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4"/>
            <p:cNvSpPr/>
            <p:nvPr/>
          </p:nvSpPr>
          <p:spPr>
            <a:xfrm>
              <a:off x="-2559575" y="2643950"/>
              <a:ext cx="284200" cy="305500"/>
            </a:xfrm>
            <a:custGeom>
              <a:avLst/>
              <a:gdLst/>
              <a:ahLst/>
              <a:cxnLst/>
              <a:rect l="l" t="t" r="r" b="b"/>
              <a:pathLst>
                <a:path w="11368" h="12220" extrusionOk="0">
                  <a:moveTo>
                    <a:pt x="4529" y="0"/>
                  </a:moveTo>
                  <a:cubicBezTo>
                    <a:pt x="1915" y="760"/>
                    <a:pt x="0" y="3161"/>
                    <a:pt x="0" y="5988"/>
                  </a:cubicBezTo>
                  <a:cubicBezTo>
                    <a:pt x="0" y="9423"/>
                    <a:pt x="2766" y="12219"/>
                    <a:pt x="6231" y="12219"/>
                  </a:cubicBezTo>
                  <a:cubicBezTo>
                    <a:pt x="8359" y="12219"/>
                    <a:pt x="10213" y="11155"/>
                    <a:pt x="11368" y="9575"/>
                  </a:cubicBezTo>
                  <a:cubicBezTo>
                    <a:pt x="6687" y="8359"/>
                    <a:pt x="5046" y="3405"/>
                    <a:pt x="4529"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4"/>
            <p:cNvSpPr/>
            <p:nvPr/>
          </p:nvSpPr>
          <p:spPr>
            <a:xfrm>
              <a:off x="-3156875" y="1936425"/>
              <a:ext cx="558550" cy="641350"/>
            </a:xfrm>
            <a:custGeom>
              <a:avLst/>
              <a:gdLst/>
              <a:ahLst/>
              <a:cxnLst/>
              <a:rect l="l" t="t" r="r" b="b"/>
              <a:pathLst>
                <a:path w="22342" h="25654" extrusionOk="0">
                  <a:moveTo>
                    <a:pt x="18195" y="1"/>
                  </a:moveTo>
                  <a:cubicBezTo>
                    <a:pt x="16120" y="1"/>
                    <a:pt x="12900" y="2806"/>
                    <a:pt x="9849" y="6568"/>
                  </a:cubicBezTo>
                  <a:cubicBezTo>
                    <a:pt x="4682" y="12860"/>
                    <a:pt x="1" y="21797"/>
                    <a:pt x="2281" y="24107"/>
                  </a:cubicBezTo>
                  <a:cubicBezTo>
                    <a:pt x="3405" y="25248"/>
                    <a:pt x="4573" y="25653"/>
                    <a:pt x="5664" y="25653"/>
                  </a:cubicBezTo>
                  <a:cubicBezTo>
                    <a:pt x="8319" y="25653"/>
                    <a:pt x="10518" y="23256"/>
                    <a:pt x="10518" y="23256"/>
                  </a:cubicBezTo>
                  <a:cubicBezTo>
                    <a:pt x="10518" y="23256"/>
                    <a:pt x="11977" y="21128"/>
                    <a:pt x="13709" y="18180"/>
                  </a:cubicBezTo>
                  <a:cubicBezTo>
                    <a:pt x="17327" y="12161"/>
                    <a:pt x="22342" y="2587"/>
                    <a:pt x="19272" y="337"/>
                  </a:cubicBezTo>
                  <a:cubicBezTo>
                    <a:pt x="18963" y="108"/>
                    <a:pt x="18601" y="1"/>
                    <a:pt x="18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3156875" y="2100625"/>
              <a:ext cx="342750" cy="477150"/>
            </a:xfrm>
            <a:custGeom>
              <a:avLst/>
              <a:gdLst/>
              <a:ahLst/>
              <a:cxnLst/>
              <a:rect l="l" t="t" r="r" b="b"/>
              <a:pathLst>
                <a:path w="13710" h="19086" extrusionOk="0">
                  <a:moveTo>
                    <a:pt x="9849" y="0"/>
                  </a:moveTo>
                  <a:lnTo>
                    <a:pt x="9849" y="0"/>
                  </a:lnTo>
                  <a:cubicBezTo>
                    <a:pt x="4682" y="6292"/>
                    <a:pt x="1" y="15229"/>
                    <a:pt x="2281" y="17539"/>
                  </a:cubicBezTo>
                  <a:cubicBezTo>
                    <a:pt x="3405" y="18680"/>
                    <a:pt x="4573" y="19085"/>
                    <a:pt x="5664" y="19085"/>
                  </a:cubicBezTo>
                  <a:cubicBezTo>
                    <a:pt x="8319" y="19085"/>
                    <a:pt x="10518" y="16688"/>
                    <a:pt x="10518" y="16688"/>
                  </a:cubicBezTo>
                  <a:cubicBezTo>
                    <a:pt x="10518" y="16688"/>
                    <a:pt x="11977" y="14560"/>
                    <a:pt x="13709" y="11612"/>
                  </a:cubicBezTo>
                  <a:cubicBezTo>
                    <a:pt x="9788" y="9393"/>
                    <a:pt x="9424" y="4104"/>
                    <a:pt x="9849"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4"/>
            <p:cNvSpPr/>
            <p:nvPr/>
          </p:nvSpPr>
          <p:spPr>
            <a:xfrm>
              <a:off x="-2004875" y="2443475"/>
              <a:ext cx="555525" cy="291225"/>
            </a:xfrm>
            <a:custGeom>
              <a:avLst/>
              <a:gdLst/>
              <a:ahLst/>
              <a:cxnLst/>
              <a:rect l="l" t="t" r="r" b="b"/>
              <a:pathLst>
                <a:path w="22221" h="11649" extrusionOk="0">
                  <a:moveTo>
                    <a:pt x="17765" y="1"/>
                  </a:moveTo>
                  <a:cubicBezTo>
                    <a:pt x="17422" y="1"/>
                    <a:pt x="17037" y="96"/>
                    <a:pt x="16597" y="299"/>
                  </a:cubicBezTo>
                  <a:cubicBezTo>
                    <a:pt x="14572" y="1225"/>
                    <a:pt x="12451" y="1823"/>
                    <a:pt x="10342" y="1823"/>
                  </a:cubicBezTo>
                  <a:cubicBezTo>
                    <a:pt x="8715" y="1823"/>
                    <a:pt x="7095" y="1467"/>
                    <a:pt x="5533" y="633"/>
                  </a:cubicBezTo>
                  <a:cubicBezTo>
                    <a:pt x="5084" y="390"/>
                    <a:pt x="4707" y="276"/>
                    <a:pt x="4376" y="276"/>
                  </a:cubicBezTo>
                  <a:cubicBezTo>
                    <a:pt x="3632" y="276"/>
                    <a:pt x="3122" y="851"/>
                    <a:pt x="2554" y="1819"/>
                  </a:cubicBezTo>
                  <a:cubicBezTo>
                    <a:pt x="1946" y="2852"/>
                    <a:pt x="913" y="4281"/>
                    <a:pt x="639" y="5618"/>
                  </a:cubicBezTo>
                  <a:cubicBezTo>
                    <a:pt x="274" y="7624"/>
                    <a:pt x="1" y="8475"/>
                    <a:pt x="2281" y="9569"/>
                  </a:cubicBezTo>
                  <a:cubicBezTo>
                    <a:pt x="5231" y="11017"/>
                    <a:pt x="7770" y="11649"/>
                    <a:pt x="10270" y="11649"/>
                  </a:cubicBezTo>
                  <a:cubicBezTo>
                    <a:pt x="13334" y="11649"/>
                    <a:pt x="16339" y="10700"/>
                    <a:pt x="19971" y="9144"/>
                  </a:cubicBezTo>
                  <a:cubicBezTo>
                    <a:pt x="22220" y="8171"/>
                    <a:pt x="21916" y="7320"/>
                    <a:pt x="21582" y="5405"/>
                  </a:cubicBezTo>
                  <a:cubicBezTo>
                    <a:pt x="21308" y="4068"/>
                    <a:pt x="20396" y="2578"/>
                    <a:pt x="19788" y="1545"/>
                  </a:cubicBezTo>
                  <a:cubicBezTo>
                    <a:pt x="19206" y="574"/>
                    <a:pt x="18607" y="1"/>
                    <a:pt x="17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4"/>
            <p:cNvSpPr/>
            <p:nvPr/>
          </p:nvSpPr>
          <p:spPr>
            <a:xfrm>
              <a:off x="-2348325" y="2009425"/>
              <a:ext cx="127675" cy="281200"/>
            </a:xfrm>
            <a:custGeom>
              <a:avLst/>
              <a:gdLst/>
              <a:ahLst/>
              <a:cxnLst/>
              <a:rect l="l" t="t" r="r" b="b"/>
              <a:pathLst>
                <a:path w="5107" h="11248" extrusionOk="0">
                  <a:moveTo>
                    <a:pt x="2310" y="1"/>
                  </a:moveTo>
                  <a:cubicBezTo>
                    <a:pt x="1064" y="1"/>
                    <a:pt x="0" y="1034"/>
                    <a:pt x="0" y="2311"/>
                  </a:cubicBezTo>
                  <a:lnTo>
                    <a:pt x="0" y="8937"/>
                  </a:lnTo>
                  <a:cubicBezTo>
                    <a:pt x="0" y="10183"/>
                    <a:pt x="1003" y="11247"/>
                    <a:pt x="2310" y="11247"/>
                  </a:cubicBezTo>
                  <a:lnTo>
                    <a:pt x="5106" y="11247"/>
                  </a:lnTo>
                  <a:lnTo>
                    <a:pt x="51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2285275" y="1767025"/>
              <a:ext cx="1096550" cy="794125"/>
            </a:xfrm>
            <a:custGeom>
              <a:avLst/>
              <a:gdLst/>
              <a:ahLst/>
              <a:cxnLst/>
              <a:rect l="l" t="t" r="r" b="b"/>
              <a:pathLst>
                <a:path w="43862" h="31765" extrusionOk="0">
                  <a:moveTo>
                    <a:pt x="22101" y="0"/>
                  </a:moveTo>
                  <a:cubicBezTo>
                    <a:pt x="22050" y="0"/>
                    <a:pt x="21998" y="0"/>
                    <a:pt x="21947" y="1"/>
                  </a:cubicBezTo>
                  <a:cubicBezTo>
                    <a:pt x="20336" y="1"/>
                    <a:pt x="18785" y="122"/>
                    <a:pt x="17296" y="335"/>
                  </a:cubicBezTo>
                  <a:cubicBezTo>
                    <a:pt x="7417" y="1916"/>
                    <a:pt x="1" y="8238"/>
                    <a:pt x="1" y="15898"/>
                  </a:cubicBezTo>
                  <a:cubicBezTo>
                    <a:pt x="1" y="24652"/>
                    <a:pt x="9819" y="31764"/>
                    <a:pt x="21947" y="31764"/>
                  </a:cubicBezTo>
                  <a:cubicBezTo>
                    <a:pt x="25837" y="31764"/>
                    <a:pt x="29545" y="31004"/>
                    <a:pt x="32676" y="29728"/>
                  </a:cubicBezTo>
                  <a:cubicBezTo>
                    <a:pt x="39333" y="26992"/>
                    <a:pt x="43862" y="21825"/>
                    <a:pt x="43862" y="15837"/>
                  </a:cubicBezTo>
                  <a:cubicBezTo>
                    <a:pt x="43862" y="7060"/>
                    <a:pt x="34128" y="0"/>
                    <a:pt x="221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2285275" y="1774625"/>
              <a:ext cx="816925" cy="785750"/>
            </a:xfrm>
            <a:custGeom>
              <a:avLst/>
              <a:gdLst/>
              <a:ahLst/>
              <a:cxnLst/>
              <a:rect l="l" t="t" r="r" b="b"/>
              <a:pathLst>
                <a:path w="32677" h="31430" extrusionOk="0">
                  <a:moveTo>
                    <a:pt x="17296" y="1"/>
                  </a:moveTo>
                  <a:cubicBezTo>
                    <a:pt x="7417" y="1551"/>
                    <a:pt x="1" y="7904"/>
                    <a:pt x="1" y="15533"/>
                  </a:cubicBezTo>
                  <a:cubicBezTo>
                    <a:pt x="1" y="24317"/>
                    <a:pt x="9819" y="31430"/>
                    <a:pt x="21947" y="31430"/>
                  </a:cubicBezTo>
                  <a:cubicBezTo>
                    <a:pt x="25837" y="31430"/>
                    <a:pt x="29545" y="30670"/>
                    <a:pt x="32676" y="29363"/>
                  </a:cubicBezTo>
                  <a:cubicBezTo>
                    <a:pt x="22159" y="24560"/>
                    <a:pt x="18512" y="8542"/>
                    <a:pt x="17296"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1962300" y="1583150"/>
              <a:ext cx="225700" cy="225700"/>
            </a:xfrm>
            <a:custGeom>
              <a:avLst/>
              <a:gdLst/>
              <a:ahLst/>
              <a:cxnLst/>
              <a:rect l="l" t="t" r="r" b="b"/>
              <a:pathLst>
                <a:path w="9028" h="9028" fill="none" extrusionOk="0">
                  <a:moveTo>
                    <a:pt x="9028" y="9027"/>
                  </a:moveTo>
                  <a:cubicBezTo>
                    <a:pt x="9028" y="9027"/>
                    <a:pt x="8876" y="0"/>
                    <a:pt x="0" y="0"/>
                  </a:cubicBezTo>
                </a:path>
              </a:pathLst>
            </a:custGeom>
            <a:solidFill>
              <a:schemeClr val="accent1"/>
            </a:solidFill>
            <a:ln w="19000"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2006375" y="1538300"/>
              <a:ext cx="88925" cy="88925"/>
            </a:xfrm>
            <a:custGeom>
              <a:avLst/>
              <a:gdLst/>
              <a:ahLst/>
              <a:cxnLst/>
              <a:rect l="l" t="t" r="r" b="b"/>
              <a:pathLst>
                <a:path w="3557" h="3557" extrusionOk="0">
                  <a:moveTo>
                    <a:pt x="1763" y="1"/>
                  </a:moveTo>
                  <a:cubicBezTo>
                    <a:pt x="790" y="1"/>
                    <a:pt x="0" y="791"/>
                    <a:pt x="0" y="1794"/>
                  </a:cubicBezTo>
                  <a:cubicBezTo>
                    <a:pt x="0" y="2767"/>
                    <a:pt x="790" y="3557"/>
                    <a:pt x="1763" y="3557"/>
                  </a:cubicBezTo>
                  <a:cubicBezTo>
                    <a:pt x="2766" y="3557"/>
                    <a:pt x="3556" y="2767"/>
                    <a:pt x="3556" y="1794"/>
                  </a:cubicBezTo>
                  <a:cubicBezTo>
                    <a:pt x="3556" y="791"/>
                    <a:pt x="2766" y="1"/>
                    <a:pt x="1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4"/>
            <p:cNvSpPr/>
            <p:nvPr/>
          </p:nvSpPr>
          <p:spPr>
            <a:xfrm>
              <a:off x="-1253325" y="2008675"/>
              <a:ext cx="129200" cy="281950"/>
            </a:xfrm>
            <a:custGeom>
              <a:avLst/>
              <a:gdLst/>
              <a:ahLst/>
              <a:cxnLst/>
              <a:rect l="l" t="t" r="r" b="b"/>
              <a:pathLst>
                <a:path w="5168" h="11278" extrusionOk="0">
                  <a:moveTo>
                    <a:pt x="0" y="1"/>
                  </a:moveTo>
                  <a:lnTo>
                    <a:pt x="0" y="11277"/>
                  </a:lnTo>
                  <a:lnTo>
                    <a:pt x="3009" y="11277"/>
                  </a:lnTo>
                  <a:cubicBezTo>
                    <a:pt x="4164" y="11277"/>
                    <a:pt x="5167" y="10335"/>
                    <a:pt x="5167" y="9119"/>
                  </a:cubicBezTo>
                  <a:lnTo>
                    <a:pt x="5167" y="2159"/>
                  </a:lnTo>
                  <a:cubicBezTo>
                    <a:pt x="5167" y="943"/>
                    <a:pt x="4164" y="1"/>
                    <a:pt x="30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4"/>
            <p:cNvSpPr/>
            <p:nvPr/>
          </p:nvSpPr>
          <p:spPr>
            <a:xfrm>
              <a:off x="-2083900" y="2115050"/>
              <a:ext cx="671025" cy="84375"/>
            </a:xfrm>
            <a:custGeom>
              <a:avLst/>
              <a:gdLst/>
              <a:ahLst/>
              <a:cxnLst/>
              <a:rect l="l" t="t" r="r" b="b"/>
              <a:pathLst>
                <a:path w="26841" h="3375" fill="none" extrusionOk="0">
                  <a:moveTo>
                    <a:pt x="1" y="943"/>
                  </a:moveTo>
                  <a:cubicBezTo>
                    <a:pt x="1" y="943"/>
                    <a:pt x="4712" y="3375"/>
                    <a:pt x="13831" y="3375"/>
                  </a:cubicBezTo>
                  <a:cubicBezTo>
                    <a:pt x="22949" y="3375"/>
                    <a:pt x="26840" y="1"/>
                    <a:pt x="26840" y="1"/>
                  </a:cubicBezTo>
                </a:path>
              </a:pathLst>
            </a:custGeom>
            <a:solidFill>
              <a:schemeClr val="lt2"/>
            </a:solidFill>
            <a:ln w="2659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4"/>
            <p:cNvSpPr/>
            <p:nvPr/>
          </p:nvSpPr>
          <p:spPr>
            <a:xfrm>
              <a:off x="-2013225" y="2126450"/>
              <a:ext cx="145925" cy="72975"/>
            </a:xfrm>
            <a:custGeom>
              <a:avLst/>
              <a:gdLst/>
              <a:ahLst/>
              <a:cxnLst/>
              <a:rect l="l" t="t" r="r" b="b"/>
              <a:pathLst>
                <a:path w="5837" h="2919" fill="none" extrusionOk="0">
                  <a:moveTo>
                    <a:pt x="1" y="2919"/>
                  </a:moveTo>
                  <a:cubicBezTo>
                    <a:pt x="1" y="1308"/>
                    <a:pt x="1277" y="1"/>
                    <a:pt x="2919" y="1"/>
                  </a:cubicBezTo>
                  <a:cubicBezTo>
                    <a:pt x="4529" y="1"/>
                    <a:pt x="5836" y="1277"/>
                    <a:pt x="5836" y="2919"/>
                  </a:cubicBezTo>
                </a:path>
              </a:pathLst>
            </a:custGeom>
            <a:noFill/>
            <a:ln w="19000" cap="rnd"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1657600" y="2131025"/>
              <a:ext cx="146700" cy="72975"/>
            </a:xfrm>
            <a:custGeom>
              <a:avLst/>
              <a:gdLst/>
              <a:ahLst/>
              <a:cxnLst/>
              <a:rect l="l" t="t" r="r" b="b"/>
              <a:pathLst>
                <a:path w="5868" h="2919" fill="none" extrusionOk="0">
                  <a:moveTo>
                    <a:pt x="1" y="2918"/>
                  </a:moveTo>
                  <a:cubicBezTo>
                    <a:pt x="1" y="1338"/>
                    <a:pt x="1308" y="0"/>
                    <a:pt x="2949" y="0"/>
                  </a:cubicBezTo>
                  <a:cubicBezTo>
                    <a:pt x="4590" y="0"/>
                    <a:pt x="5867" y="1277"/>
                    <a:pt x="5867" y="2918"/>
                  </a:cubicBezTo>
                </a:path>
              </a:pathLst>
            </a:custGeom>
            <a:noFill/>
            <a:ln w="19000" cap="rnd"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824"/>
        <p:cNvGrpSpPr/>
        <p:nvPr/>
      </p:nvGrpSpPr>
      <p:grpSpPr>
        <a:xfrm>
          <a:off x="0" y="0"/>
          <a:ext cx="0" cy="0"/>
          <a:chOff x="0" y="0"/>
          <a:chExt cx="0" cy="0"/>
        </a:xfrm>
      </p:grpSpPr>
      <p:sp>
        <p:nvSpPr>
          <p:cNvPr id="1825" name="Google Shape;1825;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826" name="Google Shape;1826;p65"/>
          <p:cNvSpPr txBox="1">
            <a:spLocks noGrp="1"/>
          </p:cNvSpPr>
          <p:nvPr>
            <p:ph type="subTitle" idx="1"/>
          </p:nvPr>
        </p:nvSpPr>
        <p:spPr>
          <a:xfrm>
            <a:off x="946900" y="1391225"/>
            <a:ext cx="3655800" cy="27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0"/>
              </a:spcBef>
              <a:spcAft>
                <a:spcPts val="0"/>
              </a:spcAft>
              <a:buNone/>
            </a:pPr>
            <a:r>
              <a:rPr lang="en" b="1"/>
              <a:t>Vector</a:t>
            </a:r>
            <a:endParaRPr b="1"/>
          </a:p>
          <a:p>
            <a:pPr marL="457200" lvl="0" indent="-317500" algn="l" rtl="0">
              <a:spcBef>
                <a:spcPts val="0"/>
              </a:spcBef>
              <a:spcAft>
                <a:spcPts val="0"/>
              </a:spcAft>
              <a:buSzPts val="1400"/>
              <a:buChar char="●"/>
            </a:pPr>
            <a:r>
              <a:rPr lang="en" u="sng">
                <a:solidFill>
                  <a:schemeClr val="hlink"/>
                </a:solidFill>
                <a:hlinkClick r:id="rId3"/>
              </a:rPr>
              <a:t>Gradient npl illustration</a:t>
            </a:r>
            <a:endParaRPr/>
          </a:p>
          <a:p>
            <a:pPr marL="457200" lvl="0" indent="-317500" algn="l" rtl="0">
              <a:spcBef>
                <a:spcPts val="0"/>
              </a:spcBef>
              <a:spcAft>
                <a:spcPts val="0"/>
              </a:spcAft>
              <a:buSzPts val="1400"/>
              <a:buChar char="●"/>
            </a:pPr>
            <a:r>
              <a:rPr lang="en" u="sng">
                <a:solidFill>
                  <a:schemeClr val="hlink"/>
                </a:solidFill>
                <a:hlinkClick r:id="rId4"/>
              </a:rPr>
              <a:t>Gradient quantum illustration</a:t>
            </a:r>
            <a:endParaRPr/>
          </a:p>
          <a:p>
            <a:pPr marL="457200" lvl="0" indent="-317500" algn="l" rtl="0">
              <a:spcBef>
                <a:spcPts val="0"/>
              </a:spcBef>
              <a:spcAft>
                <a:spcPts val="0"/>
              </a:spcAft>
              <a:buSzPts val="1400"/>
              <a:buChar char="●"/>
            </a:pPr>
            <a:r>
              <a:rPr lang="en" u="sng">
                <a:solidFill>
                  <a:schemeClr val="hlink"/>
                </a:solidFill>
                <a:hlinkClick r:id="rId5"/>
              </a:rPr>
              <a:t>Gradient quantum illustration I</a:t>
            </a:r>
            <a:endParaRPr/>
          </a:p>
          <a:p>
            <a:pPr marL="457200" lvl="0" indent="-317500" algn="l" rtl="0">
              <a:spcBef>
                <a:spcPts val="0"/>
              </a:spcBef>
              <a:spcAft>
                <a:spcPts val="0"/>
              </a:spcAft>
              <a:buSzPts val="1400"/>
              <a:buChar char="●"/>
            </a:pPr>
            <a:r>
              <a:rPr lang="en" u="sng">
                <a:solidFill>
                  <a:schemeClr val="hlink"/>
                </a:solidFill>
                <a:hlinkClick r:id="rId6"/>
              </a:rPr>
              <a:t>Gradient ssl illustration</a:t>
            </a:r>
            <a:endParaRPr/>
          </a:p>
          <a:p>
            <a:pPr marL="457200" lvl="0" indent="-317500" algn="l" rtl="0">
              <a:spcBef>
                <a:spcPts val="0"/>
              </a:spcBef>
              <a:spcAft>
                <a:spcPts val="0"/>
              </a:spcAft>
              <a:buSzPts val="1400"/>
              <a:buChar char="●"/>
            </a:pPr>
            <a:r>
              <a:rPr lang="en" u="sng">
                <a:solidFill>
                  <a:schemeClr val="hlink"/>
                </a:solidFill>
                <a:hlinkClick r:id="rId7"/>
              </a:rPr>
              <a:t>Gradient sql illustration</a:t>
            </a:r>
            <a:endParaRPr/>
          </a:p>
          <a:p>
            <a:pPr marL="457200" lvl="0" indent="-317500" algn="l" rtl="0">
              <a:spcBef>
                <a:spcPts val="0"/>
              </a:spcBef>
              <a:spcAft>
                <a:spcPts val="0"/>
              </a:spcAft>
              <a:buSzPts val="1400"/>
              <a:buChar char="●"/>
            </a:pPr>
            <a:r>
              <a:rPr lang="en" u="sng">
                <a:solidFill>
                  <a:schemeClr val="hlink"/>
                </a:solidFill>
                <a:hlinkClick r:id="rId8"/>
              </a:rPr>
              <a:t>Gradient sql illustration I</a:t>
            </a:r>
            <a:endParaRPr/>
          </a:p>
          <a:p>
            <a:pPr marL="457200" lvl="0" indent="-317500" algn="l" rtl="0">
              <a:spcBef>
                <a:spcPts val="0"/>
              </a:spcBef>
              <a:spcAft>
                <a:spcPts val="0"/>
              </a:spcAft>
              <a:buSzPts val="1400"/>
              <a:buChar char="●"/>
            </a:pPr>
            <a:r>
              <a:rPr lang="en" u="sng">
                <a:solidFill>
                  <a:schemeClr val="hlink"/>
                </a:solidFill>
                <a:hlinkClick r:id="rId9"/>
              </a:rPr>
              <a:t>Gradient npl illustration</a:t>
            </a:r>
            <a:endParaRPr/>
          </a:p>
        </p:txBody>
      </p:sp>
      <p:sp>
        <p:nvSpPr>
          <p:cNvPr id="1827" name="Google Shape;1827;p65"/>
          <p:cNvSpPr txBox="1">
            <a:spLocks noGrp="1"/>
          </p:cNvSpPr>
          <p:nvPr>
            <p:ph type="subTitle" idx="2"/>
          </p:nvPr>
        </p:nvSpPr>
        <p:spPr>
          <a:xfrm>
            <a:off x="4768200" y="1391225"/>
            <a:ext cx="3655800" cy="27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Photos</a:t>
            </a:r>
            <a:endParaRPr/>
          </a:p>
          <a:p>
            <a:pPr marL="457200" lvl="0" indent="-317500" algn="l" rtl="0">
              <a:spcBef>
                <a:spcPts val="0"/>
              </a:spcBef>
              <a:spcAft>
                <a:spcPts val="0"/>
              </a:spcAft>
              <a:buSzPts val="1400"/>
              <a:buChar char="●"/>
            </a:pPr>
            <a:r>
              <a:rPr lang="en" b="0" u="sng">
                <a:solidFill>
                  <a:schemeClr val="hlink"/>
                </a:solidFill>
                <a:hlinkClick r:id="rId10"/>
              </a:rPr>
              <a:t>Woman with phone doing face scan</a:t>
            </a:r>
            <a:endParaRPr b="0"/>
          </a:p>
          <a:p>
            <a:pPr marL="457200" lvl="0" indent="-317500" algn="l" rtl="0">
              <a:spcBef>
                <a:spcPts val="0"/>
              </a:spcBef>
              <a:spcAft>
                <a:spcPts val="0"/>
              </a:spcAft>
              <a:buSzPts val="1400"/>
              <a:buChar char="●"/>
            </a:pPr>
            <a:r>
              <a:rPr lang="en" b="0" u="sng">
                <a:solidFill>
                  <a:schemeClr val="hlink"/>
                </a:solidFill>
                <a:hlinkClick r:id="rId11"/>
              </a:rPr>
              <a:t>Person using ai tool at job</a:t>
            </a:r>
            <a:endParaRPr b="0"/>
          </a:p>
          <a:p>
            <a:pPr marL="457200" lvl="0" indent="-317500" algn="l" rtl="0">
              <a:spcBef>
                <a:spcPts val="0"/>
              </a:spcBef>
              <a:spcAft>
                <a:spcPts val="0"/>
              </a:spcAft>
              <a:buSzPts val="1400"/>
              <a:buChar char="●"/>
            </a:pPr>
            <a:r>
              <a:rPr lang="en" b="0" u="sng"/>
              <a:t>A</a:t>
            </a:r>
            <a:r>
              <a:rPr lang="en" b="0" u="sng">
                <a:solidFill>
                  <a:schemeClr val="hlink"/>
                </a:solidFill>
                <a:hlinkClick r:id="rId12"/>
              </a:rPr>
              <a:t>utomatic recognition software analyzing everyday subjects</a:t>
            </a:r>
            <a:endParaRPr b="0"/>
          </a:p>
          <a:p>
            <a:pPr marL="457200" lvl="0" indent="-317500" algn="l" rtl="0">
              <a:spcBef>
                <a:spcPts val="0"/>
              </a:spcBef>
              <a:spcAft>
                <a:spcPts val="0"/>
              </a:spcAft>
              <a:buSzPts val="1400"/>
              <a:buChar char="●"/>
            </a:pPr>
            <a:r>
              <a:rPr lang="en" b="0" u="sng"/>
              <a:t>A</a:t>
            </a:r>
            <a:r>
              <a:rPr lang="en" b="0" u="sng">
                <a:solidFill>
                  <a:schemeClr val="hlink"/>
                </a:solidFill>
                <a:hlinkClick r:id="rId13"/>
              </a:rPr>
              <a:t>utomatic recognition software analyzing everyday subjects</a:t>
            </a:r>
            <a:r>
              <a:rPr lang="en" b="0"/>
              <a:t> I</a:t>
            </a:r>
            <a:endParaRPr b="0"/>
          </a:p>
          <a:p>
            <a:pPr marL="457200" lvl="0" indent="-317500" algn="l" rtl="0">
              <a:spcBef>
                <a:spcPts val="0"/>
              </a:spcBef>
              <a:spcAft>
                <a:spcPts val="0"/>
              </a:spcAft>
              <a:buSzPts val="1400"/>
              <a:buChar char="●"/>
            </a:pPr>
            <a:r>
              <a:rPr lang="en" b="0" u="sng">
                <a:solidFill>
                  <a:schemeClr val="hlink"/>
                </a:solidFill>
                <a:hlinkClick r:id="rId14"/>
              </a:rPr>
              <a:t>Person using ai tool at job</a:t>
            </a:r>
            <a:endParaRPr b="0"/>
          </a:p>
          <a:p>
            <a:pPr marL="0" lvl="0" indent="0" algn="l" rtl="0">
              <a:spcBef>
                <a:spcPts val="0"/>
              </a:spcBef>
              <a:spcAft>
                <a:spcPts val="0"/>
              </a:spcAft>
              <a:buNone/>
            </a:pPr>
            <a:r>
              <a:rPr lang="en"/>
              <a:t>Icons</a:t>
            </a:r>
            <a:endParaRPr/>
          </a:p>
          <a:p>
            <a:pPr marL="457200" lvl="0" indent="-317500" algn="l" rtl="0">
              <a:spcBef>
                <a:spcPts val="0"/>
              </a:spcBef>
              <a:spcAft>
                <a:spcPts val="0"/>
              </a:spcAft>
              <a:buSzPts val="1400"/>
              <a:buChar char="●"/>
            </a:pPr>
            <a:r>
              <a:rPr lang="en" b="0" u="sng">
                <a:solidFill>
                  <a:schemeClr val="hlink"/>
                </a:solidFill>
                <a:hlinkClick r:id="rId15"/>
              </a:rPr>
              <a:t>Icon Pack: Artificial intelligence | Filled</a:t>
            </a:r>
            <a:endParaRPr b="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31"/>
        <p:cNvGrpSpPr/>
        <p:nvPr/>
      </p:nvGrpSpPr>
      <p:grpSpPr>
        <a:xfrm>
          <a:off x="0" y="0"/>
          <a:ext cx="0" cy="0"/>
          <a:chOff x="0" y="0"/>
          <a:chExt cx="0" cy="0"/>
        </a:xfrm>
      </p:grpSpPr>
      <p:sp>
        <p:nvSpPr>
          <p:cNvPr id="1832" name="Google Shape;1832;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833" name="Google Shape;1833;p66"/>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37"/>
        <p:cNvGrpSpPr/>
        <p:nvPr/>
      </p:nvGrpSpPr>
      <p:grpSpPr>
        <a:xfrm>
          <a:off x="0" y="0"/>
          <a:ext cx="0" cy="0"/>
          <a:chOff x="0" y="0"/>
          <a:chExt cx="0" cy="0"/>
        </a:xfrm>
      </p:grpSpPr>
      <p:sp>
        <p:nvSpPr>
          <p:cNvPr id="1838" name="Google Shape;1838;p67"/>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839" name="Google Shape;1839;p6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3"/>
        <p:cNvGrpSpPr/>
        <p:nvPr/>
      </p:nvGrpSpPr>
      <p:grpSpPr>
        <a:xfrm>
          <a:off x="0" y="0"/>
          <a:ext cx="0" cy="0"/>
          <a:chOff x="0" y="0"/>
          <a:chExt cx="0" cy="0"/>
        </a:xfrm>
      </p:grpSpPr>
      <p:sp>
        <p:nvSpPr>
          <p:cNvPr id="1844" name="Google Shape;1844;p68"/>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Sora</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Lato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https://fonts.google.com/specimen/Lato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845" name="Google Shape;1845;p68"/>
          <p:cNvSpPr/>
          <p:nvPr/>
        </p:nvSpPr>
        <p:spPr>
          <a:xfrm>
            <a:off x="2052650" y="2947175"/>
            <a:ext cx="791400" cy="754200"/>
          </a:xfrm>
          <a:prstGeom prst="roundRect">
            <a:avLst>
              <a:gd name="adj" fmla="val 16667"/>
            </a:avLst>
          </a:prstGeom>
          <a:solidFill>
            <a:srgbClr val="0C34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3114470" y="2947175"/>
            <a:ext cx="791400" cy="754200"/>
          </a:xfrm>
          <a:prstGeom prst="roundRect">
            <a:avLst>
              <a:gd name="adj" fmla="val 16667"/>
            </a:avLst>
          </a:prstGeom>
          <a:solidFill>
            <a:srgbClr val="F3F7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4176289" y="2947175"/>
            <a:ext cx="791400" cy="754200"/>
          </a:xfrm>
          <a:prstGeom prst="roundRect">
            <a:avLst>
              <a:gd name="adj" fmla="val 16667"/>
            </a:avLst>
          </a:prstGeom>
          <a:solidFill>
            <a:srgbClr val="134F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#0c343d</a:t>
            </a:r>
            <a:endParaRPr sz="1000">
              <a:solidFill>
                <a:srgbClr val="FFFFFF"/>
              </a:solidFill>
            </a:endParaRPr>
          </a:p>
        </p:txBody>
      </p:sp>
      <p:sp>
        <p:nvSpPr>
          <p:cNvPr id="1849" name="Google Shape;1849;p68"/>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dk1"/>
                </a:solidFill>
              </a:rPr>
              <a:t>#f3f7f8</a:t>
            </a:r>
            <a:endParaRPr sz="1000" dirty="0">
              <a:solidFill>
                <a:schemeClr val="dk1"/>
              </a:solidFill>
            </a:endParaRPr>
          </a:p>
        </p:txBody>
      </p:sp>
      <p:sp>
        <p:nvSpPr>
          <p:cNvPr id="1850" name="Google Shape;1850;p68"/>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#134f5c</a:t>
            </a:r>
            <a:endParaRPr sz="1000">
              <a:solidFill>
                <a:srgbClr val="FFFFFF"/>
              </a:solidFill>
            </a:endParaRPr>
          </a:p>
        </p:txBody>
      </p:sp>
      <p:sp>
        <p:nvSpPr>
          <p:cNvPr id="1851" name="Google Shape;1851;p68"/>
          <p:cNvSpPr/>
          <p:nvPr/>
        </p:nvSpPr>
        <p:spPr>
          <a:xfrm>
            <a:off x="5238125" y="2947175"/>
            <a:ext cx="791400" cy="754200"/>
          </a:xfrm>
          <a:prstGeom prst="roundRect">
            <a:avLst>
              <a:gd name="adj" fmla="val 16667"/>
            </a:avLst>
          </a:prstGeom>
          <a:solidFill>
            <a:srgbClr val="45818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#45818e</a:t>
            </a:r>
            <a:endParaRPr sz="1000">
              <a:solidFill>
                <a:srgbClr val="FFFFFF"/>
              </a:solidFill>
            </a:endParaRPr>
          </a:p>
        </p:txBody>
      </p:sp>
      <p:sp>
        <p:nvSpPr>
          <p:cNvPr id="1853" name="Google Shape;1853;p68"/>
          <p:cNvSpPr/>
          <p:nvPr/>
        </p:nvSpPr>
        <p:spPr>
          <a:xfrm>
            <a:off x="2583563" y="3878275"/>
            <a:ext cx="791400" cy="754200"/>
          </a:xfrm>
          <a:prstGeom prst="roundRect">
            <a:avLst>
              <a:gd name="adj" fmla="val 16667"/>
            </a:avLst>
          </a:prstGeom>
          <a:solidFill>
            <a:srgbClr val="D9EAD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3645382" y="3878275"/>
            <a:ext cx="791400" cy="754200"/>
          </a:xfrm>
          <a:prstGeom prst="roundRect">
            <a:avLst>
              <a:gd name="adj" fmla="val 16667"/>
            </a:avLst>
          </a:prstGeom>
          <a:solidFill>
            <a:srgbClr val="88ADA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4707202" y="38782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#d9ead3</a:t>
            </a:r>
            <a:endParaRPr sz="1000">
              <a:solidFill>
                <a:schemeClr val="dk1"/>
              </a:solidFill>
            </a:endParaRPr>
          </a:p>
        </p:txBody>
      </p:sp>
      <p:sp>
        <p:nvSpPr>
          <p:cNvPr id="1857" name="Google Shape;1857;p68"/>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#88ada5</a:t>
            </a:r>
            <a:endParaRPr sz="1000">
              <a:solidFill>
                <a:srgbClr val="FFFFFF"/>
              </a:solidFill>
            </a:endParaRPr>
          </a:p>
        </p:txBody>
      </p:sp>
      <p:sp>
        <p:nvSpPr>
          <p:cNvPr id="1858" name="Google Shape;1858;p68"/>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859" name="Google Shape;1859;p68"/>
          <p:cNvSpPr/>
          <p:nvPr/>
        </p:nvSpPr>
        <p:spPr>
          <a:xfrm>
            <a:off x="5769038"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861" name="Google Shape;1861;p68"/>
          <p:cNvSpPr/>
          <p:nvPr/>
        </p:nvSpPr>
        <p:spPr>
          <a:xfrm>
            <a:off x="6299950" y="2947175"/>
            <a:ext cx="791400" cy="754200"/>
          </a:xfrm>
          <a:prstGeom prst="roundRect">
            <a:avLst>
              <a:gd name="adj" fmla="val 16667"/>
            </a:avLst>
          </a:prstGeom>
          <a:solidFill>
            <a:srgbClr val="76A5A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8"/>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#76a5af</a:t>
            </a:r>
            <a:endParaRPr sz="1000">
              <a:solidFill>
                <a:srgbClr val="FFFFFF"/>
              </a:solidFill>
            </a:endParaRPr>
          </a:p>
        </p:txBody>
      </p:sp>
      <p:sp>
        <p:nvSpPr>
          <p:cNvPr id="1863" name="Google Shape;1863;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7"/>
        <p:cNvGrpSpPr/>
        <p:nvPr/>
      </p:nvGrpSpPr>
      <p:grpSpPr>
        <a:xfrm>
          <a:off x="0" y="0"/>
          <a:ext cx="0" cy="0"/>
          <a:chOff x="0" y="0"/>
          <a:chExt cx="0" cy="0"/>
        </a:xfrm>
      </p:grpSpPr>
      <p:sp>
        <p:nvSpPr>
          <p:cNvPr id="1868" name="Google Shape;1868;p69"/>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869" name="Google Shape;186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870" name="Google Shape;1870;p6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871" name="Google Shape;1871;p6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872" name="Google Shape;1872;p6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873" name="Google Shape;1873;p6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874" name="Google Shape;1874;p6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875" name="Google Shape;1875;p6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876" name="Google Shape;1876;p6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877" name="Google Shape;1877;p6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878" name="Google Shape;1878;p6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879" name="Google Shape;1879;p6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83"/>
        <p:cNvGrpSpPr/>
        <p:nvPr/>
      </p:nvGrpSpPr>
      <p:grpSpPr>
        <a:xfrm>
          <a:off x="0" y="0"/>
          <a:ext cx="0" cy="0"/>
          <a:chOff x="0" y="0"/>
          <a:chExt cx="0" cy="0"/>
        </a:xfrm>
      </p:grpSpPr>
      <p:grpSp>
        <p:nvGrpSpPr>
          <p:cNvPr id="1884" name="Google Shape;1884;p70"/>
          <p:cNvGrpSpPr/>
          <p:nvPr/>
        </p:nvGrpSpPr>
        <p:grpSpPr>
          <a:xfrm>
            <a:off x="5048544" y="3019584"/>
            <a:ext cx="442841" cy="514271"/>
            <a:chOff x="4727025" y="1332775"/>
            <a:chExt cx="59900" cy="69625"/>
          </a:xfrm>
        </p:grpSpPr>
        <p:sp>
          <p:nvSpPr>
            <p:cNvPr id="1885" name="Google Shape;1885;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70"/>
          <p:cNvGrpSpPr/>
          <p:nvPr/>
        </p:nvGrpSpPr>
        <p:grpSpPr>
          <a:xfrm>
            <a:off x="5723860" y="2267072"/>
            <a:ext cx="500909" cy="500899"/>
            <a:chOff x="4820425" y="1329900"/>
            <a:chExt cx="70175" cy="70350"/>
          </a:xfrm>
        </p:grpSpPr>
        <p:sp>
          <p:nvSpPr>
            <p:cNvPr id="1888" name="Google Shape;1888;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70"/>
          <p:cNvGrpSpPr/>
          <p:nvPr/>
        </p:nvGrpSpPr>
        <p:grpSpPr>
          <a:xfrm>
            <a:off x="6376484" y="2278862"/>
            <a:ext cx="538135" cy="493119"/>
            <a:chOff x="4903200" y="1331525"/>
            <a:chExt cx="73575" cy="67425"/>
          </a:xfrm>
        </p:grpSpPr>
        <p:sp>
          <p:nvSpPr>
            <p:cNvPr id="1893" name="Google Shape;1893;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894" name="Google Shape;1894;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70"/>
          <p:cNvGrpSpPr/>
          <p:nvPr/>
        </p:nvGrpSpPr>
        <p:grpSpPr>
          <a:xfrm>
            <a:off x="5636435" y="3020840"/>
            <a:ext cx="544563" cy="511895"/>
            <a:chOff x="4815575" y="1416800"/>
            <a:chExt cx="73750" cy="71400"/>
          </a:xfrm>
        </p:grpSpPr>
        <p:sp>
          <p:nvSpPr>
            <p:cNvPr id="1896" name="Google Shape;1896;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70"/>
          <p:cNvGrpSpPr/>
          <p:nvPr/>
        </p:nvGrpSpPr>
        <p:grpSpPr>
          <a:xfrm>
            <a:off x="6333060" y="3020546"/>
            <a:ext cx="602914" cy="512477"/>
            <a:chOff x="4902475" y="1418875"/>
            <a:chExt cx="74500" cy="63775"/>
          </a:xfrm>
        </p:grpSpPr>
        <p:sp>
          <p:nvSpPr>
            <p:cNvPr id="1900" name="Google Shape;1900;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 name="Google Shape;1902;p70"/>
          <p:cNvGrpSpPr/>
          <p:nvPr/>
        </p:nvGrpSpPr>
        <p:grpSpPr>
          <a:xfrm>
            <a:off x="5748932" y="3759785"/>
            <a:ext cx="515391" cy="525699"/>
            <a:chOff x="4818100" y="1507675"/>
            <a:chExt cx="71225" cy="71625"/>
          </a:xfrm>
        </p:grpSpPr>
        <p:sp>
          <p:nvSpPr>
            <p:cNvPr id="1903" name="Google Shape;1903;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70"/>
          <p:cNvGrpSpPr/>
          <p:nvPr/>
        </p:nvGrpSpPr>
        <p:grpSpPr>
          <a:xfrm>
            <a:off x="5087034" y="3781317"/>
            <a:ext cx="522956" cy="489869"/>
            <a:chOff x="4721450" y="1509475"/>
            <a:chExt cx="79350" cy="74325"/>
          </a:xfrm>
        </p:grpSpPr>
        <p:sp>
          <p:nvSpPr>
            <p:cNvPr id="1908" name="Google Shape;1908;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70"/>
          <p:cNvGrpSpPr/>
          <p:nvPr/>
        </p:nvGrpSpPr>
        <p:grpSpPr>
          <a:xfrm>
            <a:off x="6410277" y="3761069"/>
            <a:ext cx="525704" cy="535436"/>
            <a:chOff x="4906800" y="1507500"/>
            <a:chExt cx="70350" cy="71075"/>
          </a:xfrm>
        </p:grpSpPr>
        <p:sp>
          <p:nvSpPr>
            <p:cNvPr id="1913" name="Google Shape;1913;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 name="Google Shape;1918;p70"/>
          <p:cNvGrpSpPr/>
          <p:nvPr/>
        </p:nvGrpSpPr>
        <p:grpSpPr>
          <a:xfrm>
            <a:off x="4443099" y="2267050"/>
            <a:ext cx="508054" cy="508095"/>
            <a:chOff x="3736598" y="2170606"/>
            <a:chExt cx="404889" cy="404889"/>
          </a:xfrm>
        </p:grpSpPr>
        <p:sp>
          <p:nvSpPr>
            <p:cNvPr id="1919" name="Google Shape;1919;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70"/>
          <p:cNvGrpSpPr/>
          <p:nvPr/>
        </p:nvGrpSpPr>
        <p:grpSpPr>
          <a:xfrm>
            <a:off x="3731139" y="2267145"/>
            <a:ext cx="575790" cy="507904"/>
            <a:chOff x="3161917" y="2170682"/>
            <a:chExt cx="458870" cy="404737"/>
          </a:xfrm>
        </p:grpSpPr>
        <p:sp>
          <p:nvSpPr>
            <p:cNvPr id="1924" name="Google Shape;1924;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25" name="Google Shape;1925;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70"/>
          <p:cNvGrpSpPr/>
          <p:nvPr/>
        </p:nvGrpSpPr>
        <p:grpSpPr>
          <a:xfrm>
            <a:off x="3758669" y="3027517"/>
            <a:ext cx="520730" cy="498567"/>
            <a:chOff x="3179914" y="2889488"/>
            <a:chExt cx="422876" cy="404911"/>
          </a:xfrm>
        </p:grpSpPr>
        <p:sp>
          <p:nvSpPr>
            <p:cNvPr id="1928" name="Google Shape;1928;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70"/>
          <p:cNvGrpSpPr/>
          <p:nvPr/>
        </p:nvGrpSpPr>
        <p:grpSpPr>
          <a:xfrm>
            <a:off x="4387349" y="3027477"/>
            <a:ext cx="516145" cy="498648"/>
            <a:chOff x="3729467" y="2889422"/>
            <a:chExt cx="419153" cy="404977"/>
          </a:xfrm>
        </p:grpSpPr>
        <p:sp>
          <p:nvSpPr>
            <p:cNvPr id="1935" name="Google Shape;1935;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2" name="Google Shape;1942;p70"/>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6" name="Google Shape;1946;p70"/>
          <p:cNvGrpSpPr/>
          <p:nvPr/>
        </p:nvGrpSpPr>
        <p:grpSpPr>
          <a:xfrm>
            <a:off x="7107677" y="2474362"/>
            <a:ext cx="166473" cy="141497"/>
            <a:chOff x="4660325" y="1866850"/>
            <a:chExt cx="68350" cy="58100"/>
          </a:xfrm>
        </p:grpSpPr>
        <p:sp>
          <p:nvSpPr>
            <p:cNvPr id="1947" name="Google Shape;1947;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70"/>
          <p:cNvGrpSpPr/>
          <p:nvPr/>
        </p:nvGrpSpPr>
        <p:grpSpPr>
          <a:xfrm>
            <a:off x="7417022" y="2500086"/>
            <a:ext cx="162515" cy="90049"/>
            <a:chOff x="4791775" y="1877500"/>
            <a:chExt cx="66725" cy="36975"/>
          </a:xfrm>
        </p:grpSpPr>
        <p:sp>
          <p:nvSpPr>
            <p:cNvPr id="1950" name="Google Shape;1950;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70"/>
          <p:cNvGrpSpPr/>
          <p:nvPr/>
        </p:nvGrpSpPr>
        <p:grpSpPr>
          <a:xfrm>
            <a:off x="7738734" y="2500086"/>
            <a:ext cx="144979" cy="90049"/>
            <a:chOff x="4923925" y="1877500"/>
            <a:chExt cx="59525" cy="36975"/>
          </a:xfrm>
        </p:grpSpPr>
        <p:sp>
          <p:nvSpPr>
            <p:cNvPr id="1953" name="Google Shape;1953;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 name="Google Shape;1955;p70"/>
          <p:cNvGrpSpPr/>
          <p:nvPr/>
        </p:nvGrpSpPr>
        <p:grpSpPr>
          <a:xfrm>
            <a:off x="8033226" y="2482277"/>
            <a:ext cx="141447" cy="125667"/>
            <a:chOff x="5058450" y="1870100"/>
            <a:chExt cx="58075" cy="51600"/>
          </a:xfrm>
        </p:grpSpPr>
        <p:sp>
          <p:nvSpPr>
            <p:cNvPr id="1956" name="Google Shape;1956;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 name="Google Shape;1958;p70"/>
          <p:cNvGrpSpPr/>
          <p:nvPr/>
        </p:nvGrpSpPr>
        <p:grpSpPr>
          <a:xfrm>
            <a:off x="7447741" y="2904685"/>
            <a:ext cx="101077" cy="107645"/>
            <a:chOff x="4811425" y="2065025"/>
            <a:chExt cx="41500" cy="44200"/>
          </a:xfrm>
        </p:grpSpPr>
        <p:sp>
          <p:nvSpPr>
            <p:cNvPr id="1959" name="Google Shape;1959;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70"/>
          <p:cNvGrpSpPr/>
          <p:nvPr/>
        </p:nvGrpSpPr>
        <p:grpSpPr>
          <a:xfrm>
            <a:off x="7740178" y="2904898"/>
            <a:ext cx="120867" cy="107218"/>
            <a:chOff x="4929875" y="2065025"/>
            <a:chExt cx="49625" cy="44025"/>
          </a:xfrm>
        </p:grpSpPr>
        <p:sp>
          <p:nvSpPr>
            <p:cNvPr id="1962" name="Google Shape;1962;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70"/>
          <p:cNvGrpSpPr/>
          <p:nvPr/>
        </p:nvGrpSpPr>
        <p:grpSpPr>
          <a:xfrm>
            <a:off x="8068847" y="2907912"/>
            <a:ext cx="70206" cy="101191"/>
            <a:chOff x="5083925" y="2066350"/>
            <a:chExt cx="28825" cy="41550"/>
          </a:xfrm>
        </p:grpSpPr>
        <p:sp>
          <p:nvSpPr>
            <p:cNvPr id="1965" name="Google Shape;1965;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70"/>
          <p:cNvGrpSpPr/>
          <p:nvPr/>
        </p:nvGrpSpPr>
        <p:grpSpPr>
          <a:xfrm>
            <a:off x="7100401" y="2923559"/>
            <a:ext cx="181026" cy="69896"/>
            <a:chOff x="4659775" y="2072775"/>
            <a:chExt cx="74325" cy="28700"/>
          </a:xfrm>
        </p:grpSpPr>
        <p:sp>
          <p:nvSpPr>
            <p:cNvPr id="1968" name="Google Shape;1968;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 name="Google Shape;1971;p70"/>
          <p:cNvGrpSpPr/>
          <p:nvPr/>
        </p:nvGrpSpPr>
        <p:grpSpPr>
          <a:xfrm>
            <a:off x="8020257" y="2714124"/>
            <a:ext cx="167387" cy="89197"/>
            <a:chOff x="4662475" y="1976500"/>
            <a:chExt cx="68725" cy="36625"/>
          </a:xfrm>
        </p:grpSpPr>
        <p:sp>
          <p:nvSpPr>
            <p:cNvPr id="1972" name="Google Shape;1972;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70"/>
          <p:cNvGrpSpPr/>
          <p:nvPr/>
        </p:nvGrpSpPr>
        <p:grpSpPr>
          <a:xfrm>
            <a:off x="7717162" y="2717564"/>
            <a:ext cx="166899" cy="82317"/>
            <a:chOff x="4920150" y="1977875"/>
            <a:chExt cx="68525" cy="33800"/>
          </a:xfrm>
        </p:grpSpPr>
        <p:sp>
          <p:nvSpPr>
            <p:cNvPr id="1976" name="Google Shape;1976;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70"/>
          <p:cNvGrpSpPr/>
          <p:nvPr/>
        </p:nvGrpSpPr>
        <p:grpSpPr>
          <a:xfrm>
            <a:off x="7128319" y="3121482"/>
            <a:ext cx="125190" cy="127858"/>
            <a:chOff x="4676550" y="2160575"/>
            <a:chExt cx="51400" cy="52500"/>
          </a:xfrm>
        </p:grpSpPr>
        <p:sp>
          <p:nvSpPr>
            <p:cNvPr id="1980" name="Google Shape;1980;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70"/>
          <p:cNvGrpSpPr/>
          <p:nvPr/>
        </p:nvGrpSpPr>
        <p:grpSpPr>
          <a:xfrm>
            <a:off x="7425577" y="3128514"/>
            <a:ext cx="145405" cy="113794"/>
            <a:chOff x="4768325" y="2163475"/>
            <a:chExt cx="59700" cy="46725"/>
          </a:xfrm>
        </p:grpSpPr>
        <p:sp>
          <p:nvSpPr>
            <p:cNvPr id="1984" name="Google Shape;1984;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6" name="Google Shape;1986;p70"/>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0"/>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0"/>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2" name="Google Shape;1992;p70"/>
          <p:cNvGrpSpPr/>
          <p:nvPr/>
        </p:nvGrpSpPr>
        <p:grpSpPr>
          <a:xfrm>
            <a:off x="7441895" y="3383608"/>
            <a:ext cx="112768" cy="106853"/>
            <a:chOff x="4768575" y="2253950"/>
            <a:chExt cx="46300" cy="43875"/>
          </a:xfrm>
        </p:grpSpPr>
        <p:sp>
          <p:nvSpPr>
            <p:cNvPr id="1993" name="Google Shape;1993;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70"/>
          <p:cNvGrpSpPr/>
          <p:nvPr/>
        </p:nvGrpSpPr>
        <p:grpSpPr>
          <a:xfrm>
            <a:off x="7741518" y="3872634"/>
            <a:ext cx="118187" cy="146246"/>
            <a:chOff x="4960900" y="2433225"/>
            <a:chExt cx="48525" cy="60050"/>
          </a:xfrm>
        </p:grpSpPr>
        <p:sp>
          <p:nvSpPr>
            <p:cNvPr id="1996" name="Google Shape;1996;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70"/>
          <p:cNvGrpSpPr/>
          <p:nvPr/>
        </p:nvGrpSpPr>
        <p:grpSpPr>
          <a:xfrm>
            <a:off x="7430083" y="4136695"/>
            <a:ext cx="136394" cy="143810"/>
            <a:chOff x="4854075" y="2527625"/>
            <a:chExt cx="56000" cy="59050"/>
          </a:xfrm>
        </p:grpSpPr>
        <p:sp>
          <p:nvSpPr>
            <p:cNvPr id="1999" name="Google Shape;1999;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1" name="Google Shape;2001;p70"/>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4" name="Google Shape;2004;p70"/>
          <p:cNvGrpSpPr/>
          <p:nvPr/>
        </p:nvGrpSpPr>
        <p:grpSpPr>
          <a:xfrm>
            <a:off x="8054294" y="3600439"/>
            <a:ext cx="99312" cy="160797"/>
            <a:chOff x="5059700" y="2334775"/>
            <a:chExt cx="40775" cy="66025"/>
          </a:xfrm>
        </p:grpSpPr>
        <p:sp>
          <p:nvSpPr>
            <p:cNvPr id="2005" name="Google Shape;2005;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70"/>
          <p:cNvGrpSpPr/>
          <p:nvPr/>
        </p:nvGrpSpPr>
        <p:grpSpPr>
          <a:xfrm>
            <a:off x="8011458" y="3865571"/>
            <a:ext cx="184984" cy="160371"/>
            <a:chOff x="5037700" y="2430325"/>
            <a:chExt cx="75950" cy="65850"/>
          </a:xfrm>
        </p:grpSpPr>
        <p:sp>
          <p:nvSpPr>
            <p:cNvPr id="2015" name="Google Shape;2015;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70"/>
          <p:cNvGrpSpPr/>
          <p:nvPr/>
        </p:nvGrpSpPr>
        <p:grpSpPr>
          <a:xfrm>
            <a:off x="7430964" y="3632023"/>
            <a:ext cx="173014" cy="97629"/>
            <a:chOff x="4756975" y="2341800"/>
            <a:chExt cx="91975" cy="51925"/>
          </a:xfrm>
        </p:grpSpPr>
        <p:sp>
          <p:nvSpPr>
            <p:cNvPr id="2018" name="Google Shape;2018;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70"/>
          <p:cNvGrpSpPr/>
          <p:nvPr/>
        </p:nvGrpSpPr>
        <p:grpSpPr>
          <a:xfrm>
            <a:off x="7697901" y="4120720"/>
            <a:ext cx="212497" cy="175761"/>
            <a:chOff x="4943575" y="2516350"/>
            <a:chExt cx="98675" cy="81700"/>
          </a:xfrm>
        </p:grpSpPr>
        <p:sp>
          <p:nvSpPr>
            <p:cNvPr id="2039" name="Google Shape;2039;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70"/>
          <p:cNvGrpSpPr/>
          <p:nvPr/>
        </p:nvGrpSpPr>
        <p:grpSpPr>
          <a:xfrm>
            <a:off x="1955962" y="3346963"/>
            <a:ext cx="965351" cy="134611"/>
            <a:chOff x="4411970" y="2962952"/>
            <a:chExt cx="706544" cy="104212"/>
          </a:xfrm>
        </p:grpSpPr>
        <p:sp>
          <p:nvSpPr>
            <p:cNvPr id="2118" name="Google Shape;2118;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70"/>
          <p:cNvGrpSpPr/>
          <p:nvPr/>
        </p:nvGrpSpPr>
        <p:grpSpPr>
          <a:xfrm>
            <a:off x="1955962" y="2935877"/>
            <a:ext cx="960158" cy="289172"/>
            <a:chOff x="4411970" y="2726085"/>
            <a:chExt cx="643107" cy="193659"/>
          </a:xfrm>
        </p:grpSpPr>
        <p:sp>
          <p:nvSpPr>
            <p:cNvPr id="2123" name="Google Shape;2123;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70"/>
          <p:cNvGrpSpPr/>
          <p:nvPr/>
        </p:nvGrpSpPr>
        <p:grpSpPr>
          <a:xfrm>
            <a:off x="958854" y="3201987"/>
            <a:ext cx="833173" cy="259209"/>
            <a:chOff x="4411970" y="4340222"/>
            <a:chExt cx="779467" cy="242683"/>
          </a:xfrm>
        </p:grpSpPr>
        <p:sp>
          <p:nvSpPr>
            <p:cNvPr id="2127" name="Google Shape;2127;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70"/>
          <p:cNvGrpSpPr/>
          <p:nvPr/>
        </p:nvGrpSpPr>
        <p:grpSpPr>
          <a:xfrm>
            <a:off x="1955962" y="2597733"/>
            <a:ext cx="965160" cy="216230"/>
            <a:chOff x="4411970" y="2468674"/>
            <a:chExt cx="747317" cy="167425"/>
          </a:xfrm>
        </p:grpSpPr>
        <p:sp>
          <p:nvSpPr>
            <p:cNvPr id="2131" name="Google Shape;2131;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70"/>
          <p:cNvGrpSpPr/>
          <p:nvPr/>
        </p:nvGrpSpPr>
        <p:grpSpPr>
          <a:xfrm>
            <a:off x="954709" y="2502450"/>
            <a:ext cx="810451" cy="319148"/>
            <a:chOff x="4411970" y="3686602"/>
            <a:chExt cx="797845" cy="314215"/>
          </a:xfrm>
        </p:grpSpPr>
        <p:sp>
          <p:nvSpPr>
            <p:cNvPr id="2134" name="Google Shape;2134;p70"/>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0"/>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0"/>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0"/>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0"/>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9" name="Google Shape;2139;p70"/>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0" name="Google Shape;2140;p70"/>
          <p:cNvGrpSpPr/>
          <p:nvPr/>
        </p:nvGrpSpPr>
        <p:grpSpPr>
          <a:xfrm>
            <a:off x="954806" y="2256974"/>
            <a:ext cx="1970333" cy="208784"/>
            <a:chOff x="6336019" y="3733725"/>
            <a:chExt cx="2566206" cy="351310"/>
          </a:xfrm>
        </p:grpSpPr>
        <p:sp>
          <p:nvSpPr>
            <p:cNvPr id="2141" name="Google Shape;2141;p70"/>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0"/>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0"/>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0"/>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 name="Google Shape;2145;p70"/>
          <p:cNvGrpSpPr/>
          <p:nvPr/>
        </p:nvGrpSpPr>
        <p:grpSpPr>
          <a:xfrm>
            <a:off x="1955962" y="3864529"/>
            <a:ext cx="946551" cy="153200"/>
            <a:chOff x="4404545" y="3301592"/>
            <a:chExt cx="782403" cy="129272"/>
          </a:xfrm>
        </p:grpSpPr>
        <p:sp>
          <p:nvSpPr>
            <p:cNvPr id="2146" name="Google Shape;2146;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0"/>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 name="Google Shape;2148;p70"/>
          <p:cNvGrpSpPr/>
          <p:nvPr/>
        </p:nvGrpSpPr>
        <p:grpSpPr>
          <a:xfrm>
            <a:off x="1955962" y="3603488"/>
            <a:ext cx="962257" cy="139127"/>
            <a:chOff x="4411970" y="3131459"/>
            <a:chExt cx="710520" cy="117397"/>
          </a:xfrm>
        </p:grpSpPr>
        <p:sp>
          <p:nvSpPr>
            <p:cNvPr id="2149" name="Google Shape;2149;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1" name="Google Shape;2151;p70"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 name="Google Shape;2152;p70"/>
          <p:cNvGrpSpPr/>
          <p:nvPr/>
        </p:nvGrpSpPr>
        <p:grpSpPr>
          <a:xfrm>
            <a:off x="956107" y="3538282"/>
            <a:ext cx="823838" cy="458988"/>
            <a:chOff x="4411970" y="1801825"/>
            <a:chExt cx="734586" cy="409262"/>
          </a:xfrm>
        </p:grpSpPr>
        <p:sp>
          <p:nvSpPr>
            <p:cNvPr id="2153" name="Google Shape;2153;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70"/>
          <p:cNvGrpSpPr/>
          <p:nvPr/>
        </p:nvGrpSpPr>
        <p:grpSpPr>
          <a:xfrm>
            <a:off x="956107" y="4086708"/>
            <a:ext cx="856348" cy="212039"/>
            <a:chOff x="4411970" y="2233974"/>
            <a:chExt cx="763574" cy="189068"/>
          </a:xfrm>
        </p:grpSpPr>
        <p:sp>
          <p:nvSpPr>
            <p:cNvPr id="2156" name="Google Shape;2156;p70"/>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0"/>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70"/>
          <p:cNvGrpSpPr/>
          <p:nvPr/>
        </p:nvGrpSpPr>
        <p:grpSpPr>
          <a:xfrm>
            <a:off x="3066303" y="2262044"/>
            <a:ext cx="511602" cy="511602"/>
            <a:chOff x="5681300" y="2527788"/>
            <a:chExt cx="805800" cy="805800"/>
          </a:xfrm>
        </p:grpSpPr>
        <p:sp>
          <p:nvSpPr>
            <p:cNvPr id="2159" name="Google Shape;2159;p70"/>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70"/>
          <p:cNvGrpSpPr/>
          <p:nvPr/>
        </p:nvGrpSpPr>
        <p:grpSpPr>
          <a:xfrm>
            <a:off x="3063497" y="3028627"/>
            <a:ext cx="513021" cy="512935"/>
            <a:chOff x="4049800" y="640400"/>
            <a:chExt cx="858900" cy="858900"/>
          </a:xfrm>
        </p:grpSpPr>
        <p:sp>
          <p:nvSpPr>
            <p:cNvPr id="2162" name="Google Shape;2162;p70"/>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0"/>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 name="Google Shape;2164;p70"/>
          <p:cNvGrpSpPr/>
          <p:nvPr/>
        </p:nvGrpSpPr>
        <p:grpSpPr>
          <a:xfrm>
            <a:off x="2980696" y="3680519"/>
            <a:ext cx="686489" cy="686585"/>
            <a:chOff x="5080188" y="927900"/>
            <a:chExt cx="961200" cy="961200"/>
          </a:xfrm>
        </p:grpSpPr>
        <p:sp>
          <p:nvSpPr>
            <p:cNvPr id="2165" name="Google Shape;2165;p7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70"/>
          <p:cNvGrpSpPr/>
          <p:nvPr/>
        </p:nvGrpSpPr>
        <p:grpSpPr>
          <a:xfrm>
            <a:off x="3763848" y="3773248"/>
            <a:ext cx="510373" cy="510937"/>
            <a:chOff x="7508249" y="1522825"/>
            <a:chExt cx="1326332" cy="1322987"/>
          </a:xfrm>
        </p:grpSpPr>
        <p:sp>
          <p:nvSpPr>
            <p:cNvPr id="2174" name="Google Shape;2174;p70"/>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0"/>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0"/>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0"/>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0"/>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0"/>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0"/>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0"/>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0"/>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0"/>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70"/>
          <p:cNvGrpSpPr/>
          <p:nvPr/>
        </p:nvGrpSpPr>
        <p:grpSpPr>
          <a:xfrm>
            <a:off x="4455441" y="3774653"/>
            <a:ext cx="492652" cy="503348"/>
            <a:chOff x="6039282" y="1042577"/>
            <a:chExt cx="734315" cy="731929"/>
          </a:xfrm>
        </p:grpSpPr>
        <p:sp>
          <p:nvSpPr>
            <p:cNvPr id="2185" name="Google Shape;2185;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 name="Google Shape;2206;p70"/>
          <p:cNvGrpSpPr/>
          <p:nvPr/>
        </p:nvGrpSpPr>
        <p:grpSpPr>
          <a:xfrm>
            <a:off x="5095855" y="2270694"/>
            <a:ext cx="483304" cy="504902"/>
            <a:chOff x="1825800" y="1651625"/>
            <a:chExt cx="568125" cy="591775"/>
          </a:xfrm>
        </p:grpSpPr>
        <p:sp>
          <p:nvSpPr>
            <p:cNvPr id="2207" name="Google Shape;2207;p70"/>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0"/>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0"/>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0"/>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0"/>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3" name="Google Shape;2213;p70"/>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0"/>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0"/>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0"/>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0"/>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218" name="Google Shape;2218;p7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222"/>
        <p:cNvGrpSpPr/>
        <p:nvPr/>
      </p:nvGrpSpPr>
      <p:grpSpPr>
        <a:xfrm>
          <a:off x="0" y="0"/>
          <a:ext cx="0" cy="0"/>
          <a:chOff x="0" y="0"/>
          <a:chExt cx="0" cy="0"/>
        </a:xfrm>
      </p:grpSpPr>
      <p:grpSp>
        <p:nvGrpSpPr>
          <p:cNvPr id="2223" name="Google Shape;2223;p71"/>
          <p:cNvGrpSpPr/>
          <p:nvPr/>
        </p:nvGrpSpPr>
        <p:grpSpPr>
          <a:xfrm>
            <a:off x="722059" y="955168"/>
            <a:ext cx="2492868" cy="1379876"/>
            <a:chOff x="2654821" y="2311071"/>
            <a:chExt cx="2279715" cy="1262120"/>
          </a:xfrm>
        </p:grpSpPr>
        <p:grpSp>
          <p:nvGrpSpPr>
            <p:cNvPr id="2224" name="Google Shape;2224;p71"/>
            <p:cNvGrpSpPr/>
            <p:nvPr/>
          </p:nvGrpSpPr>
          <p:grpSpPr>
            <a:xfrm>
              <a:off x="4034269" y="2840745"/>
              <a:ext cx="40212" cy="36437"/>
              <a:chOff x="4293400" y="2574725"/>
              <a:chExt cx="84425" cy="80100"/>
            </a:xfrm>
          </p:grpSpPr>
          <p:sp>
            <p:nvSpPr>
              <p:cNvPr id="2225" name="Google Shape;2225;p7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226" name="Google Shape;2226;p7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 name="Google Shape;2227;p71"/>
            <p:cNvGrpSpPr/>
            <p:nvPr/>
          </p:nvGrpSpPr>
          <p:grpSpPr>
            <a:xfrm>
              <a:off x="3894606" y="2334874"/>
              <a:ext cx="913198" cy="518984"/>
              <a:chOff x="4000175" y="1462675"/>
              <a:chExt cx="1917275" cy="1140875"/>
            </a:xfrm>
          </p:grpSpPr>
          <p:sp>
            <p:nvSpPr>
              <p:cNvPr id="2228" name="Google Shape;2228;p7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229" name="Google Shape;2229;p71"/>
              <p:cNvGrpSpPr/>
              <p:nvPr/>
            </p:nvGrpSpPr>
            <p:grpSpPr>
              <a:xfrm>
                <a:off x="4000175" y="1462675"/>
                <a:ext cx="1917275" cy="1140875"/>
                <a:chOff x="4000175" y="1462675"/>
                <a:chExt cx="1917275" cy="1140875"/>
              </a:xfrm>
            </p:grpSpPr>
            <p:sp>
              <p:nvSpPr>
                <p:cNvPr id="2230" name="Google Shape;2230;p7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231" name="Google Shape;2231;p7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35" name="Google Shape;2235;p7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6" name="Google Shape;2236;p71"/>
            <p:cNvGrpSpPr/>
            <p:nvPr/>
          </p:nvGrpSpPr>
          <p:grpSpPr>
            <a:xfrm>
              <a:off x="3875768" y="2846704"/>
              <a:ext cx="44796" cy="47366"/>
              <a:chOff x="3960625" y="2587825"/>
              <a:chExt cx="94050" cy="104125"/>
            </a:xfrm>
          </p:grpSpPr>
          <p:sp>
            <p:nvSpPr>
              <p:cNvPr id="2237" name="Google Shape;2237;p7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238" name="Google Shape;2238;p7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71"/>
            <p:cNvGrpSpPr/>
            <p:nvPr/>
          </p:nvGrpSpPr>
          <p:grpSpPr>
            <a:xfrm>
              <a:off x="3782759" y="2807162"/>
              <a:ext cx="82686" cy="85487"/>
              <a:chOff x="3765350" y="2500900"/>
              <a:chExt cx="173600" cy="187925"/>
            </a:xfrm>
          </p:grpSpPr>
          <p:sp>
            <p:nvSpPr>
              <p:cNvPr id="2240" name="Google Shape;2240;p7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241" name="Google Shape;2241;p7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71"/>
            <p:cNvGrpSpPr/>
            <p:nvPr/>
          </p:nvGrpSpPr>
          <p:grpSpPr>
            <a:xfrm>
              <a:off x="3775674" y="2798496"/>
              <a:ext cx="40545" cy="23564"/>
              <a:chOff x="3750475" y="2481850"/>
              <a:chExt cx="85125" cy="51800"/>
            </a:xfrm>
          </p:grpSpPr>
          <p:sp>
            <p:nvSpPr>
              <p:cNvPr id="2247" name="Google Shape;2247;p7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249" name="Google Shape;2249;p71"/>
            <p:cNvGrpSpPr/>
            <p:nvPr/>
          </p:nvGrpSpPr>
          <p:grpSpPr>
            <a:xfrm>
              <a:off x="3716946" y="2776024"/>
              <a:ext cx="81971" cy="76912"/>
              <a:chOff x="3627175" y="2432450"/>
              <a:chExt cx="172100" cy="169075"/>
            </a:xfrm>
          </p:grpSpPr>
          <p:sp>
            <p:nvSpPr>
              <p:cNvPr id="2250" name="Google Shape;2250;p7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252" name="Google Shape;2252;p7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253" name="Google Shape;2253;p71"/>
            <p:cNvGrpSpPr/>
            <p:nvPr/>
          </p:nvGrpSpPr>
          <p:grpSpPr>
            <a:xfrm>
              <a:off x="3685682" y="2845624"/>
              <a:ext cx="29311" cy="45055"/>
              <a:chOff x="3561536" y="2585450"/>
              <a:chExt cx="61539" cy="99045"/>
            </a:xfrm>
          </p:grpSpPr>
          <p:sp>
            <p:nvSpPr>
              <p:cNvPr id="2254" name="Google Shape;2254;p7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256" name="Google Shape;2256;p71"/>
            <p:cNvGrpSpPr/>
            <p:nvPr/>
          </p:nvGrpSpPr>
          <p:grpSpPr>
            <a:xfrm>
              <a:off x="3849905" y="2572252"/>
              <a:ext cx="74339" cy="119559"/>
              <a:chOff x="3906325" y="1984500"/>
              <a:chExt cx="156075" cy="262825"/>
            </a:xfrm>
          </p:grpSpPr>
          <p:sp>
            <p:nvSpPr>
              <p:cNvPr id="2257" name="Google Shape;2257;p7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258" name="Google Shape;2258;p7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 name="Google Shape;2259;p71"/>
            <p:cNvGrpSpPr/>
            <p:nvPr/>
          </p:nvGrpSpPr>
          <p:grpSpPr>
            <a:xfrm>
              <a:off x="2654821" y="2414345"/>
              <a:ext cx="667570" cy="558731"/>
              <a:chOff x="1397225" y="1637375"/>
              <a:chExt cx="1401575" cy="1228250"/>
            </a:xfrm>
          </p:grpSpPr>
          <p:sp>
            <p:nvSpPr>
              <p:cNvPr id="2260" name="Google Shape;2260;p7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261" name="Google Shape;2261;p71"/>
              <p:cNvGrpSpPr/>
              <p:nvPr/>
            </p:nvGrpSpPr>
            <p:grpSpPr>
              <a:xfrm>
                <a:off x="1397225" y="1637375"/>
                <a:ext cx="1398775" cy="1228250"/>
                <a:chOff x="1397225" y="1637375"/>
                <a:chExt cx="1398775" cy="1228250"/>
              </a:xfrm>
            </p:grpSpPr>
            <p:sp>
              <p:nvSpPr>
                <p:cNvPr id="2262" name="Google Shape;2262;p7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64" name="Google Shape;2264;p71"/>
            <p:cNvGrpSpPr/>
            <p:nvPr/>
          </p:nvGrpSpPr>
          <p:grpSpPr>
            <a:xfrm>
              <a:off x="3230417" y="3103734"/>
              <a:ext cx="282982" cy="280332"/>
              <a:chOff x="2605700" y="3152850"/>
              <a:chExt cx="594125" cy="616250"/>
            </a:xfrm>
          </p:grpSpPr>
          <p:sp>
            <p:nvSpPr>
              <p:cNvPr id="2265" name="Google Shape;2265;p7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266" name="Google Shape;2266;p7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267" name="Google Shape;2267;p71"/>
            <p:cNvGrpSpPr/>
            <p:nvPr/>
          </p:nvGrpSpPr>
          <p:grpSpPr>
            <a:xfrm>
              <a:off x="3265985" y="3226989"/>
              <a:ext cx="87151" cy="346202"/>
              <a:chOff x="2680375" y="3423800"/>
              <a:chExt cx="182975" cy="761050"/>
            </a:xfrm>
          </p:grpSpPr>
          <p:sp>
            <p:nvSpPr>
              <p:cNvPr id="2268" name="Google Shape;2268;p7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269" name="Google Shape;2269;p7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71"/>
            <p:cNvGrpSpPr/>
            <p:nvPr/>
          </p:nvGrpSpPr>
          <p:grpSpPr>
            <a:xfrm>
              <a:off x="3855466" y="3289811"/>
              <a:ext cx="112514" cy="94210"/>
              <a:chOff x="3918000" y="3561900"/>
              <a:chExt cx="236225" cy="207100"/>
            </a:xfrm>
          </p:grpSpPr>
          <p:sp>
            <p:nvSpPr>
              <p:cNvPr id="2271" name="Google Shape;2271;p7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272" name="Google Shape;2272;p7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3" name="Google Shape;2273;p7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276" name="Google Shape;2276;p71"/>
            <p:cNvGrpSpPr/>
            <p:nvPr/>
          </p:nvGrpSpPr>
          <p:grpSpPr>
            <a:xfrm>
              <a:off x="2905224" y="2311071"/>
              <a:ext cx="596721" cy="528992"/>
              <a:chOff x="1922950" y="1410350"/>
              <a:chExt cx="1252825" cy="1162875"/>
            </a:xfrm>
          </p:grpSpPr>
          <p:sp>
            <p:nvSpPr>
              <p:cNvPr id="2277" name="Google Shape;2277;p7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293" name="Google Shape;2293;p7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313" name="Google Shape;2313;p7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14" name="Google Shape;2314;p7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5" name="Google Shape;2315;p71"/>
            <p:cNvGrpSpPr/>
            <p:nvPr/>
          </p:nvGrpSpPr>
          <p:grpSpPr>
            <a:xfrm>
              <a:off x="3280929" y="3294542"/>
              <a:ext cx="109894" cy="272224"/>
              <a:chOff x="2711750" y="3572300"/>
              <a:chExt cx="230725" cy="598425"/>
            </a:xfrm>
          </p:grpSpPr>
          <p:sp>
            <p:nvSpPr>
              <p:cNvPr id="2316" name="Google Shape;2316;p7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8" name="Google Shape;2318;p7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9" name="Google Shape;2319;p71"/>
            <p:cNvGrpSpPr/>
            <p:nvPr/>
          </p:nvGrpSpPr>
          <p:grpSpPr>
            <a:xfrm>
              <a:off x="3790439" y="2408636"/>
              <a:ext cx="73017" cy="75684"/>
              <a:chOff x="3781475" y="1624825"/>
              <a:chExt cx="153300" cy="166375"/>
            </a:xfrm>
          </p:grpSpPr>
          <p:sp>
            <p:nvSpPr>
              <p:cNvPr id="2320" name="Google Shape;2320;p7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4" name="Google Shape;2324;p7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1" name="Google Shape;2331;p71"/>
            <p:cNvGrpSpPr/>
            <p:nvPr/>
          </p:nvGrpSpPr>
          <p:grpSpPr>
            <a:xfrm>
              <a:off x="4403342" y="3107749"/>
              <a:ext cx="316680" cy="101374"/>
              <a:chOff x="5068275" y="3161675"/>
              <a:chExt cx="664875" cy="222850"/>
            </a:xfrm>
          </p:grpSpPr>
          <p:sp>
            <p:nvSpPr>
              <p:cNvPr id="2332" name="Google Shape;2332;p7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6" name="Google Shape;2336;p7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5" name="Google Shape;2365;p71"/>
            <p:cNvGrpSpPr/>
            <p:nvPr/>
          </p:nvGrpSpPr>
          <p:grpSpPr>
            <a:xfrm>
              <a:off x="3697513" y="2707266"/>
              <a:ext cx="59549" cy="79733"/>
              <a:chOff x="3586375" y="2281300"/>
              <a:chExt cx="125025" cy="175275"/>
            </a:xfrm>
          </p:grpSpPr>
          <p:sp>
            <p:nvSpPr>
              <p:cNvPr id="2366" name="Google Shape;2366;p7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8" name="Google Shape;2368;p7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71"/>
            <p:cNvGrpSpPr/>
            <p:nvPr/>
          </p:nvGrpSpPr>
          <p:grpSpPr>
            <a:xfrm>
              <a:off x="4513224" y="3221724"/>
              <a:ext cx="274563" cy="280321"/>
              <a:chOff x="5298975" y="3412225"/>
              <a:chExt cx="576450" cy="616225"/>
            </a:xfrm>
          </p:grpSpPr>
          <p:sp>
            <p:nvSpPr>
              <p:cNvPr id="2370" name="Google Shape;2370;p7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71" name="Google Shape;2371;p7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71"/>
            <p:cNvGrpSpPr/>
            <p:nvPr/>
          </p:nvGrpSpPr>
          <p:grpSpPr>
            <a:xfrm>
              <a:off x="4824403" y="3421846"/>
              <a:ext cx="110132" cy="130647"/>
              <a:chOff x="5952300" y="3852150"/>
              <a:chExt cx="231225" cy="287200"/>
            </a:xfrm>
          </p:grpSpPr>
          <p:sp>
            <p:nvSpPr>
              <p:cNvPr id="2373" name="Google Shape;2373;p7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5" name="Google Shape;2375;p7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3" name="Google Shape;2383;p71"/>
            <p:cNvGrpSpPr/>
            <p:nvPr/>
          </p:nvGrpSpPr>
          <p:grpSpPr>
            <a:xfrm>
              <a:off x="4295710" y="3079670"/>
              <a:ext cx="14968" cy="27135"/>
              <a:chOff x="4842300" y="3099950"/>
              <a:chExt cx="31425" cy="59650"/>
            </a:xfrm>
          </p:grpSpPr>
          <p:sp>
            <p:nvSpPr>
              <p:cNvPr id="2384" name="Google Shape;2384;p7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8" name="Google Shape;2388;p7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71"/>
            <p:cNvGrpSpPr/>
            <p:nvPr/>
          </p:nvGrpSpPr>
          <p:grpSpPr>
            <a:xfrm>
              <a:off x="3831056" y="2816010"/>
              <a:ext cx="37378" cy="27612"/>
              <a:chOff x="3866750" y="2520350"/>
              <a:chExt cx="78475" cy="60700"/>
            </a:xfrm>
          </p:grpSpPr>
          <p:sp>
            <p:nvSpPr>
              <p:cNvPr id="2397" name="Google Shape;2397;p7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1" name="Google Shape;2401;p7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8" name="Google Shape;2418;p7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30" name="Google Shape;2430;p7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3" name="Google Shape;2443;p71"/>
            <p:cNvGrpSpPr/>
            <p:nvPr/>
          </p:nvGrpSpPr>
          <p:grpSpPr>
            <a:xfrm>
              <a:off x="3632736" y="3051591"/>
              <a:ext cx="63288" cy="45217"/>
              <a:chOff x="3450375" y="3038225"/>
              <a:chExt cx="132875" cy="99400"/>
            </a:xfrm>
          </p:grpSpPr>
          <p:sp>
            <p:nvSpPr>
              <p:cNvPr id="2444" name="Google Shape;2444;p7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6" name="Google Shape;2446;p7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55" name="Google Shape;2455;p7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65" name="Google Shape;2465;p7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71" name="Google Shape;2471;p7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71"/>
          <p:cNvGrpSpPr/>
          <p:nvPr/>
        </p:nvGrpSpPr>
        <p:grpSpPr>
          <a:xfrm>
            <a:off x="719116" y="2850945"/>
            <a:ext cx="2622876" cy="1333540"/>
            <a:chOff x="238125" y="1038125"/>
            <a:chExt cx="7146800" cy="3633625"/>
          </a:xfrm>
        </p:grpSpPr>
        <p:sp>
          <p:nvSpPr>
            <p:cNvPr id="2482" name="Google Shape;2482;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71"/>
          <p:cNvGrpSpPr/>
          <p:nvPr/>
        </p:nvGrpSpPr>
        <p:grpSpPr>
          <a:xfrm>
            <a:off x="5834044" y="993055"/>
            <a:ext cx="2590840" cy="1380235"/>
            <a:chOff x="233350" y="949250"/>
            <a:chExt cx="7137300" cy="3802300"/>
          </a:xfrm>
        </p:grpSpPr>
        <p:sp>
          <p:nvSpPr>
            <p:cNvPr id="4055" name="Google Shape;4055;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6" name="Google Shape;4106;p71"/>
          <p:cNvGrpSpPr/>
          <p:nvPr/>
        </p:nvGrpSpPr>
        <p:grpSpPr>
          <a:xfrm>
            <a:off x="7648473" y="3037828"/>
            <a:ext cx="104231" cy="320340"/>
            <a:chOff x="7564426" y="3224343"/>
            <a:chExt cx="119985" cy="368801"/>
          </a:xfrm>
        </p:grpSpPr>
        <p:sp>
          <p:nvSpPr>
            <p:cNvPr id="4107" name="Google Shape;4107;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71"/>
          <p:cNvGrpSpPr/>
          <p:nvPr/>
        </p:nvGrpSpPr>
        <p:grpSpPr>
          <a:xfrm>
            <a:off x="7347962" y="3031929"/>
            <a:ext cx="189489" cy="332132"/>
            <a:chOff x="8370831" y="3202002"/>
            <a:chExt cx="218129" cy="382376"/>
          </a:xfrm>
        </p:grpSpPr>
        <p:sp>
          <p:nvSpPr>
            <p:cNvPr id="4110" name="Google Shape;4110;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71"/>
          <p:cNvGrpSpPr/>
          <p:nvPr/>
        </p:nvGrpSpPr>
        <p:grpSpPr>
          <a:xfrm>
            <a:off x="8071351" y="3443061"/>
            <a:ext cx="309429" cy="267000"/>
            <a:chOff x="6742064" y="3750480"/>
            <a:chExt cx="399315" cy="344560"/>
          </a:xfrm>
        </p:grpSpPr>
        <p:sp>
          <p:nvSpPr>
            <p:cNvPr id="4113" name="Google Shape;4113;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71"/>
          <p:cNvGrpSpPr/>
          <p:nvPr/>
        </p:nvGrpSpPr>
        <p:grpSpPr>
          <a:xfrm>
            <a:off x="7610370" y="3794109"/>
            <a:ext cx="180437" cy="281608"/>
            <a:chOff x="7248525" y="3739696"/>
            <a:chExt cx="230531" cy="359790"/>
          </a:xfrm>
        </p:grpSpPr>
        <p:sp>
          <p:nvSpPr>
            <p:cNvPr id="4116" name="Google Shape;4116;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8" name="Google Shape;4118;p71"/>
          <p:cNvGrpSpPr/>
          <p:nvPr/>
        </p:nvGrpSpPr>
        <p:grpSpPr>
          <a:xfrm>
            <a:off x="7856289" y="3437333"/>
            <a:ext cx="162896" cy="278710"/>
            <a:chOff x="7601242" y="3729267"/>
            <a:chExt cx="222566" cy="380803"/>
          </a:xfrm>
        </p:grpSpPr>
        <p:sp>
          <p:nvSpPr>
            <p:cNvPr id="4119" name="Google Shape;4119;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1" name="Google Shape;4121;p71"/>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2" name="Google Shape;4122;p71"/>
          <p:cNvGrpSpPr/>
          <p:nvPr/>
        </p:nvGrpSpPr>
        <p:grpSpPr>
          <a:xfrm>
            <a:off x="7345935" y="3438473"/>
            <a:ext cx="193543" cy="275990"/>
            <a:chOff x="8304647" y="3738687"/>
            <a:chExt cx="225076" cy="320956"/>
          </a:xfrm>
        </p:grpSpPr>
        <p:sp>
          <p:nvSpPr>
            <p:cNvPr id="4123" name="Google Shape;4123;p7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71"/>
          <p:cNvGrpSpPr/>
          <p:nvPr/>
        </p:nvGrpSpPr>
        <p:grpSpPr>
          <a:xfrm>
            <a:off x="7618427" y="3438473"/>
            <a:ext cx="178492" cy="275990"/>
            <a:chOff x="8615101" y="3738687"/>
            <a:chExt cx="207573" cy="320956"/>
          </a:xfrm>
        </p:grpSpPr>
        <p:sp>
          <p:nvSpPr>
            <p:cNvPr id="4127" name="Google Shape;4127;p7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0" name="Google Shape;4130;p71"/>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1" name="Google Shape;4131;p71"/>
          <p:cNvGrpSpPr/>
          <p:nvPr/>
        </p:nvGrpSpPr>
        <p:grpSpPr>
          <a:xfrm>
            <a:off x="6013132" y="3559961"/>
            <a:ext cx="557671" cy="511283"/>
            <a:chOff x="6015419" y="3716859"/>
            <a:chExt cx="557671" cy="511283"/>
          </a:xfrm>
        </p:grpSpPr>
        <p:sp>
          <p:nvSpPr>
            <p:cNvPr id="4132" name="Google Shape;4132;p7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3" name="Google Shape;4133;p71"/>
            <p:cNvGrpSpPr/>
            <p:nvPr/>
          </p:nvGrpSpPr>
          <p:grpSpPr>
            <a:xfrm>
              <a:off x="6036094" y="3716980"/>
              <a:ext cx="529860" cy="510468"/>
              <a:chOff x="6036094" y="3716980"/>
              <a:chExt cx="529860" cy="510468"/>
            </a:xfrm>
          </p:grpSpPr>
          <p:sp>
            <p:nvSpPr>
              <p:cNvPr id="4134" name="Google Shape;4134;p7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4" name="Google Shape;4144;p71"/>
          <p:cNvGrpSpPr/>
          <p:nvPr/>
        </p:nvGrpSpPr>
        <p:grpSpPr>
          <a:xfrm>
            <a:off x="6642017" y="2916730"/>
            <a:ext cx="576302" cy="511871"/>
            <a:chOff x="6644304" y="3073628"/>
            <a:chExt cx="576302" cy="511871"/>
          </a:xfrm>
        </p:grpSpPr>
        <p:sp>
          <p:nvSpPr>
            <p:cNvPr id="4145" name="Google Shape;4145;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6" name="Google Shape;4146;p71"/>
            <p:cNvGrpSpPr/>
            <p:nvPr/>
          </p:nvGrpSpPr>
          <p:grpSpPr>
            <a:xfrm>
              <a:off x="6712169" y="3085440"/>
              <a:ext cx="481622" cy="494913"/>
              <a:chOff x="6712169" y="3085440"/>
              <a:chExt cx="481622" cy="494913"/>
            </a:xfrm>
          </p:grpSpPr>
          <p:sp>
            <p:nvSpPr>
              <p:cNvPr id="4147" name="Google Shape;4147;p7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2" name="Google Shape;4152;p7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5" name="Google Shape;4155;p71"/>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6" name="Google Shape;4156;p71"/>
          <p:cNvGrpSpPr/>
          <p:nvPr/>
        </p:nvGrpSpPr>
        <p:grpSpPr>
          <a:xfrm>
            <a:off x="6649868" y="3559725"/>
            <a:ext cx="560631" cy="511352"/>
            <a:chOff x="6652154" y="3716623"/>
            <a:chExt cx="560631" cy="511352"/>
          </a:xfrm>
        </p:grpSpPr>
        <p:sp>
          <p:nvSpPr>
            <p:cNvPr id="4157" name="Google Shape;4157;p7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8" name="Google Shape;4158;p71"/>
            <p:cNvGrpSpPr/>
            <p:nvPr/>
          </p:nvGrpSpPr>
          <p:grpSpPr>
            <a:xfrm>
              <a:off x="6669657" y="3716715"/>
              <a:ext cx="466779" cy="464290"/>
              <a:chOff x="6669657" y="3716715"/>
              <a:chExt cx="466779" cy="464290"/>
            </a:xfrm>
          </p:grpSpPr>
          <p:sp>
            <p:nvSpPr>
              <p:cNvPr id="4159" name="Google Shape;4159;p7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2" name="Google Shape;4172;p71"/>
          <p:cNvGrpSpPr/>
          <p:nvPr/>
        </p:nvGrpSpPr>
        <p:grpSpPr>
          <a:xfrm>
            <a:off x="7843959" y="3841134"/>
            <a:ext cx="187557" cy="187557"/>
            <a:chOff x="8565775" y="671075"/>
            <a:chExt cx="441000" cy="441000"/>
          </a:xfrm>
        </p:grpSpPr>
        <p:sp>
          <p:nvSpPr>
            <p:cNvPr id="4173" name="Google Shape;4173;p7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5" name="Google Shape;4175;p71"/>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71"/>
          <p:cNvGrpSpPr/>
          <p:nvPr/>
        </p:nvGrpSpPr>
        <p:grpSpPr>
          <a:xfrm>
            <a:off x="5997814" y="2919352"/>
            <a:ext cx="587871" cy="512373"/>
            <a:chOff x="6000100" y="3076250"/>
            <a:chExt cx="587871" cy="512373"/>
          </a:xfrm>
        </p:grpSpPr>
        <p:sp>
          <p:nvSpPr>
            <p:cNvPr id="4178" name="Google Shape;4178;p7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9" name="Google Shape;4179;p71"/>
            <p:cNvGrpSpPr/>
            <p:nvPr/>
          </p:nvGrpSpPr>
          <p:grpSpPr>
            <a:xfrm>
              <a:off x="6031360" y="3076713"/>
              <a:ext cx="539107" cy="480965"/>
              <a:chOff x="6031360" y="3076713"/>
              <a:chExt cx="539107" cy="480965"/>
            </a:xfrm>
          </p:grpSpPr>
          <p:sp>
            <p:nvSpPr>
              <p:cNvPr id="4180" name="Google Shape;4180;p7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7" name="Google Shape;4187;p71"/>
          <p:cNvGrpSpPr/>
          <p:nvPr/>
        </p:nvGrpSpPr>
        <p:grpSpPr>
          <a:xfrm>
            <a:off x="3369305" y="938716"/>
            <a:ext cx="2310381" cy="1488888"/>
            <a:chOff x="229225" y="549050"/>
            <a:chExt cx="7161750" cy="4615275"/>
          </a:xfrm>
        </p:grpSpPr>
        <p:sp>
          <p:nvSpPr>
            <p:cNvPr id="4188" name="Google Shape;4188;p7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71"/>
          <p:cNvGrpSpPr/>
          <p:nvPr/>
        </p:nvGrpSpPr>
        <p:grpSpPr>
          <a:xfrm>
            <a:off x="3514723" y="2830563"/>
            <a:ext cx="2310282" cy="1374222"/>
            <a:chOff x="238125" y="732525"/>
            <a:chExt cx="7130500" cy="4241425"/>
          </a:xfrm>
        </p:grpSpPr>
        <p:sp>
          <p:nvSpPr>
            <p:cNvPr id="4306" name="Google Shape;4306;p7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423"/>
        <p:cNvGrpSpPr/>
        <p:nvPr/>
      </p:nvGrpSpPr>
      <p:grpSpPr>
        <a:xfrm>
          <a:off x="0" y="0"/>
          <a:ext cx="0" cy="0"/>
          <a:chOff x="0" y="0"/>
          <a:chExt cx="0" cy="0"/>
        </a:xfrm>
      </p:grpSpPr>
      <p:grpSp>
        <p:nvGrpSpPr>
          <p:cNvPr id="4424" name="Google Shape;4424;p72"/>
          <p:cNvGrpSpPr/>
          <p:nvPr/>
        </p:nvGrpSpPr>
        <p:grpSpPr>
          <a:xfrm>
            <a:off x="725414" y="969763"/>
            <a:ext cx="2507799" cy="206239"/>
            <a:chOff x="106648" y="895722"/>
            <a:chExt cx="4481413" cy="374300"/>
          </a:xfrm>
        </p:grpSpPr>
        <p:grpSp>
          <p:nvGrpSpPr>
            <p:cNvPr id="4425" name="Google Shape;4425;p72"/>
            <p:cNvGrpSpPr/>
            <p:nvPr/>
          </p:nvGrpSpPr>
          <p:grpSpPr>
            <a:xfrm>
              <a:off x="2233276" y="895722"/>
              <a:ext cx="1082667" cy="223591"/>
              <a:chOff x="4808316" y="2800065"/>
              <a:chExt cx="1999386" cy="412910"/>
            </a:xfrm>
          </p:grpSpPr>
          <p:sp>
            <p:nvSpPr>
              <p:cNvPr id="4426" name="Google Shape;4426;p7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7" name="Google Shape;4427;p72"/>
              <p:cNvGrpSpPr/>
              <p:nvPr/>
            </p:nvGrpSpPr>
            <p:grpSpPr>
              <a:xfrm>
                <a:off x="4808316" y="2800065"/>
                <a:ext cx="92400" cy="411825"/>
                <a:chOff x="845575" y="2563700"/>
                <a:chExt cx="92400" cy="411825"/>
              </a:xfrm>
            </p:grpSpPr>
            <p:cxnSp>
              <p:nvCxnSpPr>
                <p:cNvPr id="4428" name="Google Shape;4428;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29" name="Google Shape;4429;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0" name="Google Shape;4430;p72"/>
            <p:cNvGrpSpPr/>
            <p:nvPr/>
          </p:nvGrpSpPr>
          <p:grpSpPr>
            <a:xfrm>
              <a:off x="106648" y="895722"/>
              <a:ext cx="1088401" cy="223591"/>
              <a:chOff x="881025" y="2800065"/>
              <a:chExt cx="2009975" cy="412910"/>
            </a:xfrm>
          </p:grpSpPr>
          <p:sp>
            <p:nvSpPr>
              <p:cNvPr id="4431" name="Google Shape;4431;p7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2" name="Google Shape;4432;p72"/>
              <p:cNvGrpSpPr/>
              <p:nvPr/>
            </p:nvGrpSpPr>
            <p:grpSpPr>
              <a:xfrm>
                <a:off x="881025" y="2800065"/>
                <a:ext cx="92400" cy="411825"/>
                <a:chOff x="845575" y="2563700"/>
                <a:chExt cx="92400" cy="411825"/>
              </a:xfrm>
            </p:grpSpPr>
            <p:cxnSp>
              <p:nvCxnSpPr>
                <p:cNvPr id="4433" name="Google Shape;443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34" name="Google Shape;443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5" name="Google Shape;4435;p72"/>
            <p:cNvGrpSpPr/>
            <p:nvPr/>
          </p:nvGrpSpPr>
          <p:grpSpPr>
            <a:xfrm>
              <a:off x="1172346" y="1047018"/>
              <a:ext cx="1083151" cy="223003"/>
              <a:chOff x="2849073" y="3079467"/>
              <a:chExt cx="2000279" cy="411825"/>
            </a:xfrm>
          </p:grpSpPr>
          <p:sp>
            <p:nvSpPr>
              <p:cNvPr id="4436" name="Google Shape;4436;p7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7" name="Google Shape;4437;p72"/>
              <p:cNvGrpSpPr/>
              <p:nvPr/>
            </p:nvGrpSpPr>
            <p:grpSpPr>
              <a:xfrm rot="10800000">
                <a:off x="2849073" y="3079467"/>
                <a:ext cx="92400" cy="411825"/>
                <a:chOff x="2070100" y="2563700"/>
                <a:chExt cx="92400" cy="411825"/>
              </a:xfrm>
            </p:grpSpPr>
            <p:cxnSp>
              <p:nvCxnSpPr>
                <p:cNvPr id="4438" name="Google Shape;443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39" name="Google Shape;443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40" name="Google Shape;4440;p72"/>
            <p:cNvGrpSpPr/>
            <p:nvPr/>
          </p:nvGrpSpPr>
          <p:grpSpPr>
            <a:xfrm>
              <a:off x="3290132" y="1047018"/>
              <a:ext cx="1297929" cy="223003"/>
              <a:chOff x="6760035" y="3079467"/>
              <a:chExt cx="2396914" cy="411825"/>
            </a:xfrm>
          </p:grpSpPr>
          <p:sp>
            <p:nvSpPr>
              <p:cNvPr id="4441" name="Google Shape;4441;p7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2" name="Google Shape;4442;p72"/>
              <p:cNvGrpSpPr/>
              <p:nvPr/>
            </p:nvGrpSpPr>
            <p:grpSpPr>
              <a:xfrm rot="10800000">
                <a:off x="6760035" y="3079467"/>
                <a:ext cx="92400" cy="411825"/>
                <a:chOff x="2070100" y="2563700"/>
                <a:chExt cx="92400" cy="411825"/>
              </a:xfrm>
            </p:grpSpPr>
            <p:cxnSp>
              <p:nvCxnSpPr>
                <p:cNvPr id="4443" name="Google Shape;444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44" name="Google Shape;444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45" name="Google Shape;4445;p72"/>
          <p:cNvGrpSpPr/>
          <p:nvPr/>
        </p:nvGrpSpPr>
        <p:grpSpPr>
          <a:xfrm>
            <a:off x="2143176" y="3369134"/>
            <a:ext cx="1086701" cy="799429"/>
            <a:chOff x="2183288" y="3555572"/>
            <a:chExt cx="1136241" cy="835873"/>
          </a:xfrm>
        </p:grpSpPr>
        <p:sp>
          <p:nvSpPr>
            <p:cNvPr id="4446" name="Google Shape;4446;p7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7" name="Google Shape;4447;p72"/>
            <p:cNvGrpSpPr/>
            <p:nvPr/>
          </p:nvGrpSpPr>
          <p:grpSpPr>
            <a:xfrm>
              <a:off x="2205895" y="3637269"/>
              <a:ext cx="1089848" cy="724993"/>
              <a:chOff x="2205895" y="3637269"/>
              <a:chExt cx="1089848" cy="724993"/>
            </a:xfrm>
          </p:grpSpPr>
          <p:sp>
            <p:nvSpPr>
              <p:cNvPr id="4448" name="Google Shape;4448;p7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4" name="Google Shape;4454;p7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55" name="Google Shape;4455;p7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56" name="Google Shape;4456;p72"/>
            <p:cNvGrpSpPr/>
            <p:nvPr/>
          </p:nvGrpSpPr>
          <p:grpSpPr>
            <a:xfrm>
              <a:off x="3173850" y="3779426"/>
              <a:ext cx="145679" cy="70048"/>
              <a:chOff x="3173850" y="3779426"/>
              <a:chExt cx="145679" cy="70048"/>
            </a:xfrm>
          </p:grpSpPr>
          <p:cxnSp>
            <p:nvCxnSpPr>
              <p:cNvPr id="4457" name="Google Shape;4457;p7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458" name="Google Shape;4458;p7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9" name="Google Shape;4459;p72"/>
            <p:cNvGrpSpPr/>
            <p:nvPr/>
          </p:nvGrpSpPr>
          <p:grpSpPr>
            <a:xfrm>
              <a:off x="2183288" y="4139483"/>
              <a:ext cx="145133" cy="70048"/>
              <a:chOff x="2183288" y="4139483"/>
              <a:chExt cx="145133" cy="70048"/>
            </a:xfrm>
          </p:grpSpPr>
          <p:cxnSp>
            <p:nvCxnSpPr>
              <p:cNvPr id="4460" name="Google Shape;4460;p7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461" name="Google Shape;4461;p7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2" name="Google Shape;4462;p7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3" name="Google Shape;4463;p7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64" name="Google Shape;4464;p72"/>
            <p:cNvGrpSpPr/>
            <p:nvPr/>
          </p:nvGrpSpPr>
          <p:grpSpPr>
            <a:xfrm>
              <a:off x="2943836" y="4268886"/>
              <a:ext cx="60717" cy="122559"/>
              <a:chOff x="2943836" y="4268886"/>
              <a:chExt cx="60717" cy="122559"/>
            </a:xfrm>
          </p:grpSpPr>
          <p:sp>
            <p:nvSpPr>
              <p:cNvPr id="4465" name="Google Shape;4465;p7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6" name="Google Shape;4466;p7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467" name="Google Shape;4467;p72"/>
          <p:cNvGrpSpPr/>
          <p:nvPr/>
        </p:nvGrpSpPr>
        <p:grpSpPr>
          <a:xfrm>
            <a:off x="3406121" y="1290134"/>
            <a:ext cx="1675870" cy="758251"/>
            <a:chOff x="3530532" y="1496185"/>
            <a:chExt cx="1562000" cy="706730"/>
          </a:xfrm>
        </p:grpSpPr>
        <p:cxnSp>
          <p:nvCxnSpPr>
            <p:cNvPr id="4468" name="Google Shape;4468;p7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469" name="Google Shape;4469;p72"/>
            <p:cNvGrpSpPr/>
            <p:nvPr/>
          </p:nvGrpSpPr>
          <p:grpSpPr>
            <a:xfrm>
              <a:off x="3530532" y="1496185"/>
              <a:ext cx="323430" cy="463587"/>
              <a:chOff x="3530532" y="1496185"/>
              <a:chExt cx="323430" cy="463587"/>
            </a:xfrm>
          </p:grpSpPr>
          <p:grpSp>
            <p:nvGrpSpPr>
              <p:cNvPr id="4470" name="Google Shape;4470;p72"/>
              <p:cNvGrpSpPr/>
              <p:nvPr/>
            </p:nvGrpSpPr>
            <p:grpSpPr>
              <a:xfrm>
                <a:off x="3567462" y="1496185"/>
                <a:ext cx="286500" cy="361376"/>
                <a:chOff x="3567462" y="1496185"/>
                <a:chExt cx="286500" cy="361376"/>
              </a:xfrm>
            </p:grpSpPr>
            <p:cxnSp>
              <p:nvCxnSpPr>
                <p:cNvPr id="4471" name="Google Shape;4471;p7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472" name="Google Shape;4472;p7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3" name="Google Shape;4473;p7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72"/>
            <p:cNvGrpSpPr/>
            <p:nvPr/>
          </p:nvGrpSpPr>
          <p:grpSpPr>
            <a:xfrm>
              <a:off x="3891569" y="1779209"/>
              <a:ext cx="323945" cy="423706"/>
              <a:chOff x="3891569" y="1779209"/>
              <a:chExt cx="323945" cy="423706"/>
            </a:xfrm>
          </p:grpSpPr>
          <p:grpSp>
            <p:nvGrpSpPr>
              <p:cNvPr id="4475" name="Google Shape;4475;p72"/>
              <p:cNvGrpSpPr/>
              <p:nvPr/>
            </p:nvGrpSpPr>
            <p:grpSpPr>
              <a:xfrm>
                <a:off x="3929014" y="1881638"/>
                <a:ext cx="286500" cy="321278"/>
                <a:chOff x="3929014" y="1881638"/>
                <a:chExt cx="286500" cy="321278"/>
              </a:xfrm>
            </p:grpSpPr>
            <p:cxnSp>
              <p:nvCxnSpPr>
                <p:cNvPr id="4476" name="Google Shape;4476;p7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477" name="Google Shape;4477;p7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8" name="Google Shape;4478;p7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72"/>
            <p:cNvGrpSpPr/>
            <p:nvPr/>
          </p:nvGrpSpPr>
          <p:grpSpPr>
            <a:xfrm>
              <a:off x="4252606" y="1496185"/>
              <a:ext cx="324721" cy="463587"/>
              <a:chOff x="4252606" y="1496185"/>
              <a:chExt cx="324721" cy="463587"/>
            </a:xfrm>
          </p:grpSpPr>
          <p:grpSp>
            <p:nvGrpSpPr>
              <p:cNvPr id="4480" name="Google Shape;4480;p72"/>
              <p:cNvGrpSpPr/>
              <p:nvPr/>
            </p:nvGrpSpPr>
            <p:grpSpPr>
              <a:xfrm>
                <a:off x="4290828" y="1496185"/>
                <a:ext cx="286500" cy="361376"/>
                <a:chOff x="4290828" y="1496185"/>
                <a:chExt cx="286500" cy="361376"/>
              </a:xfrm>
            </p:grpSpPr>
            <p:cxnSp>
              <p:nvCxnSpPr>
                <p:cNvPr id="4481" name="Google Shape;4481;p7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482" name="Google Shape;4482;p7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3" name="Google Shape;4483;p7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72"/>
            <p:cNvGrpSpPr/>
            <p:nvPr/>
          </p:nvGrpSpPr>
          <p:grpSpPr>
            <a:xfrm>
              <a:off x="4613643" y="1763716"/>
              <a:ext cx="325308" cy="439200"/>
              <a:chOff x="4613643" y="1763716"/>
              <a:chExt cx="325308" cy="439200"/>
            </a:xfrm>
          </p:grpSpPr>
          <p:grpSp>
            <p:nvGrpSpPr>
              <p:cNvPr id="4485" name="Google Shape;4485;p72"/>
              <p:cNvGrpSpPr/>
              <p:nvPr/>
            </p:nvGrpSpPr>
            <p:grpSpPr>
              <a:xfrm>
                <a:off x="4652451" y="1879538"/>
                <a:ext cx="286500" cy="323378"/>
                <a:chOff x="4652451" y="1879538"/>
                <a:chExt cx="286500" cy="323378"/>
              </a:xfrm>
            </p:grpSpPr>
            <p:cxnSp>
              <p:nvCxnSpPr>
                <p:cNvPr id="4486" name="Google Shape;4486;p7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487" name="Google Shape;4487;p7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8" name="Google Shape;4488;p7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9" name="Google Shape;4489;p72"/>
          <p:cNvGrpSpPr/>
          <p:nvPr/>
        </p:nvGrpSpPr>
        <p:grpSpPr>
          <a:xfrm>
            <a:off x="3417981" y="2143759"/>
            <a:ext cx="1652173" cy="391517"/>
            <a:chOff x="3512551" y="2358270"/>
            <a:chExt cx="1597383" cy="378533"/>
          </a:xfrm>
        </p:grpSpPr>
        <p:cxnSp>
          <p:nvCxnSpPr>
            <p:cNvPr id="4490" name="Google Shape;4490;p72"/>
            <p:cNvCxnSpPr>
              <a:stCxn id="4491" idx="6"/>
              <a:endCxn id="449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493" name="Google Shape;4493;p72"/>
            <p:cNvGrpSpPr/>
            <p:nvPr/>
          </p:nvGrpSpPr>
          <p:grpSpPr>
            <a:xfrm>
              <a:off x="3512551" y="2358270"/>
              <a:ext cx="225647" cy="307714"/>
              <a:chOff x="2182679" y="2004714"/>
              <a:chExt cx="792300" cy="1080458"/>
            </a:xfrm>
          </p:grpSpPr>
          <p:cxnSp>
            <p:nvCxnSpPr>
              <p:cNvPr id="4494" name="Google Shape;4494;p72"/>
              <p:cNvCxnSpPr>
                <a:stCxn id="449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491" name="Google Shape;4491;p7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6" name="Google Shape;4496;p72"/>
            <p:cNvGrpSpPr/>
            <p:nvPr/>
          </p:nvGrpSpPr>
          <p:grpSpPr>
            <a:xfrm>
              <a:off x="3969644" y="2440153"/>
              <a:ext cx="225853" cy="296651"/>
              <a:chOff x="3775710" y="1729289"/>
              <a:chExt cx="136500" cy="179289"/>
            </a:xfrm>
          </p:grpSpPr>
          <p:cxnSp>
            <p:nvCxnSpPr>
              <p:cNvPr id="4497" name="Google Shape;4497;p7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498" name="Google Shape;4498;p7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0" name="Google Shape;4500;p72"/>
            <p:cNvGrpSpPr/>
            <p:nvPr/>
          </p:nvGrpSpPr>
          <p:grpSpPr>
            <a:xfrm>
              <a:off x="4427051" y="2358270"/>
              <a:ext cx="225647" cy="307714"/>
              <a:chOff x="5393704" y="2004714"/>
              <a:chExt cx="792300" cy="1080458"/>
            </a:xfrm>
          </p:grpSpPr>
          <p:cxnSp>
            <p:nvCxnSpPr>
              <p:cNvPr id="4501" name="Google Shape;4501;p72"/>
              <p:cNvCxnSpPr>
                <a:stCxn id="450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03" name="Google Shape;4503;p7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4" name="Google Shape;4504;p72"/>
            <p:cNvGrpSpPr/>
            <p:nvPr/>
          </p:nvGrpSpPr>
          <p:grpSpPr>
            <a:xfrm>
              <a:off x="4884287" y="2440252"/>
              <a:ext cx="225647" cy="296532"/>
              <a:chOff x="6999166" y="2292572"/>
              <a:chExt cx="792300" cy="1041192"/>
            </a:xfrm>
          </p:grpSpPr>
          <p:cxnSp>
            <p:nvCxnSpPr>
              <p:cNvPr id="4505" name="Google Shape;4505;p7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492" name="Google Shape;4492;p7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7" name="Google Shape;4507;p72"/>
          <p:cNvGrpSpPr/>
          <p:nvPr/>
        </p:nvGrpSpPr>
        <p:grpSpPr>
          <a:xfrm>
            <a:off x="6838789" y="979959"/>
            <a:ext cx="1581844" cy="732818"/>
            <a:chOff x="634175" y="2986275"/>
            <a:chExt cx="3147949" cy="1458344"/>
          </a:xfrm>
        </p:grpSpPr>
        <p:cxnSp>
          <p:nvCxnSpPr>
            <p:cNvPr id="4508" name="Google Shape;4508;p72"/>
            <p:cNvCxnSpPr>
              <a:stCxn id="4509" idx="4"/>
              <a:endCxn id="451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511" name="Google Shape;4511;p72"/>
            <p:cNvCxnSpPr>
              <a:stCxn id="4510" idx="0"/>
              <a:endCxn id="451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13" name="Google Shape;4513;p72"/>
            <p:cNvCxnSpPr>
              <a:stCxn id="4512" idx="4"/>
              <a:endCxn id="451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15" name="Google Shape;4515;p72"/>
            <p:cNvCxnSpPr>
              <a:stCxn id="4514" idx="0"/>
              <a:endCxn id="451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516" name="Google Shape;4516;p7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12" name="Google Shape;4512;p7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09" name="Google Shape;4509;p7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14" name="Google Shape;4514;p7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10" name="Google Shape;4510;p7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517" name="Google Shape;4517;p72"/>
          <p:cNvGrpSpPr/>
          <p:nvPr/>
        </p:nvGrpSpPr>
        <p:grpSpPr>
          <a:xfrm>
            <a:off x="3406504" y="2674269"/>
            <a:ext cx="1675128" cy="313674"/>
            <a:chOff x="998425" y="1182125"/>
            <a:chExt cx="1065400" cy="199500"/>
          </a:xfrm>
        </p:grpSpPr>
        <p:sp>
          <p:nvSpPr>
            <p:cNvPr id="4518" name="Google Shape;4518;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72"/>
          <p:cNvGrpSpPr/>
          <p:nvPr/>
        </p:nvGrpSpPr>
        <p:grpSpPr>
          <a:xfrm>
            <a:off x="3406503" y="3630235"/>
            <a:ext cx="1675129" cy="525345"/>
            <a:chOff x="5194708" y="3484366"/>
            <a:chExt cx="3148148" cy="987304"/>
          </a:xfrm>
        </p:grpSpPr>
        <p:grpSp>
          <p:nvGrpSpPr>
            <p:cNvPr id="4524" name="Google Shape;4524;p72"/>
            <p:cNvGrpSpPr/>
            <p:nvPr/>
          </p:nvGrpSpPr>
          <p:grpSpPr>
            <a:xfrm>
              <a:off x="7531521" y="3484366"/>
              <a:ext cx="811335" cy="987304"/>
              <a:chOff x="3379425" y="1617275"/>
              <a:chExt cx="1090650" cy="1327200"/>
            </a:xfrm>
          </p:grpSpPr>
          <p:sp>
            <p:nvSpPr>
              <p:cNvPr id="4525" name="Google Shape;4525;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72"/>
            <p:cNvGrpSpPr/>
            <p:nvPr/>
          </p:nvGrpSpPr>
          <p:grpSpPr>
            <a:xfrm>
              <a:off x="6752546" y="3484366"/>
              <a:ext cx="811428" cy="987304"/>
              <a:chOff x="2332275" y="1617275"/>
              <a:chExt cx="1090775" cy="1327200"/>
            </a:xfrm>
          </p:grpSpPr>
          <p:sp>
            <p:nvSpPr>
              <p:cNvPr id="4529" name="Google Shape;4529;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72"/>
            <p:cNvGrpSpPr/>
            <p:nvPr/>
          </p:nvGrpSpPr>
          <p:grpSpPr>
            <a:xfrm>
              <a:off x="5973664" y="3484366"/>
              <a:ext cx="811335" cy="987304"/>
              <a:chOff x="1285250" y="1617275"/>
              <a:chExt cx="1090650" cy="1327200"/>
            </a:xfrm>
          </p:grpSpPr>
          <p:sp>
            <p:nvSpPr>
              <p:cNvPr id="4533" name="Google Shape;4533;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72"/>
            <p:cNvGrpSpPr/>
            <p:nvPr/>
          </p:nvGrpSpPr>
          <p:grpSpPr>
            <a:xfrm>
              <a:off x="5194708" y="3484366"/>
              <a:ext cx="811409" cy="987304"/>
              <a:chOff x="238125" y="1617275"/>
              <a:chExt cx="1090750" cy="1327200"/>
            </a:xfrm>
          </p:grpSpPr>
          <p:sp>
            <p:nvSpPr>
              <p:cNvPr id="4537" name="Google Shape;4537;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0" name="Google Shape;4540;p72"/>
          <p:cNvGrpSpPr/>
          <p:nvPr/>
        </p:nvGrpSpPr>
        <p:grpSpPr>
          <a:xfrm>
            <a:off x="6840188" y="2276124"/>
            <a:ext cx="1579046" cy="522230"/>
            <a:chOff x="6853641" y="2534077"/>
            <a:chExt cx="1515545" cy="501229"/>
          </a:xfrm>
        </p:grpSpPr>
        <p:grpSp>
          <p:nvGrpSpPr>
            <p:cNvPr id="4541" name="Google Shape;4541;p72"/>
            <p:cNvGrpSpPr/>
            <p:nvPr/>
          </p:nvGrpSpPr>
          <p:grpSpPr>
            <a:xfrm>
              <a:off x="6853641" y="2618923"/>
              <a:ext cx="1515545" cy="324556"/>
              <a:chOff x="6853641" y="2618923"/>
              <a:chExt cx="1515545" cy="324556"/>
            </a:xfrm>
          </p:grpSpPr>
          <p:sp>
            <p:nvSpPr>
              <p:cNvPr id="4542" name="Google Shape;4542;p7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7" name="Google Shape;4547;p7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2" name="Google Shape;4552;p72"/>
          <p:cNvGrpSpPr/>
          <p:nvPr/>
        </p:nvGrpSpPr>
        <p:grpSpPr>
          <a:xfrm>
            <a:off x="3435080" y="3151165"/>
            <a:ext cx="1617976" cy="346616"/>
            <a:chOff x="1808063" y="4294338"/>
            <a:chExt cx="3370782" cy="721817"/>
          </a:xfrm>
        </p:grpSpPr>
        <p:sp>
          <p:nvSpPr>
            <p:cNvPr id="4553" name="Google Shape;4553;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3" name="Google Shape;4563;p72"/>
          <p:cNvGrpSpPr/>
          <p:nvPr/>
        </p:nvGrpSpPr>
        <p:grpSpPr>
          <a:xfrm>
            <a:off x="5261076" y="3817915"/>
            <a:ext cx="1417067" cy="350605"/>
            <a:chOff x="4234950" y="2101012"/>
            <a:chExt cx="4219974" cy="1044090"/>
          </a:xfrm>
        </p:grpSpPr>
        <p:sp>
          <p:nvSpPr>
            <p:cNvPr id="4564" name="Google Shape;4564;p7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0" name="Google Shape;4580;p72"/>
          <p:cNvGrpSpPr/>
          <p:nvPr/>
        </p:nvGrpSpPr>
        <p:grpSpPr>
          <a:xfrm>
            <a:off x="6836548" y="1808672"/>
            <a:ext cx="1586327" cy="371557"/>
            <a:chOff x="1247650" y="2075423"/>
            <a:chExt cx="6648477" cy="1557238"/>
          </a:xfrm>
        </p:grpSpPr>
        <p:sp>
          <p:nvSpPr>
            <p:cNvPr id="4581" name="Google Shape;4581;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72"/>
          <p:cNvGrpSpPr/>
          <p:nvPr/>
        </p:nvGrpSpPr>
        <p:grpSpPr>
          <a:xfrm>
            <a:off x="5267818" y="961862"/>
            <a:ext cx="1415601" cy="1648533"/>
            <a:chOff x="1839112" y="2209163"/>
            <a:chExt cx="1918159" cy="2233784"/>
          </a:xfrm>
        </p:grpSpPr>
        <p:sp>
          <p:nvSpPr>
            <p:cNvPr id="4588" name="Google Shape;4588;p7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1" name="Google Shape;4591;p72"/>
            <p:cNvCxnSpPr>
              <a:stCxn id="4588" idx="6"/>
              <a:endCxn id="458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592" name="Google Shape;4592;p72"/>
            <p:cNvCxnSpPr>
              <a:stCxn id="4589" idx="4"/>
              <a:endCxn id="459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594" name="Google Shape;4594;p72"/>
            <p:cNvCxnSpPr>
              <a:stCxn id="4593" idx="6"/>
              <a:endCxn id="459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595" name="Google Shape;4595;p72"/>
            <p:cNvCxnSpPr>
              <a:stCxn id="4590" idx="4"/>
              <a:endCxn id="459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593" name="Google Shape;4593;p7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8" name="Google Shape;4598;p72"/>
            <p:cNvCxnSpPr>
              <a:endCxn id="459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599" name="Google Shape;4599;p72"/>
          <p:cNvGrpSpPr/>
          <p:nvPr/>
        </p:nvGrpSpPr>
        <p:grpSpPr>
          <a:xfrm>
            <a:off x="3425084" y="979946"/>
            <a:ext cx="1637968" cy="154942"/>
            <a:chOff x="238125" y="2506075"/>
            <a:chExt cx="7115411" cy="673075"/>
          </a:xfrm>
        </p:grpSpPr>
        <p:sp>
          <p:nvSpPr>
            <p:cNvPr id="4600" name="Google Shape;4600;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72"/>
          <p:cNvGrpSpPr/>
          <p:nvPr/>
        </p:nvGrpSpPr>
        <p:grpSpPr>
          <a:xfrm>
            <a:off x="1965820" y="1294664"/>
            <a:ext cx="1262932" cy="785408"/>
            <a:chOff x="548861" y="389676"/>
            <a:chExt cx="3843371" cy="2390163"/>
          </a:xfrm>
        </p:grpSpPr>
        <p:cxnSp>
          <p:nvCxnSpPr>
            <p:cNvPr id="4606" name="Google Shape;4606;p7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07" name="Google Shape;4607;p7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08" name="Google Shape;4608;p7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09" name="Google Shape;4609;p7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610" name="Google Shape;4610;p7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611" name="Google Shape;4611;p7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2" name="Google Shape;4612;p7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613" name="Google Shape;4613;p7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72"/>
          <p:cNvGrpSpPr/>
          <p:nvPr/>
        </p:nvGrpSpPr>
        <p:grpSpPr>
          <a:xfrm>
            <a:off x="753952" y="2401541"/>
            <a:ext cx="1412054" cy="633562"/>
            <a:chOff x="1187400" y="2529299"/>
            <a:chExt cx="6769193" cy="2241903"/>
          </a:xfrm>
        </p:grpSpPr>
        <p:sp>
          <p:nvSpPr>
            <p:cNvPr id="4620" name="Google Shape;4620;p7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621" name="Google Shape;4621;p7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2" name="Google Shape;4622;p7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3" name="Google Shape;4623;p7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4" name="Google Shape;4624;p7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5" name="Google Shape;4625;p7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6" name="Google Shape;4626;p7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627" name="Google Shape;4627;p72"/>
            <p:cNvCxnSpPr>
              <a:stCxn id="4620" idx="2"/>
              <a:endCxn id="462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28" name="Google Shape;4628;p72"/>
            <p:cNvCxnSpPr>
              <a:stCxn id="4622" idx="0"/>
              <a:endCxn id="462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29" name="Google Shape;4629;p72"/>
            <p:cNvCxnSpPr>
              <a:stCxn id="4622" idx="2"/>
              <a:endCxn id="462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30" name="Google Shape;4630;p72"/>
            <p:cNvCxnSpPr>
              <a:stCxn id="4623" idx="0"/>
              <a:endCxn id="462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31" name="Google Shape;4631;p72"/>
            <p:cNvCxnSpPr>
              <a:stCxn id="4621" idx="2"/>
              <a:endCxn id="462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32" name="Google Shape;4632;p72"/>
            <p:cNvCxnSpPr>
              <a:stCxn id="4625" idx="0"/>
              <a:endCxn id="462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633" name="Google Shape;4633;p72"/>
          <p:cNvGrpSpPr/>
          <p:nvPr/>
        </p:nvGrpSpPr>
        <p:grpSpPr>
          <a:xfrm>
            <a:off x="6840198" y="2894250"/>
            <a:ext cx="1579035" cy="540873"/>
            <a:chOff x="6895650" y="3126697"/>
            <a:chExt cx="1436662" cy="492105"/>
          </a:xfrm>
        </p:grpSpPr>
        <p:sp>
          <p:nvSpPr>
            <p:cNvPr id="4634" name="Google Shape;4634;p7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9" name="Google Shape;4639;p72"/>
            <p:cNvGrpSpPr/>
            <p:nvPr/>
          </p:nvGrpSpPr>
          <p:grpSpPr>
            <a:xfrm>
              <a:off x="6995957" y="3335810"/>
              <a:ext cx="1230393" cy="71754"/>
              <a:chOff x="6995957" y="3287964"/>
              <a:chExt cx="1230393" cy="71754"/>
            </a:xfrm>
          </p:grpSpPr>
          <p:sp>
            <p:nvSpPr>
              <p:cNvPr id="4640" name="Google Shape;4640;p7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5" name="Google Shape;4645;p72"/>
          <p:cNvGrpSpPr/>
          <p:nvPr/>
        </p:nvGrpSpPr>
        <p:grpSpPr>
          <a:xfrm>
            <a:off x="6838780" y="3531013"/>
            <a:ext cx="1581862" cy="650625"/>
            <a:chOff x="6777990" y="3710194"/>
            <a:chExt cx="1646915" cy="677382"/>
          </a:xfrm>
        </p:grpSpPr>
        <p:grpSp>
          <p:nvGrpSpPr>
            <p:cNvPr id="4646" name="Google Shape;4646;p72"/>
            <p:cNvGrpSpPr/>
            <p:nvPr/>
          </p:nvGrpSpPr>
          <p:grpSpPr>
            <a:xfrm>
              <a:off x="6777990" y="3874492"/>
              <a:ext cx="411129" cy="513083"/>
              <a:chOff x="6777990" y="3874492"/>
              <a:chExt cx="411129" cy="513083"/>
            </a:xfrm>
          </p:grpSpPr>
          <p:cxnSp>
            <p:nvCxnSpPr>
              <p:cNvPr id="4647" name="Google Shape;4647;p7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48" name="Google Shape;4648;p7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9" name="Google Shape;4649;p72"/>
            <p:cNvGrpSpPr/>
            <p:nvPr/>
          </p:nvGrpSpPr>
          <p:grpSpPr>
            <a:xfrm>
              <a:off x="7188425" y="3710194"/>
              <a:ext cx="411123" cy="520535"/>
              <a:chOff x="7188425" y="3710194"/>
              <a:chExt cx="411123" cy="520535"/>
            </a:xfrm>
          </p:grpSpPr>
          <p:cxnSp>
            <p:nvCxnSpPr>
              <p:cNvPr id="4650" name="Google Shape;4650;p7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51" name="Google Shape;4651;p7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2" name="Google Shape;4652;p72"/>
            <p:cNvGrpSpPr/>
            <p:nvPr/>
          </p:nvGrpSpPr>
          <p:grpSpPr>
            <a:xfrm>
              <a:off x="7603341" y="3874492"/>
              <a:ext cx="411474" cy="513083"/>
              <a:chOff x="7603341" y="3874492"/>
              <a:chExt cx="411474" cy="513083"/>
            </a:xfrm>
          </p:grpSpPr>
          <p:cxnSp>
            <p:nvCxnSpPr>
              <p:cNvPr id="4653" name="Google Shape;4653;p7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54" name="Google Shape;4654;p7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72"/>
            <p:cNvGrpSpPr/>
            <p:nvPr/>
          </p:nvGrpSpPr>
          <p:grpSpPr>
            <a:xfrm>
              <a:off x="8013776" y="3722847"/>
              <a:ext cx="411129" cy="507881"/>
              <a:chOff x="8013776" y="3722847"/>
              <a:chExt cx="411129" cy="507881"/>
            </a:xfrm>
          </p:grpSpPr>
          <p:cxnSp>
            <p:nvCxnSpPr>
              <p:cNvPr id="4656" name="Google Shape;4656;p7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657" name="Google Shape;4657;p7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8" name="Google Shape;4658;p72"/>
          <p:cNvGrpSpPr/>
          <p:nvPr/>
        </p:nvGrpSpPr>
        <p:grpSpPr>
          <a:xfrm>
            <a:off x="5258295" y="2703853"/>
            <a:ext cx="1421889" cy="1020603"/>
            <a:chOff x="5190863" y="2824811"/>
            <a:chExt cx="1544860" cy="1108869"/>
          </a:xfrm>
        </p:grpSpPr>
        <p:grpSp>
          <p:nvGrpSpPr>
            <p:cNvPr id="4659" name="Google Shape;4659;p72"/>
            <p:cNvGrpSpPr/>
            <p:nvPr/>
          </p:nvGrpSpPr>
          <p:grpSpPr>
            <a:xfrm>
              <a:off x="5938695" y="3176919"/>
              <a:ext cx="685761" cy="404739"/>
              <a:chOff x="5938695" y="3176919"/>
              <a:chExt cx="685761" cy="404739"/>
            </a:xfrm>
          </p:grpSpPr>
          <p:grpSp>
            <p:nvGrpSpPr>
              <p:cNvPr id="4660" name="Google Shape;4660;p72"/>
              <p:cNvGrpSpPr/>
              <p:nvPr/>
            </p:nvGrpSpPr>
            <p:grpSpPr>
              <a:xfrm>
                <a:off x="5938695" y="3176919"/>
                <a:ext cx="685761" cy="404739"/>
                <a:chOff x="5938695" y="3176919"/>
                <a:chExt cx="685761" cy="404739"/>
              </a:xfrm>
            </p:grpSpPr>
            <p:sp>
              <p:nvSpPr>
                <p:cNvPr id="4661" name="Google Shape;4661;p7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3" name="Google Shape;4663;p7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72"/>
            <p:cNvGrpSpPr/>
            <p:nvPr/>
          </p:nvGrpSpPr>
          <p:grpSpPr>
            <a:xfrm>
              <a:off x="5305233" y="3176835"/>
              <a:ext cx="685971" cy="404655"/>
              <a:chOff x="5305233" y="3176835"/>
              <a:chExt cx="685971" cy="404655"/>
            </a:xfrm>
          </p:grpSpPr>
          <p:grpSp>
            <p:nvGrpSpPr>
              <p:cNvPr id="4665" name="Google Shape;4665;p72"/>
              <p:cNvGrpSpPr/>
              <p:nvPr/>
            </p:nvGrpSpPr>
            <p:grpSpPr>
              <a:xfrm>
                <a:off x="5305233" y="3176835"/>
                <a:ext cx="685971" cy="404655"/>
                <a:chOff x="5305233" y="3176835"/>
                <a:chExt cx="685971" cy="404655"/>
              </a:xfrm>
            </p:grpSpPr>
            <p:sp>
              <p:nvSpPr>
                <p:cNvPr id="4666" name="Google Shape;4666;p7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8" name="Google Shape;4668;p7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9" name="Google Shape;4669;p7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0" name="Google Shape;4670;p72"/>
            <p:cNvGrpSpPr/>
            <p:nvPr/>
          </p:nvGrpSpPr>
          <p:grpSpPr>
            <a:xfrm>
              <a:off x="5657361" y="2824811"/>
              <a:ext cx="1078361" cy="404655"/>
              <a:chOff x="5657361" y="2824811"/>
              <a:chExt cx="1078361" cy="404655"/>
            </a:xfrm>
          </p:grpSpPr>
          <p:grpSp>
            <p:nvGrpSpPr>
              <p:cNvPr id="4671" name="Google Shape;4671;p72"/>
              <p:cNvGrpSpPr/>
              <p:nvPr/>
            </p:nvGrpSpPr>
            <p:grpSpPr>
              <a:xfrm>
                <a:off x="5657361" y="2824811"/>
                <a:ext cx="1078361" cy="404655"/>
                <a:chOff x="5657361" y="2824811"/>
                <a:chExt cx="1078361" cy="404655"/>
              </a:xfrm>
            </p:grpSpPr>
            <p:grpSp>
              <p:nvGrpSpPr>
                <p:cNvPr id="4672" name="Google Shape;4672;p72"/>
                <p:cNvGrpSpPr/>
                <p:nvPr/>
              </p:nvGrpSpPr>
              <p:grpSpPr>
                <a:xfrm>
                  <a:off x="5938485" y="2824811"/>
                  <a:ext cx="797237" cy="404655"/>
                  <a:chOff x="5938485" y="2824811"/>
                  <a:chExt cx="797237" cy="404655"/>
                </a:xfrm>
              </p:grpSpPr>
              <p:sp>
                <p:nvSpPr>
                  <p:cNvPr id="4673" name="Google Shape;4673;p7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5" name="Google Shape;4675;p7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6" name="Google Shape;4676;p7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7" name="Google Shape;4677;p72"/>
            <p:cNvGrpSpPr/>
            <p:nvPr/>
          </p:nvGrpSpPr>
          <p:grpSpPr>
            <a:xfrm>
              <a:off x="5190863" y="3528942"/>
              <a:ext cx="1078026" cy="404739"/>
              <a:chOff x="5190863" y="3528942"/>
              <a:chExt cx="1078026" cy="404739"/>
            </a:xfrm>
          </p:grpSpPr>
          <p:sp>
            <p:nvSpPr>
              <p:cNvPr id="4678" name="Google Shape;4678;p7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9" name="Google Shape;4679;p72"/>
              <p:cNvGrpSpPr/>
              <p:nvPr/>
            </p:nvGrpSpPr>
            <p:grpSpPr>
              <a:xfrm>
                <a:off x="5190863" y="3528942"/>
                <a:ext cx="1078026" cy="404739"/>
                <a:chOff x="5190863" y="3528942"/>
                <a:chExt cx="1078026" cy="404739"/>
              </a:xfrm>
            </p:grpSpPr>
            <p:sp>
              <p:nvSpPr>
                <p:cNvPr id="4680" name="Google Shape;4680;p7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82" name="Google Shape;4682;p72"/>
          <p:cNvGrpSpPr/>
          <p:nvPr/>
        </p:nvGrpSpPr>
        <p:grpSpPr>
          <a:xfrm>
            <a:off x="724302" y="1268321"/>
            <a:ext cx="1086719" cy="879487"/>
            <a:chOff x="803162" y="1474292"/>
            <a:chExt cx="1086719" cy="879487"/>
          </a:xfrm>
        </p:grpSpPr>
        <p:grpSp>
          <p:nvGrpSpPr>
            <p:cNvPr id="4683" name="Google Shape;4683;p72"/>
            <p:cNvGrpSpPr/>
            <p:nvPr/>
          </p:nvGrpSpPr>
          <p:grpSpPr>
            <a:xfrm>
              <a:off x="803162" y="1625948"/>
              <a:ext cx="445856" cy="576579"/>
              <a:chOff x="803162" y="1625948"/>
              <a:chExt cx="445856" cy="576579"/>
            </a:xfrm>
          </p:grpSpPr>
          <p:sp>
            <p:nvSpPr>
              <p:cNvPr id="4684" name="Google Shape;4684;p7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5" name="Google Shape;4685;p72"/>
              <p:cNvGrpSpPr/>
              <p:nvPr/>
            </p:nvGrpSpPr>
            <p:grpSpPr>
              <a:xfrm>
                <a:off x="1056023" y="1625948"/>
                <a:ext cx="192995" cy="576579"/>
                <a:chOff x="1056023" y="1625948"/>
                <a:chExt cx="192995" cy="576579"/>
              </a:xfrm>
            </p:grpSpPr>
            <p:sp>
              <p:nvSpPr>
                <p:cNvPr id="4686" name="Google Shape;4686;p7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1" name="Google Shape;4691;p72"/>
            <p:cNvGrpSpPr/>
            <p:nvPr/>
          </p:nvGrpSpPr>
          <p:grpSpPr>
            <a:xfrm>
              <a:off x="1371406" y="1474292"/>
              <a:ext cx="518475" cy="879487"/>
              <a:chOff x="1398231" y="1474292"/>
              <a:chExt cx="518475" cy="879487"/>
            </a:xfrm>
          </p:grpSpPr>
          <p:grpSp>
            <p:nvGrpSpPr>
              <p:cNvPr id="4692" name="Google Shape;4692;p72"/>
              <p:cNvGrpSpPr/>
              <p:nvPr/>
            </p:nvGrpSpPr>
            <p:grpSpPr>
              <a:xfrm>
                <a:off x="1398231" y="1474292"/>
                <a:ext cx="518475" cy="341643"/>
                <a:chOff x="1398231" y="1474292"/>
                <a:chExt cx="518475" cy="341643"/>
              </a:xfrm>
            </p:grpSpPr>
            <p:sp>
              <p:nvSpPr>
                <p:cNvPr id="4693" name="Google Shape;4693;p7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4" name="Google Shape;4694;p72"/>
                <p:cNvGrpSpPr/>
                <p:nvPr/>
              </p:nvGrpSpPr>
              <p:grpSpPr>
                <a:xfrm>
                  <a:off x="1616453" y="1474292"/>
                  <a:ext cx="300253" cy="341643"/>
                  <a:chOff x="1616453" y="1475379"/>
                  <a:chExt cx="300253" cy="341643"/>
                </a:xfrm>
              </p:grpSpPr>
              <p:sp>
                <p:nvSpPr>
                  <p:cNvPr id="4695" name="Google Shape;4695;p7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2" name="Google Shape;4702;p72"/>
                  <p:cNvGrpSpPr/>
                  <p:nvPr/>
                </p:nvGrpSpPr>
                <p:grpSpPr>
                  <a:xfrm>
                    <a:off x="1839639" y="1475379"/>
                    <a:ext cx="77067" cy="341643"/>
                    <a:chOff x="1839639" y="1475379"/>
                    <a:chExt cx="77067" cy="341643"/>
                  </a:xfrm>
                </p:grpSpPr>
                <p:sp>
                  <p:nvSpPr>
                    <p:cNvPr id="4703" name="Google Shape;4703;p7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05" name="Google Shape;4705;p72"/>
              <p:cNvGrpSpPr/>
              <p:nvPr/>
            </p:nvGrpSpPr>
            <p:grpSpPr>
              <a:xfrm>
                <a:off x="1398451" y="2012951"/>
                <a:ext cx="518255" cy="340828"/>
                <a:chOff x="1398451" y="2012951"/>
                <a:chExt cx="518255" cy="340828"/>
              </a:xfrm>
            </p:grpSpPr>
            <p:sp>
              <p:nvSpPr>
                <p:cNvPr id="4706" name="Google Shape;4706;p7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7" name="Google Shape;4707;p72"/>
                <p:cNvGrpSpPr/>
                <p:nvPr/>
              </p:nvGrpSpPr>
              <p:grpSpPr>
                <a:xfrm>
                  <a:off x="1616453" y="2012951"/>
                  <a:ext cx="300253" cy="340828"/>
                  <a:chOff x="1616453" y="2013538"/>
                  <a:chExt cx="300253" cy="340828"/>
                </a:xfrm>
              </p:grpSpPr>
              <p:sp>
                <p:nvSpPr>
                  <p:cNvPr id="4708" name="Google Shape;4708;p7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5" name="Google Shape;4715;p72"/>
                  <p:cNvGrpSpPr/>
                  <p:nvPr/>
                </p:nvGrpSpPr>
                <p:grpSpPr>
                  <a:xfrm>
                    <a:off x="1839639" y="2013538"/>
                    <a:ext cx="77067" cy="340828"/>
                    <a:chOff x="1839639" y="2013538"/>
                    <a:chExt cx="77067" cy="340828"/>
                  </a:xfrm>
                </p:grpSpPr>
                <p:sp>
                  <p:nvSpPr>
                    <p:cNvPr id="4716" name="Google Shape;4716;p7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718" name="Google Shape;4718;p72"/>
          <p:cNvGrpSpPr/>
          <p:nvPr/>
        </p:nvGrpSpPr>
        <p:grpSpPr>
          <a:xfrm>
            <a:off x="721126" y="3399508"/>
            <a:ext cx="1368681" cy="682918"/>
            <a:chOff x="724986" y="3605478"/>
            <a:chExt cx="1368681" cy="682918"/>
          </a:xfrm>
        </p:grpSpPr>
        <p:grpSp>
          <p:nvGrpSpPr>
            <p:cNvPr id="4719" name="Google Shape;4719;p72"/>
            <p:cNvGrpSpPr/>
            <p:nvPr/>
          </p:nvGrpSpPr>
          <p:grpSpPr>
            <a:xfrm>
              <a:off x="1289102" y="3823629"/>
              <a:ext cx="240442" cy="250435"/>
              <a:chOff x="-165066" y="3843615"/>
              <a:chExt cx="221259" cy="230455"/>
            </a:xfrm>
          </p:grpSpPr>
          <p:sp>
            <p:nvSpPr>
              <p:cNvPr id="4720" name="Google Shape;4720;p7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72"/>
            <p:cNvGrpSpPr/>
            <p:nvPr/>
          </p:nvGrpSpPr>
          <p:grpSpPr>
            <a:xfrm>
              <a:off x="724986" y="3605478"/>
              <a:ext cx="1368681" cy="682918"/>
              <a:chOff x="724986" y="3605478"/>
              <a:chExt cx="1368681" cy="682918"/>
            </a:xfrm>
          </p:grpSpPr>
          <p:grpSp>
            <p:nvGrpSpPr>
              <p:cNvPr id="4741" name="Google Shape;4741;p72"/>
              <p:cNvGrpSpPr/>
              <p:nvPr/>
            </p:nvGrpSpPr>
            <p:grpSpPr>
              <a:xfrm>
                <a:off x="1498221" y="4047614"/>
                <a:ext cx="529172" cy="240783"/>
                <a:chOff x="1498221" y="4047614"/>
                <a:chExt cx="529172" cy="240783"/>
              </a:xfrm>
            </p:grpSpPr>
            <p:grpSp>
              <p:nvGrpSpPr>
                <p:cNvPr id="4742" name="Google Shape;4742;p72"/>
                <p:cNvGrpSpPr/>
                <p:nvPr/>
              </p:nvGrpSpPr>
              <p:grpSpPr>
                <a:xfrm>
                  <a:off x="1826655" y="4224370"/>
                  <a:ext cx="200738" cy="25631"/>
                  <a:chOff x="1826655" y="4224370"/>
                  <a:chExt cx="200738" cy="25631"/>
                </a:xfrm>
              </p:grpSpPr>
              <p:sp>
                <p:nvSpPr>
                  <p:cNvPr id="4743" name="Google Shape;4743;p7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72"/>
                <p:cNvGrpSpPr/>
                <p:nvPr/>
              </p:nvGrpSpPr>
              <p:grpSpPr>
                <a:xfrm>
                  <a:off x="1498221" y="4047614"/>
                  <a:ext cx="328444" cy="240783"/>
                  <a:chOff x="1498221" y="4047614"/>
                  <a:chExt cx="328444" cy="240783"/>
                </a:xfrm>
              </p:grpSpPr>
              <p:sp>
                <p:nvSpPr>
                  <p:cNvPr id="4746" name="Google Shape;4746;p7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7" name="Google Shape;4747;p72"/>
                  <p:cNvGrpSpPr/>
                  <p:nvPr/>
                </p:nvGrpSpPr>
                <p:grpSpPr>
                  <a:xfrm>
                    <a:off x="1498221" y="4047614"/>
                    <a:ext cx="150566" cy="190416"/>
                    <a:chOff x="1498221" y="4047614"/>
                    <a:chExt cx="150566" cy="190416"/>
                  </a:xfrm>
                </p:grpSpPr>
                <p:sp>
                  <p:nvSpPr>
                    <p:cNvPr id="4748" name="Google Shape;4748;p7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50" name="Google Shape;4750;p72"/>
              <p:cNvGrpSpPr/>
              <p:nvPr/>
            </p:nvGrpSpPr>
            <p:grpSpPr>
              <a:xfrm>
                <a:off x="1560718" y="3800594"/>
                <a:ext cx="532948" cy="302090"/>
                <a:chOff x="1560718" y="3800594"/>
                <a:chExt cx="532948" cy="302090"/>
              </a:xfrm>
            </p:grpSpPr>
            <p:grpSp>
              <p:nvGrpSpPr>
                <p:cNvPr id="4751" name="Google Shape;4751;p72"/>
                <p:cNvGrpSpPr/>
                <p:nvPr/>
              </p:nvGrpSpPr>
              <p:grpSpPr>
                <a:xfrm>
                  <a:off x="1912179" y="3827344"/>
                  <a:ext cx="181487" cy="25631"/>
                  <a:chOff x="1912179" y="3827344"/>
                  <a:chExt cx="181487" cy="25631"/>
                </a:xfrm>
              </p:grpSpPr>
              <p:sp>
                <p:nvSpPr>
                  <p:cNvPr id="4752" name="Google Shape;4752;p7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72"/>
                <p:cNvGrpSpPr/>
                <p:nvPr/>
              </p:nvGrpSpPr>
              <p:grpSpPr>
                <a:xfrm>
                  <a:off x="1912179" y="4044505"/>
                  <a:ext cx="181487" cy="25622"/>
                  <a:chOff x="1912179" y="4044506"/>
                  <a:chExt cx="181487" cy="25622"/>
                </a:xfrm>
              </p:grpSpPr>
              <p:sp>
                <p:nvSpPr>
                  <p:cNvPr id="4755" name="Google Shape;4755;p7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72"/>
                <p:cNvGrpSpPr/>
                <p:nvPr/>
              </p:nvGrpSpPr>
              <p:grpSpPr>
                <a:xfrm>
                  <a:off x="1560718" y="3800594"/>
                  <a:ext cx="351472" cy="302090"/>
                  <a:chOff x="1560718" y="3800594"/>
                  <a:chExt cx="351472" cy="302090"/>
                </a:xfrm>
              </p:grpSpPr>
              <p:grpSp>
                <p:nvGrpSpPr>
                  <p:cNvPr id="4758" name="Google Shape;4758;p72"/>
                  <p:cNvGrpSpPr/>
                  <p:nvPr/>
                </p:nvGrpSpPr>
                <p:grpSpPr>
                  <a:xfrm>
                    <a:off x="1560718" y="3842857"/>
                    <a:ext cx="173586" cy="217131"/>
                    <a:chOff x="1560718" y="3842857"/>
                    <a:chExt cx="173586" cy="217131"/>
                  </a:xfrm>
                </p:grpSpPr>
                <p:sp>
                  <p:nvSpPr>
                    <p:cNvPr id="4759" name="Google Shape;4759;p7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2" name="Google Shape;4762;p7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64" name="Google Shape;4764;p7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5" name="Google Shape;4765;p72"/>
              <p:cNvGrpSpPr/>
              <p:nvPr/>
            </p:nvGrpSpPr>
            <p:grpSpPr>
              <a:xfrm>
                <a:off x="785350" y="3605478"/>
                <a:ext cx="535311" cy="249245"/>
                <a:chOff x="785350" y="3605478"/>
                <a:chExt cx="535311" cy="249245"/>
              </a:xfrm>
            </p:grpSpPr>
            <p:grpSp>
              <p:nvGrpSpPr>
                <p:cNvPr id="4766" name="Google Shape;4766;p72"/>
                <p:cNvGrpSpPr/>
                <p:nvPr/>
              </p:nvGrpSpPr>
              <p:grpSpPr>
                <a:xfrm>
                  <a:off x="785350" y="3605478"/>
                  <a:ext cx="376191" cy="102736"/>
                  <a:chOff x="785350" y="3605478"/>
                  <a:chExt cx="376191" cy="102736"/>
                </a:xfrm>
              </p:grpSpPr>
              <p:sp>
                <p:nvSpPr>
                  <p:cNvPr id="4767" name="Google Shape;4767;p7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72"/>
                <p:cNvGrpSpPr/>
                <p:nvPr/>
              </p:nvGrpSpPr>
              <p:grpSpPr>
                <a:xfrm>
                  <a:off x="1161530" y="3655851"/>
                  <a:ext cx="159131" cy="198872"/>
                  <a:chOff x="1161530" y="3655851"/>
                  <a:chExt cx="159131" cy="198872"/>
                </a:xfrm>
              </p:grpSpPr>
              <p:sp>
                <p:nvSpPr>
                  <p:cNvPr id="4771" name="Google Shape;4771;p7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3" name="Google Shape;4773;p72"/>
              <p:cNvGrpSpPr/>
              <p:nvPr/>
            </p:nvGrpSpPr>
            <p:grpSpPr>
              <a:xfrm>
                <a:off x="785350" y="4047614"/>
                <a:ext cx="535311" cy="240783"/>
                <a:chOff x="785350" y="4047614"/>
                <a:chExt cx="535311" cy="240783"/>
              </a:xfrm>
            </p:grpSpPr>
            <p:grpSp>
              <p:nvGrpSpPr>
                <p:cNvPr id="4774" name="Google Shape;4774;p72"/>
                <p:cNvGrpSpPr/>
                <p:nvPr/>
              </p:nvGrpSpPr>
              <p:grpSpPr>
                <a:xfrm>
                  <a:off x="1161636" y="4047614"/>
                  <a:ext cx="159025" cy="190415"/>
                  <a:chOff x="1161636" y="4047614"/>
                  <a:chExt cx="159025" cy="190415"/>
                </a:xfrm>
              </p:grpSpPr>
              <p:sp>
                <p:nvSpPr>
                  <p:cNvPr id="4775" name="Google Shape;4775;p7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7" name="Google Shape;4777;p72"/>
                <p:cNvGrpSpPr/>
                <p:nvPr/>
              </p:nvGrpSpPr>
              <p:grpSpPr>
                <a:xfrm>
                  <a:off x="785350" y="4185661"/>
                  <a:ext cx="376191" cy="102736"/>
                  <a:chOff x="785350" y="4185661"/>
                  <a:chExt cx="376191" cy="102736"/>
                </a:xfrm>
              </p:grpSpPr>
              <p:sp>
                <p:nvSpPr>
                  <p:cNvPr id="4778" name="Google Shape;4778;p7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1" name="Google Shape;4781;p72"/>
              <p:cNvGrpSpPr/>
              <p:nvPr/>
            </p:nvGrpSpPr>
            <p:grpSpPr>
              <a:xfrm>
                <a:off x="1501054" y="3605478"/>
                <a:ext cx="526340" cy="249240"/>
                <a:chOff x="1501054" y="3605478"/>
                <a:chExt cx="526340" cy="249240"/>
              </a:xfrm>
            </p:grpSpPr>
            <p:grpSp>
              <p:nvGrpSpPr>
                <p:cNvPr id="4782" name="Google Shape;4782;p72"/>
                <p:cNvGrpSpPr/>
                <p:nvPr/>
              </p:nvGrpSpPr>
              <p:grpSpPr>
                <a:xfrm>
                  <a:off x="1834208" y="3643867"/>
                  <a:ext cx="193185" cy="25622"/>
                  <a:chOff x="1834208" y="3643867"/>
                  <a:chExt cx="193185" cy="25622"/>
                </a:xfrm>
              </p:grpSpPr>
              <p:sp>
                <p:nvSpPr>
                  <p:cNvPr id="4783" name="Google Shape;4783;p7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5" name="Google Shape;4785;p72"/>
                <p:cNvGrpSpPr/>
                <p:nvPr/>
              </p:nvGrpSpPr>
              <p:grpSpPr>
                <a:xfrm>
                  <a:off x="1501054" y="3605478"/>
                  <a:ext cx="333165" cy="249240"/>
                  <a:chOff x="1501054" y="3605478"/>
                  <a:chExt cx="333165" cy="249240"/>
                </a:xfrm>
              </p:grpSpPr>
              <p:sp>
                <p:nvSpPr>
                  <p:cNvPr id="4786" name="Google Shape;4786;p7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7" name="Google Shape;4787;p72"/>
                  <p:cNvGrpSpPr/>
                  <p:nvPr/>
                </p:nvGrpSpPr>
                <p:grpSpPr>
                  <a:xfrm>
                    <a:off x="1501054" y="3655851"/>
                    <a:ext cx="155286" cy="198867"/>
                    <a:chOff x="1501054" y="3655851"/>
                    <a:chExt cx="155286" cy="198867"/>
                  </a:xfrm>
                </p:grpSpPr>
                <p:sp>
                  <p:nvSpPr>
                    <p:cNvPr id="4788" name="Google Shape;4788;p7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90" name="Google Shape;4790;p72"/>
              <p:cNvGrpSpPr/>
              <p:nvPr/>
            </p:nvGrpSpPr>
            <p:grpSpPr>
              <a:xfrm>
                <a:off x="724986" y="3800594"/>
                <a:ext cx="532950" cy="302090"/>
                <a:chOff x="724986" y="3800594"/>
                <a:chExt cx="532950" cy="302090"/>
              </a:xfrm>
            </p:grpSpPr>
            <p:grpSp>
              <p:nvGrpSpPr>
                <p:cNvPr id="4791" name="Google Shape;4791;p72"/>
                <p:cNvGrpSpPr/>
                <p:nvPr/>
              </p:nvGrpSpPr>
              <p:grpSpPr>
                <a:xfrm>
                  <a:off x="724986" y="4044367"/>
                  <a:ext cx="181314" cy="25626"/>
                  <a:chOff x="724986" y="4044367"/>
                  <a:chExt cx="181314" cy="25626"/>
                </a:xfrm>
              </p:grpSpPr>
              <p:sp>
                <p:nvSpPr>
                  <p:cNvPr id="4792" name="Google Shape;4792;p7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72"/>
                <p:cNvGrpSpPr/>
                <p:nvPr/>
              </p:nvGrpSpPr>
              <p:grpSpPr>
                <a:xfrm>
                  <a:off x="906290" y="3800594"/>
                  <a:ext cx="351646" cy="302090"/>
                  <a:chOff x="906290" y="3800594"/>
                  <a:chExt cx="351646" cy="302090"/>
                </a:xfrm>
              </p:grpSpPr>
              <p:grpSp>
                <p:nvGrpSpPr>
                  <p:cNvPr id="4795" name="Google Shape;4795;p72"/>
                  <p:cNvGrpSpPr/>
                  <p:nvPr/>
                </p:nvGrpSpPr>
                <p:grpSpPr>
                  <a:xfrm>
                    <a:off x="1084172" y="3842857"/>
                    <a:ext cx="173764" cy="217131"/>
                    <a:chOff x="1084172" y="3842857"/>
                    <a:chExt cx="173764" cy="217131"/>
                  </a:xfrm>
                </p:grpSpPr>
                <p:grpSp>
                  <p:nvGrpSpPr>
                    <p:cNvPr id="4796" name="Google Shape;4796;p72"/>
                    <p:cNvGrpSpPr/>
                    <p:nvPr/>
                  </p:nvGrpSpPr>
                  <p:grpSpPr>
                    <a:xfrm>
                      <a:off x="1156862" y="3936509"/>
                      <a:ext cx="101073" cy="25622"/>
                      <a:chOff x="1156862" y="3936509"/>
                      <a:chExt cx="101073" cy="25622"/>
                    </a:xfrm>
                  </p:grpSpPr>
                  <p:sp>
                    <p:nvSpPr>
                      <p:cNvPr id="4797" name="Google Shape;4797;p7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9" name="Google Shape;4799;p7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0" name="Google Shape;4800;p7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2" name="Google Shape;4802;p72"/>
                <p:cNvGrpSpPr/>
                <p:nvPr/>
              </p:nvGrpSpPr>
              <p:grpSpPr>
                <a:xfrm>
                  <a:off x="724986" y="3830189"/>
                  <a:ext cx="189533" cy="25626"/>
                  <a:chOff x="724986" y="3830189"/>
                  <a:chExt cx="189533" cy="25626"/>
                </a:xfrm>
              </p:grpSpPr>
              <p:sp>
                <p:nvSpPr>
                  <p:cNvPr id="4803" name="Google Shape;4803;p7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805" name="Google Shape;4805;p72"/>
          <p:cNvGrpSpPr/>
          <p:nvPr/>
        </p:nvGrpSpPr>
        <p:grpSpPr>
          <a:xfrm>
            <a:off x="2249438" y="2249669"/>
            <a:ext cx="948701" cy="935378"/>
            <a:chOff x="2253298" y="2428317"/>
            <a:chExt cx="948701" cy="935378"/>
          </a:xfrm>
        </p:grpSpPr>
        <p:sp>
          <p:nvSpPr>
            <p:cNvPr id="4806" name="Google Shape;4806;p7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4E88178-948E-7FAE-3B3D-AE6635EAEF74}"/>
              </a:ext>
            </a:extLst>
          </p:cNvPr>
          <p:cNvSpPr>
            <a:spLocks noGrp="1"/>
          </p:cNvSpPr>
          <p:nvPr>
            <p:ph type="title"/>
          </p:nvPr>
        </p:nvSpPr>
        <p:spPr>
          <a:xfrm>
            <a:off x="329682" y="0"/>
            <a:ext cx="7704000" cy="572700"/>
          </a:xfrm>
        </p:spPr>
        <p:txBody>
          <a:bodyPr/>
          <a:lstStyle/>
          <a:p>
            <a:r>
              <a:rPr lang="en-US" dirty="0"/>
              <a:t>1. </a:t>
            </a:r>
            <a:r>
              <a:rPr lang="en-US" dirty="0" err="1"/>
              <a:t>Giới</a:t>
            </a:r>
            <a:r>
              <a:rPr lang="en-US" dirty="0"/>
              <a:t> </a:t>
            </a:r>
            <a:r>
              <a:rPr lang="en-US" dirty="0" err="1"/>
              <a:t>thiệu</a:t>
            </a: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569605"/>
            <a:ext cx="6470612" cy="414900"/>
          </a:xfrm>
        </p:spPr>
        <p:txBody>
          <a:bodyPr/>
          <a:lstStyle/>
          <a:p>
            <a:r>
              <a:rPr lang="en-US" dirty="0">
                <a:solidFill>
                  <a:schemeClr val="accent1">
                    <a:lumMod val="50000"/>
                  </a:schemeClr>
                </a:solidFill>
              </a:rPr>
              <a:t>1.1 LLM </a:t>
            </a:r>
            <a:r>
              <a:rPr lang="en-US" dirty="0" err="1">
                <a:solidFill>
                  <a:schemeClr val="accent1">
                    <a:lumMod val="50000"/>
                  </a:schemeClr>
                </a:solidFill>
              </a:rPr>
              <a:t>và</a:t>
            </a:r>
            <a:r>
              <a:rPr lang="en-US" dirty="0">
                <a:solidFill>
                  <a:schemeClr val="accent1">
                    <a:lumMod val="50000"/>
                  </a:schemeClr>
                </a:solidFill>
              </a:rPr>
              <a:t> Agent</a:t>
            </a:r>
          </a:p>
        </p:txBody>
      </p:sp>
      <p:sp>
        <p:nvSpPr>
          <p:cNvPr id="6" name="TextBox 5">
            <a:extLst>
              <a:ext uri="{FF2B5EF4-FFF2-40B4-BE49-F238E27FC236}">
                <a16:creationId xmlns:a16="http://schemas.microsoft.com/office/drawing/2014/main" id="{2AA73876-8025-BEDF-29E7-9383070CB0E5}"/>
              </a:ext>
            </a:extLst>
          </p:cNvPr>
          <p:cNvSpPr txBox="1"/>
          <p:nvPr/>
        </p:nvSpPr>
        <p:spPr>
          <a:xfrm>
            <a:off x="880187" y="934980"/>
            <a:ext cx="7430278" cy="3754874"/>
          </a:xfrm>
          <a:prstGeom prst="rect">
            <a:avLst/>
          </a:prstGeom>
          <a:noFill/>
        </p:spPr>
        <p:txBody>
          <a:bodyPr wrap="square">
            <a:spAutoFit/>
          </a:bodyPr>
          <a:lstStyle/>
          <a:p>
            <a:pPr marL="285750" lvl="0" indent="-285750" algn="l" rtl="0">
              <a:spcBef>
                <a:spcPts val="0"/>
              </a:spcBef>
              <a:spcAft>
                <a:spcPts val="0"/>
              </a:spcAft>
              <a:buFont typeface="Wingdings" panose="05000000000000000000" pitchFamily="2" charset="2"/>
              <a:buChar char="q"/>
            </a:pPr>
            <a:r>
              <a:rPr lang="en-US" dirty="0" err="1"/>
              <a:t>Ứng</a:t>
            </a:r>
            <a:r>
              <a:rPr lang="en-US" dirty="0"/>
              <a:t> </a:t>
            </a:r>
            <a:r>
              <a:rPr lang="en-US" dirty="0" err="1"/>
              <a:t>dụng</a:t>
            </a:r>
            <a:r>
              <a:rPr lang="en-US" dirty="0"/>
              <a:t> </a:t>
            </a:r>
            <a:r>
              <a:rPr lang="en-US" dirty="0" err="1"/>
              <a:t>dự</a:t>
            </a:r>
            <a:r>
              <a:rPr lang="en-US" dirty="0"/>
              <a:t> </a:t>
            </a:r>
            <a:r>
              <a:rPr lang="en-US" dirty="0" err="1"/>
              <a:t>đoán</a:t>
            </a:r>
            <a:r>
              <a:rPr lang="en-US" dirty="0"/>
              <a:t> </a:t>
            </a:r>
            <a:r>
              <a:rPr lang="en-US" dirty="0" err="1"/>
              <a:t>từ</a:t>
            </a:r>
            <a:r>
              <a:rPr lang="en-US" dirty="0"/>
              <a:t> </a:t>
            </a:r>
            <a:r>
              <a:rPr lang="en-US" dirty="0" err="1"/>
              <a:t>tiếp</a:t>
            </a:r>
            <a:r>
              <a:rPr lang="en-US" dirty="0"/>
              <a:t> </a:t>
            </a:r>
            <a:r>
              <a:rPr lang="en-US" dirty="0" err="1"/>
              <a:t>theo.</a:t>
            </a:r>
            <a:r>
              <a:rPr lang="en-US" dirty="0"/>
              <a:t> </a:t>
            </a:r>
            <a:r>
              <a:rPr lang="en-US" dirty="0" err="1"/>
              <a:t>Có</a:t>
            </a:r>
            <a:r>
              <a:rPr lang="en-US" dirty="0"/>
              <a:t> </a:t>
            </a:r>
            <a:r>
              <a:rPr lang="en-US" dirty="0" err="1"/>
              <a:t>thể</a:t>
            </a:r>
            <a:r>
              <a:rPr lang="en-US" dirty="0"/>
              <a:t> </a:t>
            </a:r>
            <a:r>
              <a:rPr lang="en-US" dirty="0" err="1"/>
              <a:t>thực</a:t>
            </a:r>
            <a:r>
              <a:rPr lang="en-US" dirty="0"/>
              <a:t> </a:t>
            </a:r>
            <a:r>
              <a:rPr lang="en-US" dirty="0" err="1"/>
              <a:t>hiện</a:t>
            </a:r>
            <a:r>
              <a:rPr lang="en-US" dirty="0"/>
              <a:t> </a:t>
            </a:r>
            <a:r>
              <a:rPr lang="en-US" dirty="0" err="1"/>
              <a:t>rất</a:t>
            </a:r>
            <a:r>
              <a:rPr lang="en-US" dirty="0"/>
              <a:t> </a:t>
            </a:r>
            <a:r>
              <a:rPr lang="en-US" dirty="0" err="1"/>
              <a:t>nhiều</a:t>
            </a:r>
            <a:r>
              <a:rPr lang="en-US" dirty="0"/>
              <a:t> </a:t>
            </a:r>
            <a:r>
              <a:rPr lang="en-US" dirty="0" err="1"/>
              <a:t>tác</a:t>
            </a:r>
            <a:r>
              <a:rPr lang="en-US" dirty="0"/>
              <a:t> </a:t>
            </a:r>
            <a:r>
              <a:rPr lang="en-US" dirty="0" err="1"/>
              <a:t>vụ</a:t>
            </a:r>
            <a:r>
              <a:rPr lang="en-US" dirty="0"/>
              <a:t> </a:t>
            </a:r>
            <a:r>
              <a:rPr lang="en-US" dirty="0" err="1"/>
              <a:t>khác</a:t>
            </a:r>
            <a:r>
              <a:rPr lang="en-US" dirty="0"/>
              <a:t> </a:t>
            </a:r>
            <a:r>
              <a:rPr lang="en-US" dirty="0" err="1"/>
              <a:t>nhau</a:t>
            </a:r>
            <a:r>
              <a:rPr lang="en-US" dirty="0"/>
              <a:t>:</a:t>
            </a:r>
          </a:p>
          <a:p>
            <a:pPr marL="285750" lvl="0" indent="-285750" algn="l" rtl="0">
              <a:spcBef>
                <a:spcPts val="0"/>
              </a:spcBef>
              <a:spcAft>
                <a:spcPts val="0"/>
              </a:spcAft>
              <a:buFont typeface="Arial" panose="020B0604020202020204" pitchFamily="34" charset="0"/>
              <a:buChar char="•"/>
            </a:pPr>
            <a:r>
              <a:rPr lang="en-US" dirty="0" err="1"/>
              <a:t>Phản</a:t>
            </a:r>
            <a:r>
              <a:rPr lang="en-US" dirty="0"/>
              <a:t> </a:t>
            </a:r>
            <a:r>
              <a:rPr lang="en-US" dirty="0" err="1"/>
              <a:t>hồi</a:t>
            </a:r>
            <a:r>
              <a:rPr lang="en-US" dirty="0"/>
              <a:t> </a:t>
            </a:r>
            <a:r>
              <a:rPr lang="en-US" dirty="0" err="1"/>
              <a:t>một</a:t>
            </a:r>
            <a:r>
              <a:rPr lang="en-US" dirty="0"/>
              <a:t> </a:t>
            </a:r>
            <a:r>
              <a:rPr lang="en-US" dirty="0" err="1"/>
              <a:t>yêu</a:t>
            </a:r>
            <a:r>
              <a:rPr lang="en-US" dirty="0"/>
              <a:t> </a:t>
            </a:r>
            <a:r>
              <a:rPr lang="en-US" dirty="0" err="1"/>
              <a:t>cầu</a:t>
            </a:r>
            <a:r>
              <a:rPr lang="en-US" dirty="0"/>
              <a:t> </a:t>
            </a:r>
            <a:r>
              <a:rPr lang="en-US" dirty="0" err="1"/>
              <a:t>bất</a:t>
            </a:r>
            <a:r>
              <a:rPr lang="en-US" dirty="0"/>
              <a:t> </a:t>
            </a:r>
            <a:r>
              <a:rPr lang="en-US" dirty="0" err="1"/>
              <a:t>kỳ</a:t>
            </a:r>
            <a:r>
              <a:rPr lang="en-US" dirty="0"/>
              <a:t> </a:t>
            </a:r>
            <a:r>
              <a:rPr lang="en-US" dirty="0" err="1"/>
              <a:t>của</a:t>
            </a:r>
            <a:r>
              <a:rPr lang="en-US" dirty="0"/>
              <a:t> </a:t>
            </a:r>
            <a:r>
              <a:rPr lang="en-US" dirty="0" err="1"/>
              <a:t>người</a:t>
            </a:r>
            <a:r>
              <a:rPr lang="en-US" dirty="0"/>
              <a:t> </a:t>
            </a:r>
            <a:r>
              <a:rPr lang="en-US" dirty="0" err="1"/>
              <a:t>dùng</a:t>
            </a:r>
            <a:endParaRPr lang="en-US" dirty="0"/>
          </a:p>
          <a:p>
            <a:r>
              <a:rPr lang="en-US" dirty="0"/>
              <a:t>	- </a:t>
            </a:r>
            <a:r>
              <a:rPr lang="en-US" dirty="0" err="1"/>
              <a:t>Có</a:t>
            </a:r>
            <a:r>
              <a:rPr lang="en-US" dirty="0"/>
              <a:t> </a:t>
            </a:r>
            <a:r>
              <a:rPr lang="en-US" dirty="0" err="1"/>
              <a:t>khả</a:t>
            </a:r>
            <a:r>
              <a:rPr lang="en-US" dirty="0"/>
              <a:t> </a:t>
            </a:r>
            <a:r>
              <a:rPr lang="en-US" dirty="0" err="1"/>
              <a:t>năng</a:t>
            </a:r>
            <a:r>
              <a:rPr lang="en-US" dirty="0"/>
              <a:t> </a:t>
            </a:r>
            <a:r>
              <a:rPr lang="en-US" dirty="0" err="1"/>
              <a:t>trả</a:t>
            </a:r>
            <a:r>
              <a:rPr lang="en-US" dirty="0"/>
              <a:t> </a:t>
            </a:r>
            <a:r>
              <a:rPr lang="en-US" dirty="0" err="1"/>
              <a:t>lời</a:t>
            </a:r>
            <a:r>
              <a:rPr lang="en-US" dirty="0"/>
              <a:t> </a:t>
            </a:r>
            <a:r>
              <a:rPr lang="en-US" dirty="0" err="1"/>
              <a:t>câu</a:t>
            </a:r>
            <a:r>
              <a:rPr lang="en-US" dirty="0"/>
              <a:t> </a:t>
            </a:r>
            <a:r>
              <a:rPr lang="en-US" dirty="0" err="1"/>
              <a:t>hỏi</a:t>
            </a:r>
            <a:r>
              <a:rPr lang="en-US" dirty="0"/>
              <a:t>, </a:t>
            </a:r>
            <a:r>
              <a:rPr lang="en-US" dirty="0" err="1"/>
              <a:t>viết</a:t>
            </a:r>
            <a:r>
              <a:rPr lang="en-US" dirty="0"/>
              <a:t> </a:t>
            </a:r>
            <a:r>
              <a:rPr lang="en-US" dirty="0" err="1"/>
              <a:t>bài</a:t>
            </a:r>
            <a:r>
              <a:rPr lang="en-US" dirty="0"/>
              <a:t>, </a:t>
            </a:r>
            <a:r>
              <a:rPr lang="en-US" dirty="0" err="1"/>
              <a:t>dịch</a:t>
            </a:r>
            <a:r>
              <a:rPr lang="en-US" dirty="0"/>
              <a:t> </a:t>
            </a:r>
            <a:r>
              <a:rPr lang="en-US" dirty="0" err="1"/>
              <a:t>ngôn</a:t>
            </a:r>
            <a:r>
              <a:rPr lang="en-US" dirty="0"/>
              <a:t> </a:t>
            </a:r>
            <a:r>
              <a:rPr lang="en-US" dirty="0" err="1"/>
              <a:t>ngữ</a:t>
            </a:r>
            <a:r>
              <a:rPr lang="en-US" dirty="0"/>
              <a:t>, </a:t>
            </a:r>
            <a:r>
              <a:rPr lang="en-US" dirty="0" err="1"/>
              <a:t>trò</a:t>
            </a:r>
            <a:r>
              <a:rPr lang="en-US" dirty="0"/>
              <a:t> </a:t>
            </a:r>
            <a:r>
              <a:rPr lang="en-US" dirty="0" err="1"/>
              <a:t>chuyện</a:t>
            </a:r>
            <a:r>
              <a:rPr lang="en-US" dirty="0"/>
              <a:t>.</a:t>
            </a:r>
          </a:p>
          <a:p>
            <a:pPr lvl="5"/>
            <a:r>
              <a:rPr lang="en-US" dirty="0"/>
              <a:t>	- </a:t>
            </a:r>
            <a:r>
              <a:rPr lang="en-US" dirty="0" err="1"/>
              <a:t>Xử</a:t>
            </a:r>
            <a:r>
              <a:rPr lang="en-US" dirty="0"/>
              <a:t> </a:t>
            </a:r>
            <a:r>
              <a:rPr lang="en-US" dirty="0" err="1"/>
              <a:t>lý</a:t>
            </a:r>
            <a:r>
              <a:rPr lang="en-US" dirty="0"/>
              <a:t> </a:t>
            </a:r>
            <a:r>
              <a:rPr lang="en-US" dirty="0" err="1"/>
              <a:t>ngôn</a:t>
            </a:r>
            <a:r>
              <a:rPr lang="en-US" dirty="0"/>
              <a:t> </a:t>
            </a:r>
            <a:r>
              <a:rPr lang="en-US" dirty="0" err="1"/>
              <a:t>ngữ</a:t>
            </a:r>
            <a:r>
              <a:rPr lang="en-US" dirty="0"/>
              <a:t> </a:t>
            </a:r>
            <a:r>
              <a:rPr lang="en-US" dirty="0" err="1"/>
              <a:t>mạnh</a:t>
            </a:r>
            <a:r>
              <a:rPr lang="en-US" dirty="0"/>
              <a:t> </a:t>
            </a:r>
            <a:r>
              <a:rPr lang="en-US" dirty="0" err="1"/>
              <a:t>mẽ</a:t>
            </a:r>
            <a:r>
              <a:rPr lang="en-US" dirty="0"/>
              <a:t>, </a:t>
            </a:r>
            <a:r>
              <a:rPr lang="en-US" dirty="0" err="1"/>
              <a:t>hiểu</a:t>
            </a:r>
            <a:r>
              <a:rPr lang="en-US" dirty="0"/>
              <a:t> </a:t>
            </a:r>
            <a:r>
              <a:rPr lang="en-US" dirty="0" err="1"/>
              <a:t>ngữ</a:t>
            </a:r>
            <a:r>
              <a:rPr lang="en-US" dirty="0"/>
              <a:t> </a:t>
            </a:r>
            <a:r>
              <a:rPr lang="en-US" dirty="0" err="1"/>
              <a:t>nghĩa</a:t>
            </a:r>
            <a:r>
              <a:rPr lang="en-US" dirty="0"/>
              <a:t> </a:t>
            </a:r>
            <a:r>
              <a:rPr lang="en-US" dirty="0" err="1"/>
              <a:t>và</a:t>
            </a:r>
            <a:r>
              <a:rPr lang="en-US" dirty="0"/>
              <a:t> </a:t>
            </a:r>
            <a:r>
              <a:rPr lang="en-US" dirty="0" err="1"/>
              <a:t>ngữ</a:t>
            </a:r>
            <a:r>
              <a:rPr lang="en-US" dirty="0"/>
              <a:t> </a:t>
            </a:r>
            <a:r>
              <a:rPr lang="en-US" dirty="0" err="1"/>
              <a:t>cảnh</a:t>
            </a:r>
            <a:r>
              <a:rPr lang="en-US" dirty="0"/>
              <a:t> </a:t>
            </a:r>
            <a:r>
              <a:rPr lang="en-US" dirty="0" err="1"/>
              <a:t>chính</a:t>
            </a:r>
            <a:r>
              <a:rPr lang="en-US" dirty="0"/>
              <a:t> </a:t>
            </a:r>
            <a:r>
              <a:rPr lang="en-US" dirty="0" err="1"/>
              <a:t>xác</a:t>
            </a:r>
            <a:r>
              <a:rPr lang="en-US" dirty="0"/>
              <a:t>.</a:t>
            </a:r>
          </a:p>
          <a:p>
            <a:pPr lvl="5"/>
            <a:r>
              <a:rPr lang="en-US" dirty="0"/>
              <a:t>	- </a:t>
            </a:r>
            <a:r>
              <a:rPr lang="en-US" dirty="0" err="1"/>
              <a:t>Tạo</a:t>
            </a:r>
            <a:r>
              <a:rPr lang="en-US" dirty="0"/>
              <a:t> </a:t>
            </a:r>
            <a:r>
              <a:rPr lang="en-US" dirty="0" err="1"/>
              <a:t>ra</a:t>
            </a:r>
            <a:r>
              <a:rPr lang="en-US" dirty="0"/>
              <a:t> </a:t>
            </a:r>
            <a:r>
              <a:rPr lang="en-US" dirty="0" err="1"/>
              <a:t>phản</a:t>
            </a:r>
            <a:r>
              <a:rPr lang="en-US" dirty="0"/>
              <a:t> </a:t>
            </a:r>
            <a:r>
              <a:rPr lang="en-US" dirty="0" err="1"/>
              <a:t>hồi</a:t>
            </a:r>
            <a:r>
              <a:rPr lang="en-US" dirty="0"/>
              <a:t> </a:t>
            </a:r>
            <a:r>
              <a:rPr lang="en-US" dirty="0" err="1"/>
              <a:t>linh</a:t>
            </a:r>
            <a:r>
              <a:rPr lang="en-US" dirty="0"/>
              <a:t> </a:t>
            </a:r>
            <a:r>
              <a:rPr lang="en-US" dirty="0" err="1"/>
              <a:t>hoạt</a:t>
            </a:r>
            <a:r>
              <a:rPr lang="en-US" dirty="0"/>
              <a:t> </a:t>
            </a:r>
            <a:r>
              <a:rPr lang="en-US" dirty="0" err="1"/>
              <a:t>và</a:t>
            </a:r>
            <a:r>
              <a:rPr lang="en-US" dirty="0"/>
              <a:t> </a:t>
            </a:r>
            <a:r>
              <a:rPr lang="en-US" dirty="0" err="1"/>
              <a:t>thông</a:t>
            </a:r>
            <a:r>
              <a:rPr lang="en-US" dirty="0"/>
              <a:t> </a:t>
            </a:r>
            <a:r>
              <a:rPr lang="en-US" dirty="0" err="1"/>
              <a:t>minh</a:t>
            </a:r>
            <a:r>
              <a:rPr lang="en-US" dirty="0"/>
              <a:t>.</a:t>
            </a:r>
          </a:p>
          <a:p>
            <a:pPr lvl="0" algn="l" rtl="0">
              <a:spcBef>
                <a:spcPts val="0"/>
              </a:spcBef>
              <a:spcAft>
                <a:spcPts val="0"/>
              </a:spcAft>
            </a:pPr>
            <a:r>
              <a:rPr lang="en-US" dirty="0"/>
              <a:t>	</a:t>
            </a:r>
            <a:r>
              <a:rPr lang="en-US" dirty="0" err="1"/>
              <a:t>Kể</a:t>
            </a:r>
            <a:r>
              <a:rPr lang="en-US" dirty="0"/>
              <a:t> </a:t>
            </a:r>
            <a:r>
              <a:rPr lang="en-US" dirty="0" err="1"/>
              <a:t>cả</a:t>
            </a:r>
            <a:r>
              <a:rPr lang="en-US" dirty="0"/>
              <a:t> </a:t>
            </a:r>
            <a:r>
              <a:rPr lang="en-US" dirty="0" err="1"/>
              <a:t>viết</a:t>
            </a:r>
            <a:r>
              <a:rPr lang="en-US" dirty="0"/>
              <a:t> </a:t>
            </a:r>
            <a:r>
              <a:rPr lang="en-US" dirty="0" err="1"/>
              <a:t>mã</a:t>
            </a:r>
            <a:r>
              <a:rPr lang="en-US" dirty="0"/>
              <a:t> </a:t>
            </a:r>
            <a:r>
              <a:rPr lang="en-US" dirty="0" err="1"/>
              <a:t>nguồn</a:t>
            </a:r>
            <a:r>
              <a:rPr lang="en-US" dirty="0"/>
              <a:t>, </a:t>
            </a:r>
            <a:r>
              <a:rPr lang="en-US" dirty="0" err="1"/>
              <a:t>thiết</a:t>
            </a:r>
            <a:r>
              <a:rPr lang="en-US" dirty="0"/>
              <a:t> </a:t>
            </a:r>
            <a:r>
              <a:rPr lang="en-US" dirty="0" err="1"/>
              <a:t>kế</a:t>
            </a:r>
            <a:r>
              <a:rPr lang="en-US" dirty="0"/>
              <a:t> slide, </a:t>
            </a:r>
            <a:r>
              <a:rPr lang="en-US" dirty="0" err="1"/>
              <a:t>tạo</a:t>
            </a:r>
            <a:r>
              <a:rPr lang="en-US" dirty="0"/>
              <a:t> </a:t>
            </a:r>
            <a:r>
              <a:rPr lang="en-US" dirty="0" err="1"/>
              <a:t>trang</a:t>
            </a:r>
            <a:r>
              <a:rPr lang="en-US" dirty="0"/>
              <a:t> web,…</a:t>
            </a:r>
          </a:p>
          <a:p>
            <a:pPr marL="285750" lvl="0" indent="-285750" algn="l" rtl="0">
              <a:spcBef>
                <a:spcPts val="0"/>
              </a:spcBef>
              <a:spcAft>
                <a:spcPts val="0"/>
              </a:spcAft>
              <a:buFont typeface="Arial" panose="020B0604020202020204" pitchFamily="34" charset="0"/>
              <a:buChar char="•"/>
            </a:pPr>
            <a:r>
              <a:rPr lang="en-US" dirty="0" err="1"/>
              <a:t>Mô</a:t>
            </a:r>
            <a:r>
              <a:rPr lang="en-US" dirty="0"/>
              <a:t> </a:t>
            </a:r>
            <a:r>
              <a:rPr lang="en-US" dirty="0" err="1"/>
              <a:t>phỏng</a:t>
            </a:r>
            <a:r>
              <a:rPr lang="en-US" dirty="0"/>
              <a:t> </a:t>
            </a:r>
            <a:r>
              <a:rPr lang="en-US" dirty="0" err="1"/>
              <a:t>suy</a:t>
            </a:r>
            <a:r>
              <a:rPr lang="en-US" dirty="0"/>
              <a:t> </a:t>
            </a:r>
            <a:r>
              <a:rPr lang="en-US" dirty="0" err="1"/>
              <a:t>nghĩ</a:t>
            </a:r>
            <a:r>
              <a:rPr lang="en-US" dirty="0"/>
              <a:t> </a:t>
            </a:r>
            <a:r>
              <a:rPr lang="en-US" dirty="0" err="1"/>
              <a:t>như</a:t>
            </a:r>
            <a:r>
              <a:rPr lang="en-US" dirty="0"/>
              <a:t> con </a:t>
            </a:r>
            <a:r>
              <a:rPr lang="en-US" dirty="0" err="1"/>
              <a:t>người</a:t>
            </a:r>
            <a:endParaRPr lang="en-US" dirty="0"/>
          </a:p>
          <a:p>
            <a:pPr marL="285750" lvl="0" indent="-285750" algn="l" rtl="0">
              <a:spcBef>
                <a:spcPts val="0"/>
              </a:spcBef>
              <a:spcAft>
                <a:spcPts val="0"/>
              </a:spcAft>
              <a:buFont typeface="Arial" panose="020B0604020202020204" pitchFamily="34" charset="0"/>
              <a:buChar char="•"/>
            </a:pPr>
            <a:endParaRPr lang="en-US" dirty="0"/>
          </a:p>
          <a:p>
            <a:pPr lvl="0" algn="l" rtl="0">
              <a:spcBef>
                <a:spcPts val="0"/>
              </a:spcBef>
              <a:spcAft>
                <a:spcPts val="0"/>
              </a:spcAft>
            </a:pPr>
            <a:r>
              <a:rPr lang="en-US" dirty="0"/>
              <a:t>	</a:t>
            </a:r>
            <a:r>
              <a:rPr lang="en-US" u="sng" dirty="0"/>
              <a:t>Input</a:t>
            </a:r>
            <a:r>
              <a:rPr lang="en-US" dirty="0"/>
              <a:t>: </a:t>
            </a:r>
            <a:r>
              <a:rPr lang="en-US" dirty="0" err="1">
                <a:solidFill>
                  <a:srgbClr val="0070C0"/>
                </a:solidFill>
              </a:rPr>
              <a:t>Giới</a:t>
            </a:r>
            <a:r>
              <a:rPr lang="en-US" dirty="0">
                <a:solidFill>
                  <a:srgbClr val="0070C0"/>
                </a:solidFill>
              </a:rPr>
              <a:t> </a:t>
            </a:r>
            <a:r>
              <a:rPr lang="en-US" dirty="0" err="1">
                <a:solidFill>
                  <a:srgbClr val="0070C0"/>
                </a:solidFill>
              </a:rPr>
              <a:t>thiệu</a:t>
            </a:r>
            <a:r>
              <a:rPr lang="en-US" dirty="0">
                <a:solidFill>
                  <a:srgbClr val="0070C0"/>
                </a:solidFill>
              </a:rPr>
              <a:t> </a:t>
            </a:r>
            <a:r>
              <a:rPr lang="en-US" dirty="0" err="1">
                <a:solidFill>
                  <a:srgbClr val="0070C0"/>
                </a:solidFill>
              </a:rPr>
              <a:t>về</a:t>
            </a:r>
            <a:r>
              <a:rPr lang="en-US" dirty="0">
                <a:solidFill>
                  <a:srgbClr val="0070C0"/>
                </a:solidFill>
              </a:rPr>
              <a:t> Hà </a:t>
            </a:r>
            <a:r>
              <a:rPr lang="en-US" dirty="0" err="1">
                <a:solidFill>
                  <a:srgbClr val="0070C0"/>
                </a:solidFill>
              </a:rPr>
              <a:t>Nội</a:t>
            </a:r>
            <a:endParaRPr lang="en-US" dirty="0">
              <a:solidFill>
                <a:srgbClr val="0070C0"/>
              </a:solidFill>
            </a:endParaRPr>
          </a:p>
          <a:p>
            <a:pPr lvl="0" algn="l" rtl="0">
              <a:spcBef>
                <a:spcPts val="0"/>
              </a:spcBef>
              <a:spcAft>
                <a:spcPts val="0"/>
              </a:spcAft>
            </a:pPr>
            <a:r>
              <a:rPr lang="en-US" dirty="0"/>
              <a:t>	</a:t>
            </a:r>
            <a:r>
              <a:rPr lang="en-US" u="sng" dirty="0"/>
              <a:t>LLM Output</a:t>
            </a:r>
            <a:r>
              <a:rPr lang="en-US" dirty="0"/>
              <a:t>: </a:t>
            </a:r>
            <a:r>
              <a:rPr lang="en-US" dirty="0">
                <a:solidFill>
                  <a:srgbClr val="FF0000"/>
                </a:solidFill>
              </a:rPr>
              <a:t>Hà </a:t>
            </a:r>
            <a:r>
              <a:rPr lang="en-US" dirty="0" err="1">
                <a:solidFill>
                  <a:srgbClr val="FF0000"/>
                </a:solidFill>
              </a:rPr>
              <a:t>Nội</a:t>
            </a:r>
            <a:r>
              <a:rPr lang="en-US" dirty="0">
                <a:solidFill>
                  <a:srgbClr val="FF0000"/>
                </a:solidFill>
              </a:rPr>
              <a:t> </a:t>
            </a:r>
            <a:r>
              <a:rPr lang="en-US" dirty="0" err="1">
                <a:solidFill>
                  <a:srgbClr val="FF0000"/>
                </a:solidFill>
              </a:rPr>
              <a:t>là</a:t>
            </a:r>
            <a:r>
              <a:rPr lang="en-US" dirty="0">
                <a:solidFill>
                  <a:srgbClr val="FF0000"/>
                </a:solidFill>
              </a:rPr>
              <a:t> </a:t>
            </a:r>
            <a:r>
              <a:rPr lang="en-US" dirty="0" err="1">
                <a:solidFill>
                  <a:srgbClr val="FF0000"/>
                </a:solidFill>
              </a:rPr>
              <a:t>thủ</a:t>
            </a:r>
            <a:r>
              <a:rPr lang="en-US" dirty="0">
                <a:solidFill>
                  <a:srgbClr val="FF0000"/>
                </a:solidFill>
              </a:rPr>
              <a:t> </a:t>
            </a:r>
            <a:r>
              <a:rPr lang="en-US" dirty="0" err="1">
                <a:solidFill>
                  <a:srgbClr val="FF0000"/>
                </a:solidFill>
              </a:rPr>
              <a:t>đô</a:t>
            </a:r>
            <a:r>
              <a:rPr lang="en-US" dirty="0">
                <a:solidFill>
                  <a:srgbClr val="FF0000"/>
                </a:solidFill>
              </a:rPr>
              <a:t> </a:t>
            </a:r>
            <a:r>
              <a:rPr lang="en-US" dirty="0" err="1">
                <a:solidFill>
                  <a:srgbClr val="FF0000"/>
                </a:solidFill>
              </a:rPr>
              <a:t>của</a:t>
            </a:r>
            <a:r>
              <a:rPr lang="en-US" dirty="0">
                <a:solidFill>
                  <a:srgbClr val="FF0000"/>
                </a:solidFill>
              </a:rPr>
              <a:t> </a:t>
            </a:r>
            <a:r>
              <a:rPr lang="en-US" dirty="0" err="1">
                <a:solidFill>
                  <a:srgbClr val="FF0000"/>
                </a:solidFill>
              </a:rPr>
              <a:t>nước</a:t>
            </a:r>
            <a:r>
              <a:rPr lang="en-US" dirty="0">
                <a:solidFill>
                  <a:srgbClr val="FF0000"/>
                </a:solidFill>
              </a:rPr>
              <a:t> </a:t>
            </a:r>
            <a:r>
              <a:rPr lang="en-US" dirty="0" err="1">
                <a:solidFill>
                  <a:srgbClr val="FF0000"/>
                </a:solidFill>
              </a:rPr>
              <a:t>Việt</a:t>
            </a:r>
            <a:r>
              <a:rPr lang="en-US" dirty="0">
                <a:solidFill>
                  <a:srgbClr val="FF0000"/>
                </a:solidFill>
              </a:rPr>
              <a:t> Nam...</a:t>
            </a:r>
          </a:p>
          <a:p>
            <a:pPr lvl="0" algn="l" rtl="0">
              <a:spcBef>
                <a:spcPts val="0"/>
              </a:spcBef>
              <a:spcAft>
                <a:spcPts val="0"/>
              </a:spcAft>
            </a:pPr>
            <a:endParaRPr lang="en-US" dirty="0"/>
          </a:p>
          <a:p>
            <a:pPr lvl="0" algn="l" rtl="0">
              <a:spcBef>
                <a:spcPts val="0"/>
              </a:spcBef>
              <a:spcAft>
                <a:spcPts val="0"/>
              </a:spcAft>
            </a:pPr>
            <a:r>
              <a:rPr lang="en-US" dirty="0"/>
              <a:t>	</a:t>
            </a:r>
            <a:r>
              <a:rPr lang="en-US" u="sng" dirty="0"/>
              <a:t>Input</a:t>
            </a:r>
            <a:r>
              <a:rPr lang="en-US" dirty="0"/>
              <a:t>: </a:t>
            </a:r>
            <a:r>
              <a:rPr lang="en-US" dirty="0">
                <a:solidFill>
                  <a:srgbClr val="0070C0"/>
                </a:solidFill>
              </a:rPr>
              <a:t>Thông </a:t>
            </a:r>
            <a:r>
              <a:rPr lang="en-US" dirty="0" err="1">
                <a:solidFill>
                  <a:srgbClr val="0070C0"/>
                </a:solidFill>
              </a:rPr>
              <a:t>số</a:t>
            </a:r>
            <a:r>
              <a:rPr lang="en-US" dirty="0">
                <a:solidFill>
                  <a:srgbClr val="0070C0"/>
                </a:solidFill>
              </a:rPr>
              <a:t> </a:t>
            </a:r>
            <a:r>
              <a:rPr lang="en-US" dirty="0" err="1">
                <a:solidFill>
                  <a:srgbClr val="0070C0"/>
                </a:solidFill>
              </a:rPr>
              <a:t>xe</a:t>
            </a:r>
            <a:r>
              <a:rPr lang="en-US" dirty="0">
                <a:solidFill>
                  <a:srgbClr val="0070C0"/>
                </a:solidFill>
              </a:rPr>
              <a:t> Toyota CRV</a:t>
            </a:r>
          </a:p>
          <a:p>
            <a:pPr lvl="0" algn="l" rtl="0">
              <a:spcBef>
                <a:spcPts val="0"/>
              </a:spcBef>
              <a:spcAft>
                <a:spcPts val="0"/>
              </a:spcAft>
            </a:pPr>
            <a:r>
              <a:rPr lang="en-US" dirty="0"/>
              <a:t>	</a:t>
            </a:r>
            <a:r>
              <a:rPr lang="en-US" u="sng" dirty="0"/>
              <a:t>LLM Output</a:t>
            </a:r>
            <a:r>
              <a:rPr lang="en-US" dirty="0"/>
              <a:t>: </a:t>
            </a:r>
            <a:r>
              <a:rPr lang="en-US" dirty="0">
                <a:solidFill>
                  <a:srgbClr val="FF0000"/>
                </a:solidFill>
              </a:rPr>
              <a:t>Ồ, </a:t>
            </a:r>
            <a:r>
              <a:rPr lang="en-US" dirty="0" err="1">
                <a:solidFill>
                  <a:srgbClr val="FF0000"/>
                </a:solidFill>
              </a:rPr>
              <a:t>có</a:t>
            </a:r>
            <a:r>
              <a:rPr lang="en-US" dirty="0">
                <a:solidFill>
                  <a:srgbClr val="FF0000"/>
                </a:solidFill>
              </a:rPr>
              <a:t> </a:t>
            </a:r>
            <a:r>
              <a:rPr lang="en-US" dirty="0" err="1">
                <a:solidFill>
                  <a:srgbClr val="FF0000"/>
                </a:solidFill>
              </a:rPr>
              <a:t>vẻ</a:t>
            </a:r>
            <a:r>
              <a:rPr lang="en-US" dirty="0">
                <a:solidFill>
                  <a:srgbClr val="FF0000"/>
                </a:solidFill>
              </a:rPr>
              <a:t> </a:t>
            </a:r>
            <a:r>
              <a:rPr lang="en-US" dirty="0" err="1">
                <a:solidFill>
                  <a:srgbClr val="FF0000"/>
                </a:solidFill>
              </a:rPr>
              <a:t>như</a:t>
            </a:r>
            <a:r>
              <a:rPr lang="en-US" dirty="0">
                <a:solidFill>
                  <a:srgbClr val="FF0000"/>
                </a:solidFill>
              </a:rPr>
              <a:t> </a:t>
            </a:r>
            <a:r>
              <a:rPr lang="en-US" dirty="0" err="1">
                <a:solidFill>
                  <a:srgbClr val="FF0000"/>
                </a:solidFill>
              </a:rPr>
              <a:t>người</a:t>
            </a:r>
            <a:r>
              <a:rPr lang="en-US" dirty="0">
                <a:solidFill>
                  <a:srgbClr val="FF0000"/>
                </a:solidFill>
              </a:rPr>
              <a:t> </a:t>
            </a:r>
            <a:r>
              <a:rPr lang="en-US" dirty="0" err="1">
                <a:solidFill>
                  <a:srgbClr val="FF0000"/>
                </a:solidFill>
              </a:rPr>
              <a:t>dùng</a:t>
            </a:r>
            <a:r>
              <a:rPr lang="en-US" dirty="0">
                <a:solidFill>
                  <a:srgbClr val="FF0000"/>
                </a:solidFill>
              </a:rPr>
              <a:t> </a:t>
            </a:r>
            <a:r>
              <a:rPr lang="en-US" dirty="0" err="1">
                <a:solidFill>
                  <a:srgbClr val="FF0000"/>
                </a:solidFill>
              </a:rPr>
              <a:t>đang</a:t>
            </a:r>
            <a:r>
              <a:rPr lang="en-US" dirty="0">
                <a:solidFill>
                  <a:srgbClr val="FF0000"/>
                </a:solidFill>
              </a:rPr>
              <a:t> </a:t>
            </a:r>
            <a:r>
              <a:rPr lang="en-US" dirty="0" err="1">
                <a:solidFill>
                  <a:srgbClr val="FF0000"/>
                </a:solidFill>
              </a:rPr>
              <a:t>nhầm</a:t>
            </a:r>
            <a:r>
              <a:rPr lang="en-US" dirty="0">
                <a:solidFill>
                  <a:srgbClr val="FF0000"/>
                </a:solidFill>
              </a:rPr>
              <a:t> </a:t>
            </a:r>
            <a:r>
              <a:rPr lang="en-US" dirty="0" err="1">
                <a:solidFill>
                  <a:srgbClr val="FF0000"/>
                </a:solidFill>
              </a:rPr>
              <a:t>lẫn</a:t>
            </a:r>
            <a:r>
              <a:rPr lang="en-US" dirty="0">
                <a:solidFill>
                  <a:srgbClr val="FF0000"/>
                </a:solidFill>
              </a:rPr>
              <a:t> </a:t>
            </a:r>
            <a:r>
              <a:rPr lang="en-US" dirty="0" err="1">
                <a:solidFill>
                  <a:srgbClr val="FF0000"/>
                </a:solidFill>
              </a:rPr>
              <a:t>giữa</a:t>
            </a:r>
            <a:r>
              <a:rPr lang="en-US" dirty="0">
                <a:solidFill>
                  <a:srgbClr val="FF0000"/>
                </a:solidFill>
              </a:rPr>
              <a:t> Toyota CRV </a:t>
            </a:r>
            <a:r>
              <a:rPr lang="en-US" dirty="0" err="1">
                <a:solidFill>
                  <a:srgbClr val="FF0000"/>
                </a:solidFill>
              </a:rPr>
              <a:t>và</a:t>
            </a:r>
            <a:r>
              <a:rPr lang="en-US" dirty="0">
                <a:solidFill>
                  <a:srgbClr val="FF0000"/>
                </a:solidFill>
              </a:rPr>
              <a:t> 		Honda CRV… </a:t>
            </a:r>
            <a:r>
              <a:rPr lang="en-US" dirty="0" err="1">
                <a:solidFill>
                  <a:srgbClr val="FF0000"/>
                </a:solidFill>
              </a:rPr>
              <a:t>tôi</a:t>
            </a:r>
            <a:r>
              <a:rPr lang="en-US" dirty="0">
                <a:solidFill>
                  <a:srgbClr val="FF0000"/>
                </a:solidFill>
              </a:rPr>
              <a:t> </a:t>
            </a:r>
            <a:r>
              <a:rPr lang="en-US" dirty="0" err="1">
                <a:solidFill>
                  <a:srgbClr val="FF0000"/>
                </a:solidFill>
              </a:rPr>
              <a:t>sẽ</a:t>
            </a:r>
            <a:r>
              <a:rPr lang="en-US" dirty="0">
                <a:solidFill>
                  <a:srgbClr val="FF0000"/>
                </a:solidFill>
              </a:rPr>
              <a:t> </a:t>
            </a:r>
            <a:r>
              <a:rPr lang="en-US" dirty="0" err="1">
                <a:solidFill>
                  <a:srgbClr val="FF0000"/>
                </a:solidFill>
              </a:rPr>
              <a:t>hỏi</a:t>
            </a:r>
            <a:r>
              <a:rPr lang="en-US" dirty="0">
                <a:solidFill>
                  <a:srgbClr val="FF0000"/>
                </a:solidFill>
              </a:rPr>
              <a:t> </a:t>
            </a:r>
            <a:r>
              <a:rPr lang="en-US" dirty="0" err="1">
                <a:solidFill>
                  <a:srgbClr val="FF0000"/>
                </a:solidFill>
              </a:rPr>
              <a:t>lại</a:t>
            </a:r>
            <a:r>
              <a:rPr lang="en-US" dirty="0">
                <a:solidFill>
                  <a:srgbClr val="FF0000"/>
                </a:solidFill>
              </a:rPr>
              <a:t> </a:t>
            </a:r>
            <a:r>
              <a:rPr lang="en-US" dirty="0" err="1">
                <a:solidFill>
                  <a:srgbClr val="FF0000"/>
                </a:solidFill>
              </a:rPr>
              <a:t>người</a:t>
            </a:r>
            <a:r>
              <a:rPr lang="en-US" dirty="0">
                <a:solidFill>
                  <a:srgbClr val="FF0000"/>
                </a:solidFill>
              </a:rPr>
              <a:t> </a:t>
            </a:r>
            <a:r>
              <a:rPr lang="en-US" dirty="0" err="1">
                <a:solidFill>
                  <a:srgbClr val="FF0000"/>
                </a:solidFill>
              </a:rPr>
              <a:t>dùng</a:t>
            </a:r>
            <a:r>
              <a:rPr lang="en-US" dirty="0">
                <a:solidFill>
                  <a:srgbClr val="FF0000"/>
                </a:solidFill>
              </a:rPr>
              <a:t> </a:t>
            </a:r>
            <a:r>
              <a:rPr lang="en-US" dirty="0" err="1">
                <a:solidFill>
                  <a:srgbClr val="FF0000"/>
                </a:solidFill>
              </a:rPr>
              <a:t>cho</a:t>
            </a:r>
            <a:r>
              <a:rPr lang="en-US" dirty="0">
                <a:solidFill>
                  <a:srgbClr val="FF0000"/>
                </a:solidFill>
              </a:rPr>
              <a:t> </a:t>
            </a:r>
            <a:r>
              <a:rPr lang="en-US" dirty="0" err="1">
                <a:solidFill>
                  <a:srgbClr val="FF0000"/>
                </a:solidFill>
              </a:rPr>
              <a:t>chắc</a:t>
            </a:r>
            <a:r>
              <a:rPr lang="en-US" dirty="0">
                <a:solidFill>
                  <a:srgbClr val="FF0000"/>
                </a:solidFill>
              </a:rPr>
              <a:t> </a:t>
            </a:r>
            <a:r>
              <a:rPr lang="en-US" dirty="0" err="1">
                <a:solidFill>
                  <a:srgbClr val="FF0000"/>
                </a:solidFill>
              </a:rPr>
              <a:t>chắn</a:t>
            </a:r>
            <a:r>
              <a:rPr lang="en-US" dirty="0">
                <a:solidFill>
                  <a:srgbClr val="FF0000"/>
                </a:solidFill>
              </a:rPr>
              <a:t>.</a:t>
            </a:r>
          </a:p>
          <a:p>
            <a:pPr lvl="0" algn="l" rtl="0">
              <a:spcBef>
                <a:spcPts val="0"/>
              </a:spcBef>
              <a:spcAft>
                <a:spcPts val="0"/>
              </a:spcAft>
            </a:pPr>
            <a:endParaRPr lang="en-US" dirty="0"/>
          </a:p>
          <a:p>
            <a:pPr marL="285750" lvl="0" indent="-285750" algn="l" rtl="0">
              <a:spcBef>
                <a:spcPts val="0"/>
              </a:spcBef>
              <a:spcAft>
                <a:spcPts val="0"/>
              </a:spcAft>
              <a:buFont typeface="Wingdings" panose="05000000000000000000" pitchFamily="2" charset="2"/>
              <a:buChar char="q"/>
            </a:pPr>
            <a:r>
              <a:rPr lang="en-US" dirty="0" err="1"/>
              <a:t>Giới</a:t>
            </a:r>
            <a:r>
              <a:rPr lang="en-US" dirty="0"/>
              <a:t> </a:t>
            </a:r>
            <a:r>
              <a:rPr lang="en-US" dirty="0" err="1"/>
              <a:t>hạn</a:t>
            </a:r>
            <a:r>
              <a:rPr lang="en-US" dirty="0"/>
              <a:t>: LLM </a:t>
            </a:r>
            <a:r>
              <a:rPr lang="en-US" dirty="0" err="1"/>
              <a:t>không</a:t>
            </a:r>
            <a:r>
              <a:rPr lang="en-US" dirty="0"/>
              <a:t> </a:t>
            </a:r>
            <a:r>
              <a:rPr lang="en-US" dirty="0" err="1"/>
              <a:t>tự</a:t>
            </a:r>
            <a:r>
              <a:rPr lang="en-US" dirty="0"/>
              <a:t> </a:t>
            </a:r>
            <a:r>
              <a:rPr lang="en-US" dirty="0" err="1"/>
              <a:t>mình</a:t>
            </a:r>
            <a:r>
              <a:rPr lang="en-US" dirty="0"/>
              <a:t> </a:t>
            </a:r>
            <a:r>
              <a:rPr lang="en-US" dirty="0" err="1"/>
              <a:t>tương</a:t>
            </a:r>
            <a:r>
              <a:rPr lang="en-US" dirty="0"/>
              <a:t> </a:t>
            </a:r>
            <a:r>
              <a:rPr lang="en-US" dirty="0" err="1"/>
              <a:t>tác</a:t>
            </a:r>
            <a:r>
              <a:rPr lang="en-US" dirty="0"/>
              <a:t> </a:t>
            </a:r>
            <a:r>
              <a:rPr lang="en-US" dirty="0" err="1"/>
              <a:t>với</a:t>
            </a:r>
            <a:r>
              <a:rPr lang="en-US" dirty="0"/>
              <a:t> </a:t>
            </a:r>
            <a:r>
              <a:rPr lang="en-US" dirty="0" err="1"/>
              <a:t>công</a:t>
            </a:r>
            <a:r>
              <a:rPr lang="en-US" dirty="0"/>
              <a:t> </a:t>
            </a:r>
            <a:r>
              <a:rPr lang="en-US" dirty="0" err="1"/>
              <a:t>cụ</a:t>
            </a:r>
            <a:r>
              <a:rPr lang="en-US" dirty="0"/>
              <a:t> </a:t>
            </a:r>
            <a:r>
              <a:rPr lang="en-US" dirty="0" err="1"/>
              <a:t>bên</a:t>
            </a:r>
            <a:r>
              <a:rPr lang="en-US" dirty="0"/>
              <a:t> </a:t>
            </a:r>
            <a:r>
              <a:rPr lang="en-US" dirty="0" err="1"/>
              <a:t>ngoài</a:t>
            </a:r>
            <a:r>
              <a:rPr lang="en-US" dirty="0"/>
              <a:t>, </a:t>
            </a:r>
            <a:r>
              <a:rPr lang="en-US" dirty="0" err="1"/>
              <a:t>không</a:t>
            </a:r>
            <a:r>
              <a:rPr lang="en-US" dirty="0"/>
              <a:t> </a:t>
            </a:r>
            <a:r>
              <a:rPr lang="en-US" dirty="0" err="1"/>
              <a:t>trả</a:t>
            </a:r>
            <a:r>
              <a:rPr lang="en-US" dirty="0"/>
              <a:t> </a:t>
            </a:r>
            <a:r>
              <a:rPr lang="en-US" dirty="0" err="1"/>
              <a:t>lời</a:t>
            </a:r>
            <a:r>
              <a:rPr lang="en-US" dirty="0"/>
              <a:t> </a:t>
            </a:r>
            <a:r>
              <a:rPr lang="en-US" dirty="0" err="1"/>
              <a:t>đúng</a:t>
            </a:r>
            <a:r>
              <a:rPr lang="en-US" dirty="0"/>
              <a:t> </a:t>
            </a:r>
            <a:r>
              <a:rPr lang="en-US" dirty="0" err="1"/>
              <a:t>các</a:t>
            </a:r>
            <a:r>
              <a:rPr lang="en-US" dirty="0"/>
              <a:t> </a:t>
            </a:r>
            <a:r>
              <a:rPr lang="en-US" dirty="0" err="1"/>
              <a:t>thông</a:t>
            </a:r>
            <a:r>
              <a:rPr lang="en-US" dirty="0"/>
              <a:t> tin </a:t>
            </a:r>
            <a:r>
              <a:rPr lang="en-US" dirty="0" err="1"/>
              <a:t>cập</a:t>
            </a:r>
            <a:r>
              <a:rPr lang="en-US" dirty="0"/>
              <a:t> </a:t>
            </a:r>
            <a:r>
              <a:rPr lang="en-US" dirty="0" err="1"/>
              <a:t>nhật</a:t>
            </a:r>
            <a:endParaRPr lang="en-US" dirty="0"/>
          </a:p>
        </p:txBody>
      </p:sp>
    </p:spTree>
    <p:extLst>
      <p:ext uri="{BB962C8B-B14F-4D97-AF65-F5344CB8AC3E}">
        <p14:creationId xmlns:p14="http://schemas.microsoft.com/office/powerpoint/2010/main" val="83578092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4842"/>
        <p:cNvGrpSpPr/>
        <p:nvPr/>
      </p:nvGrpSpPr>
      <p:grpSpPr>
        <a:xfrm>
          <a:off x="0" y="0"/>
          <a:ext cx="0" cy="0"/>
          <a:chOff x="0" y="0"/>
          <a:chExt cx="0" cy="0"/>
        </a:xfrm>
      </p:grpSpPr>
      <p:grpSp>
        <p:nvGrpSpPr>
          <p:cNvPr id="4843" name="Google Shape;4843;p73"/>
          <p:cNvGrpSpPr/>
          <p:nvPr/>
        </p:nvGrpSpPr>
        <p:grpSpPr>
          <a:xfrm>
            <a:off x="3339745" y="952988"/>
            <a:ext cx="2363393" cy="1017867"/>
            <a:chOff x="3292400" y="1219146"/>
            <a:chExt cx="2615240" cy="1110239"/>
          </a:xfrm>
        </p:grpSpPr>
        <p:sp>
          <p:nvSpPr>
            <p:cNvPr id="4844" name="Google Shape;4844;p7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845" name="Google Shape;4845;p7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46" name="Google Shape;4846;p7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847" name="Google Shape;4847;p7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848" name="Google Shape;4848;p7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849" name="Google Shape;4849;p7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850" name="Google Shape;4850;p7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851" name="Google Shape;4851;p7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852" name="Google Shape;4852;p7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853" name="Google Shape;4853;p7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854" name="Google Shape;4854;p7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855" name="Google Shape;4855;p7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856" name="Google Shape;4856;p7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857" name="Google Shape;4857;p7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858" name="Google Shape;4858;p73"/>
            <p:cNvGrpSpPr/>
            <p:nvPr/>
          </p:nvGrpSpPr>
          <p:grpSpPr>
            <a:xfrm>
              <a:off x="3748438" y="1378608"/>
              <a:ext cx="2159202" cy="903971"/>
              <a:chOff x="1683525" y="2179850"/>
              <a:chExt cx="4519050" cy="2134525"/>
            </a:xfrm>
          </p:grpSpPr>
          <p:sp>
            <p:nvSpPr>
              <p:cNvPr id="4859" name="Google Shape;4859;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0" name="Google Shape;4860;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1" name="Google Shape;4861;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2" name="Google Shape;4862;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3" name="Google Shape;4863;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4" name="Google Shape;4864;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5" name="Google Shape;4865;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6" name="Google Shape;4866;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7" name="Google Shape;4867;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8" name="Google Shape;4868;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9" name="Google Shape;4869;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70" name="Google Shape;4870;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871" name="Google Shape;4871;p73"/>
          <p:cNvGraphicFramePr/>
          <p:nvPr/>
        </p:nvGraphicFramePr>
        <p:xfrm>
          <a:off x="5935838" y="2130461"/>
          <a:ext cx="2491300" cy="868600"/>
        </p:xfrm>
        <a:graphic>
          <a:graphicData uri="http://schemas.openxmlformats.org/drawingml/2006/table">
            <a:tbl>
              <a:tblPr>
                <a:noFill/>
                <a:tableStyleId>{2B04FC89-C7D2-4B08-A21A-1146A7122143}</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872" name="Google Shape;4872;p73"/>
          <p:cNvGrpSpPr/>
          <p:nvPr/>
        </p:nvGrpSpPr>
        <p:grpSpPr>
          <a:xfrm>
            <a:off x="5935948" y="3189058"/>
            <a:ext cx="2496964" cy="1001454"/>
            <a:chOff x="1919611" y="789980"/>
            <a:chExt cx="1474179" cy="606868"/>
          </a:xfrm>
        </p:grpSpPr>
        <p:cxnSp>
          <p:nvCxnSpPr>
            <p:cNvPr id="4873" name="Google Shape;4873;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874" name="Google Shape;4874;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875" name="Google Shape;4875;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876" name="Google Shape;4876;p7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877" name="Google Shape;4877;p7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878" name="Google Shape;4878;p7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879" name="Google Shape;4879;p7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880" name="Google Shape;4880;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887" name="Google Shape;4887;p73"/>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888" name="Google Shape;4888;p73"/>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889" name="Google Shape;4889;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 name="Google Shape;4890;p73"/>
          <p:cNvGrpSpPr/>
          <p:nvPr/>
        </p:nvGrpSpPr>
        <p:grpSpPr>
          <a:xfrm>
            <a:off x="712562" y="998017"/>
            <a:ext cx="2394370" cy="976502"/>
            <a:chOff x="749309" y="1112739"/>
            <a:chExt cx="2371603" cy="976502"/>
          </a:xfrm>
        </p:grpSpPr>
        <p:sp>
          <p:nvSpPr>
            <p:cNvPr id="4891" name="Google Shape;4891;p7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923" name="Google Shape;4923;p73"/>
          <p:cNvGraphicFramePr/>
          <p:nvPr/>
        </p:nvGraphicFramePr>
        <p:xfrm>
          <a:off x="5935863" y="996311"/>
          <a:ext cx="2491300" cy="976425"/>
        </p:xfrm>
        <a:graphic>
          <a:graphicData uri="http://schemas.openxmlformats.org/drawingml/2006/table">
            <a:tbl>
              <a:tblPr>
                <a:noFill/>
                <a:tableStyleId>{2B04FC89-C7D2-4B08-A21A-1146A7122143}</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924" name="Google Shape;4924;p73"/>
          <p:cNvGraphicFramePr/>
          <p:nvPr/>
        </p:nvGraphicFramePr>
        <p:xfrm>
          <a:off x="3342575" y="2130461"/>
          <a:ext cx="2363400" cy="868575"/>
        </p:xfrm>
        <a:graphic>
          <a:graphicData uri="http://schemas.openxmlformats.org/drawingml/2006/table">
            <a:tbl>
              <a:tblPr>
                <a:noFill/>
                <a:tableStyleId>{2B04FC89-C7D2-4B08-A21A-1146A7122143}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925" name="Google Shape;4925;p73"/>
          <p:cNvGrpSpPr/>
          <p:nvPr/>
        </p:nvGrpSpPr>
        <p:grpSpPr>
          <a:xfrm>
            <a:off x="4086505" y="2517104"/>
            <a:ext cx="1517436" cy="74460"/>
            <a:chOff x="3980086" y="2804397"/>
            <a:chExt cx="1227600" cy="66900"/>
          </a:xfrm>
        </p:grpSpPr>
        <p:sp>
          <p:nvSpPr>
            <p:cNvPr id="4926" name="Google Shape;4926;p7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73"/>
          <p:cNvGrpSpPr/>
          <p:nvPr/>
        </p:nvGrpSpPr>
        <p:grpSpPr>
          <a:xfrm>
            <a:off x="4711569" y="2809692"/>
            <a:ext cx="892956" cy="74460"/>
            <a:chOff x="3980086" y="2804397"/>
            <a:chExt cx="1227600" cy="66900"/>
          </a:xfrm>
        </p:grpSpPr>
        <p:sp>
          <p:nvSpPr>
            <p:cNvPr id="4929" name="Google Shape;4929;p7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1" name="Google Shape;4931;p73"/>
          <p:cNvGrpSpPr/>
          <p:nvPr/>
        </p:nvGrpSpPr>
        <p:grpSpPr>
          <a:xfrm>
            <a:off x="3344661" y="3168575"/>
            <a:ext cx="2363244" cy="1005943"/>
            <a:chOff x="3358415" y="3361302"/>
            <a:chExt cx="2363244" cy="1024695"/>
          </a:xfrm>
        </p:grpSpPr>
        <p:grpSp>
          <p:nvGrpSpPr>
            <p:cNvPr id="4932" name="Google Shape;4932;p73"/>
            <p:cNvGrpSpPr/>
            <p:nvPr/>
          </p:nvGrpSpPr>
          <p:grpSpPr>
            <a:xfrm>
              <a:off x="3358415" y="3361302"/>
              <a:ext cx="441300" cy="1024695"/>
              <a:chOff x="3358415" y="3361302"/>
              <a:chExt cx="441300" cy="1024695"/>
            </a:xfrm>
          </p:grpSpPr>
          <p:sp>
            <p:nvSpPr>
              <p:cNvPr id="4933" name="Google Shape;4933;p7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73"/>
            <p:cNvGrpSpPr/>
            <p:nvPr/>
          </p:nvGrpSpPr>
          <p:grpSpPr>
            <a:xfrm>
              <a:off x="3838901" y="3361302"/>
              <a:ext cx="441300" cy="1024695"/>
              <a:chOff x="3838901" y="3361302"/>
              <a:chExt cx="441300" cy="1024695"/>
            </a:xfrm>
          </p:grpSpPr>
          <p:sp>
            <p:nvSpPr>
              <p:cNvPr id="4940" name="Google Shape;4940;p7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73"/>
            <p:cNvGrpSpPr/>
            <p:nvPr/>
          </p:nvGrpSpPr>
          <p:grpSpPr>
            <a:xfrm>
              <a:off x="4319387" y="3361302"/>
              <a:ext cx="441300" cy="1024695"/>
              <a:chOff x="4319387" y="3361302"/>
              <a:chExt cx="441300" cy="1024695"/>
            </a:xfrm>
          </p:grpSpPr>
          <p:sp>
            <p:nvSpPr>
              <p:cNvPr id="4947" name="Google Shape;4947;p7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3" name="Google Shape;4953;p73"/>
            <p:cNvGrpSpPr/>
            <p:nvPr/>
          </p:nvGrpSpPr>
          <p:grpSpPr>
            <a:xfrm>
              <a:off x="4799873" y="3361302"/>
              <a:ext cx="441300" cy="1024695"/>
              <a:chOff x="4799873" y="3361302"/>
              <a:chExt cx="441300" cy="1024695"/>
            </a:xfrm>
          </p:grpSpPr>
          <p:sp>
            <p:nvSpPr>
              <p:cNvPr id="4954" name="Google Shape;4954;p7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73"/>
            <p:cNvGrpSpPr/>
            <p:nvPr/>
          </p:nvGrpSpPr>
          <p:grpSpPr>
            <a:xfrm>
              <a:off x="5280360" y="3361302"/>
              <a:ext cx="441300" cy="1024695"/>
              <a:chOff x="5280360" y="3361302"/>
              <a:chExt cx="441300" cy="1024695"/>
            </a:xfrm>
          </p:grpSpPr>
          <p:sp>
            <p:nvSpPr>
              <p:cNvPr id="4961" name="Google Shape;4961;p7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967" name="Google Shape;4967;p73"/>
          <p:cNvGraphicFramePr/>
          <p:nvPr/>
        </p:nvGraphicFramePr>
        <p:xfrm>
          <a:off x="711088" y="2130461"/>
          <a:ext cx="2403600" cy="881400"/>
        </p:xfrm>
        <a:graphic>
          <a:graphicData uri="http://schemas.openxmlformats.org/drawingml/2006/table">
            <a:tbl>
              <a:tblPr>
                <a:noFill/>
                <a:tableStyleId>{2B04FC89-C7D2-4B08-A21A-1146A7122143}</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968" name="Google Shape;4968;p73"/>
          <p:cNvGrpSpPr/>
          <p:nvPr/>
        </p:nvGrpSpPr>
        <p:grpSpPr>
          <a:xfrm>
            <a:off x="712613" y="3180186"/>
            <a:ext cx="2403614" cy="1005900"/>
            <a:chOff x="726450" y="3372825"/>
            <a:chExt cx="2403614" cy="1005900"/>
          </a:xfrm>
        </p:grpSpPr>
        <p:grpSp>
          <p:nvGrpSpPr>
            <p:cNvPr id="4969" name="Google Shape;4969;p73"/>
            <p:cNvGrpSpPr/>
            <p:nvPr/>
          </p:nvGrpSpPr>
          <p:grpSpPr>
            <a:xfrm>
              <a:off x="726450" y="3696000"/>
              <a:ext cx="2403614" cy="500898"/>
              <a:chOff x="726450" y="3696000"/>
              <a:chExt cx="2403614" cy="500898"/>
            </a:xfrm>
          </p:grpSpPr>
          <p:sp>
            <p:nvSpPr>
              <p:cNvPr id="4970" name="Google Shape;4970;p7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1" name="Google Shape;4971;p7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972" name="Google Shape;4972;p73"/>
            <p:cNvGrpSpPr/>
            <p:nvPr/>
          </p:nvGrpSpPr>
          <p:grpSpPr>
            <a:xfrm>
              <a:off x="1348050" y="3372825"/>
              <a:ext cx="1720425" cy="1005900"/>
              <a:chOff x="1348050" y="3372825"/>
              <a:chExt cx="1720425" cy="1005900"/>
            </a:xfrm>
          </p:grpSpPr>
          <p:sp>
            <p:nvSpPr>
              <p:cNvPr id="4973" name="Google Shape;4973;p7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4" name="Google Shape;4974;p7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5" name="Google Shape;4975;p7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6" name="Google Shape;4976;p7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7" name="Google Shape;4977;p7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978" name="Google Shape;4978;p73"/>
            <p:cNvGrpSpPr/>
            <p:nvPr/>
          </p:nvGrpSpPr>
          <p:grpSpPr>
            <a:xfrm>
              <a:off x="1455707" y="3731058"/>
              <a:ext cx="1491150" cy="417657"/>
              <a:chOff x="1455707" y="3731058"/>
              <a:chExt cx="1491150" cy="417657"/>
            </a:xfrm>
          </p:grpSpPr>
          <p:grpSp>
            <p:nvGrpSpPr>
              <p:cNvPr id="4979" name="Google Shape;4979;p73"/>
              <p:cNvGrpSpPr/>
              <p:nvPr/>
            </p:nvGrpSpPr>
            <p:grpSpPr>
              <a:xfrm>
                <a:off x="1472938" y="3745828"/>
                <a:ext cx="72126" cy="53788"/>
                <a:chOff x="1472938" y="3745828"/>
                <a:chExt cx="72126" cy="53788"/>
              </a:xfrm>
            </p:grpSpPr>
            <p:sp>
              <p:nvSpPr>
                <p:cNvPr id="4980" name="Google Shape;4980;p7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73"/>
              <p:cNvGrpSpPr/>
              <p:nvPr/>
            </p:nvGrpSpPr>
            <p:grpSpPr>
              <a:xfrm>
                <a:off x="1819181" y="4089633"/>
                <a:ext cx="72126" cy="53788"/>
                <a:chOff x="1819181" y="4089633"/>
                <a:chExt cx="72126" cy="53788"/>
              </a:xfrm>
            </p:grpSpPr>
            <p:sp>
              <p:nvSpPr>
                <p:cNvPr id="4983" name="Google Shape;4983;p7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73"/>
              <p:cNvGrpSpPr/>
              <p:nvPr/>
            </p:nvGrpSpPr>
            <p:grpSpPr>
              <a:xfrm>
                <a:off x="1455707" y="4084171"/>
                <a:ext cx="64321" cy="64544"/>
                <a:chOff x="1455707" y="4084171"/>
                <a:chExt cx="64321" cy="64544"/>
              </a:xfrm>
            </p:grpSpPr>
            <p:sp>
              <p:nvSpPr>
                <p:cNvPr id="4986" name="Google Shape;4986;p7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73"/>
              <p:cNvGrpSpPr/>
              <p:nvPr/>
            </p:nvGrpSpPr>
            <p:grpSpPr>
              <a:xfrm>
                <a:off x="1818610" y="3731058"/>
                <a:ext cx="64321" cy="64544"/>
                <a:chOff x="1818610" y="3731058"/>
                <a:chExt cx="64321" cy="64544"/>
              </a:xfrm>
            </p:grpSpPr>
            <p:sp>
              <p:nvSpPr>
                <p:cNvPr id="4989" name="Google Shape;4989;p7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73"/>
              <p:cNvGrpSpPr/>
              <p:nvPr/>
            </p:nvGrpSpPr>
            <p:grpSpPr>
              <a:xfrm>
                <a:off x="2172491" y="4089633"/>
                <a:ext cx="72126" cy="53788"/>
                <a:chOff x="2172491" y="4089633"/>
                <a:chExt cx="72126" cy="53788"/>
              </a:xfrm>
            </p:grpSpPr>
            <p:sp>
              <p:nvSpPr>
                <p:cNvPr id="4992" name="Google Shape;4992;p7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73"/>
              <p:cNvGrpSpPr/>
              <p:nvPr/>
            </p:nvGrpSpPr>
            <p:grpSpPr>
              <a:xfrm>
                <a:off x="2171920" y="3731058"/>
                <a:ext cx="64321" cy="64544"/>
                <a:chOff x="2171920" y="3731058"/>
                <a:chExt cx="64321" cy="64544"/>
              </a:xfrm>
            </p:grpSpPr>
            <p:sp>
              <p:nvSpPr>
                <p:cNvPr id="4995" name="Google Shape;4995;p7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7" name="Google Shape;4997;p73"/>
              <p:cNvGrpSpPr/>
              <p:nvPr/>
            </p:nvGrpSpPr>
            <p:grpSpPr>
              <a:xfrm>
                <a:off x="2874730" y="3745828"/>
                <a:ext cx="72126" cy="53788"/>
                <a:chOff x="2874730" y="3745828"/>
                <a:chExt cx="72126" cy="53788"/>
              </a:xfrm>
            </p:grpSpPr>
            <p:sp>
              <p:nvSpPr>
                <p:cNvPr id="4998" name="Google Shape;4998;p7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73"/>
              <p:cNvGrpSpPr/>
              <p:nvPr/>
            </p:nvGrpSpPr>
            <p:grpSpPr>
              <a:xfrm>
                <a:off x="2878589" y="4081481"/>
                <a:ext cx="64321" cy="64544"/>
                <a:chOff x="2878589" y="4081481"/>
                <a:chExt cx="64321" cy="64544"/>
              </a:xfrm>
            </p:grpSpPr>
            <p:sp>
              <p:nvSpPr>
                <p:cNvPr id="5001" name="Google Shape;5001;p7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73"/>
              <p:cNvGrpSpPr/>
              <p:nvPr/>
            </p:nvGrpSpPr>
            <p:grpSpPr>
              <a:xfrm>
                <a:off x="2525796" y="4089633"/>
                <a:ext cx="72126" cy="53788"/>
                <a:chOff x="2525796" y="4089633"/>
                <a:chExt cx="72126" cy="53788"/>
              </a:xfrm>
            </p:grpSpPr>
            <p:sp>
              <p:nvSpPr>
                <p:cNvPr id="5004" name="Google Shape;5004;p7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73"/>
              <p:cNvGrpSpPr/>
              <p:nvPr/>
            </p:nvGrpSpPr>
            <p:grpSpPr>
              <a:xfrm>
                <a:off x="2525225" y="3731058"/>
                <a:ext cx="64321" cy="64544"/>
                <a:chOff x="2525225" y="3731058"/>
                <a:chExt cx="64321" cy="64544"/>
              </a:xfrm>
            </p:grpSpPr>
            <p:sp>
              <p:nvSpPr>
                <p:cNvPr id="5007" name="Google Shape;5007;p7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5012"/>
        <p:cNvGrpSpPr/>
        <p:nvPr/>
      </p:nvGrpSpPr>
      <p:grpSpPr>
        <a:xfrm>
          <a:off x="0" y="0"/>
          <a:ext cx="0" cy="0"/>
          <a:chOff x="0" y="0"/>
          <a:chExt cx="0" cy="0"/>
        </a:xfrm>
      </p:grpSpPr>
      <p:grpSp>
        <p:nvGrpSpPr>
          <p:cNvPr id="5013" name="Google Shape;5013;p74"/>
          <p:cNvGrpSpPr/>
          <p:nvPr/>
        </p:nvGrpSpPr>
        <p:grpSpPr>
          <a:xfrm>
            <a:off x="5780153" y="1859606"/>
            <a:ext cx="671400" cy="674856"/>
            <a:chOff x="5780148" y="1859605"/>
            <a:chExt cx="671400" cy="674856"/>
          </a:xfrm>
        </p:grpSpPr>
        <p:sp>
          <p:nvSpPr>
            <p:cNvPr id="5014" name="Google Shape;5014;p74"/>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4"/>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4"/>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4"/>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74"/>
          <p:cNvGrpSpPr/>
          <p:nvPr/>
        </p:nvGrpSpPr>
        <p:grpSpPr>
          <a:xfrm>
            <a:off x="716996" y="971307"/>
            <a:ext cx="845921" cy="690752"/>
            <a:chOff x="732428" y="1198513"/>
            <a:chExt cx="845921" cy="690752"/>
          </a:xfrm>
        </p:grpSpPr>
        <p:grpSp>
          <p:nvGrpSpPr>
            <p:cNvPr id="5019" name="Google Shape;5019;p74"/>
            <p:cNvGrpSpPr/>
            <p:nvPr/>
          </p:nvGrpSpPr>
          <p:grpSpPr>
            <a:xfrm>
              <a:off x="823030" y="1198513"/>
              <a:ext cx="755319" cy="690752"/>
              <a:chOff x="823030" y="1198513"/>
              <a:chExt cx="755319" cy="690752"/>
            </a:xfrm>
          </p:grpSpPr>
          <p:sp>
            <p:nvSpPr>
              <p:cNvPr id="5020" name="Google Shape;5020;p7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74"/>
            <p:cNvGrpSpPr/>
            <p:nvPr/>
          </p:nvGrpSpPr>
          <p:grpSpPr>
            <a:xfrm>
              <a:off x="732428" y="1239937"/>
              <a:ext cx="739912" cy="607886"/>
              <a:chOff x="732428" y="1239937"/>
              <a:chExt cx="739912" cy="607886"/>
            </a:xfrm>
          </p:grpSpPr>
          <p:sp>
            <p:nvSpPr>
              <p:cNvPr id="5023" name="Google Shape;5023;p7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74"/>
            <p:cNvGrpSpPr/>
            <p:nvPr/>
          </p:nvGrpSpPr>
          <p:grpSpPr>
            <a:xfrm>
              <a:off x="732428" y="1277018"/>
              <a:ext cx="702832" cy="533758"/>
              <a:chOff x="732428" y="1277018"/>
              <a:chExt cx="702832" cy="533758"/>
            </a:xfrm>
          </p:grpSpPr>
          <p:sp>
            <p:nvSpPr>
              <p:cNvPr id="5026" name="Google Shape;5026;p7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74"/>
            <p:cNvGrpSpPr/>
            <p:nvPr/>
          </p:nvGrpSpPr>
          <p:grpSpPr>
            <a:xfrm>
              <a:off x="931170" y="1306653"/>
              <a:ext cx="647179" cy="474455"/>
              <a:chOff x="931170" y="1306653"/>
              <a:chExt cx="647179" cy="474455"/>
            </a:xfrm>
          </p:grpSpPr>
          <p:sp>
            <p:nvSpPr>
              <p:cNvPr id="5029" name="Google Shape;5029;p7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1" name="Google Shape;5031;p7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74"/>
          <p:cNvGrpSpPr/>
          <p:nvPr/>
        </p:nvGrpSpPr>
        <p:grpSpPr>
          <a:xfrm>
            <a:off x="3948605" y="971313"/>
            <a:ext cx="634656" cy="699982"/>
            <a:chOff x="5985650" y="2860025"/>
            <a:chExt cx="1396075" cy="1539775"/>
          </a:xfrm>
        </p:grpSpPr>
        <p:sp>
          <p:nvSpPr>
            <p:cNvPr id="5033" name="Google Shape;5033;p7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74"/>
          <p:cNvGrpSpPr/>
          <p:nvPr/>
        </p:nvGrpSpPr>
        <p:grpSpPr>
          <a:xfrm>
            <a:off x="4704254" y="971307"/>
            <a:ext cx="725845" cy="699975"/>
            <a:chOff x="4249973" y="1201875"/>
            <a:chExt cx="1958568" cy="1888762"/>
          </a:xfrm>
        </p:grpSpPr>
        <p:sp>
          <p:nvSpPr>
            <p:cNvPr id="5066" name="Google Shape;5066;p7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7" name="Google Shape;5067;p74"/>
            <p:cNvGrpSpPr/>
            <p:nvPr/>
          </p:nvGrpSpPr>
          <p:grpSpPr>
            <a:xfrm>
              <a:off x="5853086" y="1789142"/>
              <a:ext cx="355454" cy="1048099"/>
              <a:chOff x="5576108" y="2016725"/>
              <a:chExt cx="565200" cy="1666560"/>
            </a:xfrm>
          </p:grpSpPr>
          <p:sp>
            <p:nvSpPr>
              <p:cNvPr id="5068" name="Google Shape;5068;p7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69" name="Google Shape;5069;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74"/>
            <p:cNvGrpSpPr/>
            <p:nvPr/>
          </p:nvGrpSpPr>
          <p:grpSpPr>
            <a:xfrm>
              <a:off x="4869455" y="2691676"/>
              <a:ext cx="1013897" cy="398961"/>
              <a:chOff x="4012057" y="3451825"/>
              <a:chExt cx="1612175" cy="634379"/>
            </a:xfrm>
          </p:grpSpPr>
          <p:sp>
            <p:nvSpPr>
              <p:cNvPr id="5071" name="Google Shape;5071;p7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72" name="Google Shape;5072;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74"/>
            <p:cNvGrpSpPr/>
            <p:nvPr/>
          </p:nvGrpSpPr>
          <p:grpSpPr>
            <a:xfrm>
              <a:off x="4276937" y="2155961"/>
              <a:ext cx="651965" cy="891358"/>
              <a:chOff x="3069908" y="2599997"/>
              <a:chExt cx="1036675" cy="1417328"/>
            </a:xfrm>
          </p:grpSpPr>
          <p:sp>
            <p:nvSpPr>
              <p:cNvPr id="5074" name="Google Shape;5074;p7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75" name="Google Shape;5075;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74"/>
            <p:cNvGrpSpPr/>
            <p:nvPr/>
          </p:nvGrpSpPr>
          <p:grpSpPr>
            <a:xfrm>
              <a:off x="5054918" y="1201875"/>
              <a:ext cx="999548" cy="602711"/>
              <a:chOff x="4306958" y="1082925"/>
              <a:chExt cx="1589359" cy="958358"/>
            </a:xfrm>
          </p:grpSpPr>
          <p:sp>
            <p:nvSpPr>
              <p:cNvPr id="5077" name="Google Shape;5077;p7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78" name="Google Shape;5078;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74"/>
            <p:cNvGrpSpPr/>
            <p:nvPr/>
          </p:nvGrpSpPr>
          <p:grpSpPr>
            <a:xfrm>
              <a:off x="4249973" y="1303451"/>
              <a:ext cx="799317" cy="841334"/>
              <a:chOff x="3027033" y="1244439"/>
              <a:chExt cx="1270977" cy="1337786"/>
            </a:xfrm>
          </p:grpSpPr>
          <p:sp>
            <p:nvSpPr>
              <p:cNvPr id="5080" name="Google Shape;5080;p7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81" name="Google Shape;5081;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2" name="Google Shape;5082;p74"/>
          <p:cNvGrpSpPr/>
          <p:nvPr/>
        </p:nvGrpSpPr>
        <p:grpSpPr>
          <a:xfrm>
            <a:off x="4057119" y="1858087"/>
            <a:ext cx="750769" cy="683784"/>
            <a:chOff x="4204684" y="2104422"/>
            <a:chExt cx="699822" cy="637382"/>
          </a:xfrm>
        </p:grpSpPr>
        <p:grpSp>
          <p:nvGrpSpPr>
            <p:cNvPr id="5083" name="Google Shape;5083;p74"/>
            <p:cNvGrpSpPr/>
            <p:nvPr/>
          </p:nvGrpSpPr>
          <p:grpSpPr>
            <a:xfrm>
              <a:off x="4204684" y="2430067"/>
              <a:ext cx="342957" cy="311738"/>
              <a:chOff x="4204684" y="2430067"/>
              <a:chExt cx="342957" cy="311738"/>
            </a:xfrm>
          </p:grpSpPr>
          <p:sp>
            <p:nvSpPr>
              <p:cNvPr id="5084" name="Google Shape;5084;p7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74"/>
            <p:cNvGrpSpPr/>
            <p:nvPr/>
          </p:nvGrpSpPr>
          <p:grpSpPr>
            <a:xfrm>
              <a:off x="4561586" y="2430067"/>
              <a:ext cx="342920" cy="311738"/>
              <a:chOff x="4561586" y="2430067"/>
              <a:chExt cx="342920" cy="311738"/>
            </a:xfrm>
          </p:grpSpPr>
          <p:sp>
            <p:nvSpPr>
              <p:cNvPr id="5087" name="Google Shape;5087;p7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74"/>
            <p:cNvGrpSpPr/>
            <p:nvPr/>
          </p:nvGrpSpPr>
          <p:grpSpPr>
            <a:xfrm>
              <a:off x="4561586" y="2104422"/>
              <a:ext cx="342920" cy="311738"/>
              <a:chOff x="4561586" y="2104422"/>
              <a:chExt cx="342920" cy="311738"/>
            </a:xfrm>
          </p:grpSpPr>
          <p:sp>
            <p:nvSpPr>
              <p:cNvPr id="5090" name="Google Shape;5090;p7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74"/>
            <p:cNvGrpSpPr/>
            <p:nvPr/>
          </p:nvGrpSpPr>
          <p:grpSpPr>
            <a:xfrm>
              <a:off x="4204684" y="2104422"/>
              <a:ext cx="342957" cy="311664"/>
              <a:chOff x="4204684" y="2104422"/>
              <a:chExt cx="342957" cy="311664"/>
            </a:xfrm>
          </p:grpSpPr>
          <p:sp>
            <p:nvSpPr>
              <p:cNvPr id="5093" name="Google Shape;5093;p7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5" name="Google Shape;5095;p74"/>
          <p:cNvGrpSpPr/>
          <p:nvPr/>
        </p:nvGrpSpPr>
        <p:grpSpPr>
          <a:xfrm>
            <a:off x="5521552" y="971301"/>
            <a:ext cx="660591" cy="688867"/>
            <a:chOff x="5830645" y="1267368"/>
            <a:chExt cx="530340" cy="553040"/>
          </a:xfrm>
        </p:grpSpPr>
        <p:sp>
          <p:nvSpPr>
            <p:cNvPr id="5096" name="Google Shape;5096;p7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7" name="Google Shape;5097;p74"/>
            <p:cNvGrpSpPr/>
            <p:nvPr/>
          </p:nvGrpSpPr>
          <p:grpSpPr>
            <a:xfrm>
              <a:off x="5830645" y="1267368"/>
              <a:ext cx="259743" cy="269909"/>
              <a:chOff x="5830645" y="1267368"/>
              <a:chExt cx="259743" cy="269909"/>
            </a:xfrm>
          </p:grpSpPr>
          <p:sp>
            <p:nvSpPr>
              <p:cNvPr id="5098" name="Google Shape;5098;p7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74"/>
            <p:cNvGrpSpPr/>
            <p:nvPr/>
          </p:nvGrpSpPr>
          <p:grpSpPr>
            <a:xfrm>
              <a:off x="6101293" y="1267368"/>
              <a:ext cx="259692" cy="269909"/>
              <a:chOff x="6101293" y="1267368"/>
              <a:chExt cx="259692" cy="269909"/>
            </a:xfrm>
          </p:grpSpPr>
          <p:sp>
            <p:nvSpPr>
              <p:cNvPr id="5101" name="Google Shape;5101;p7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74"/>
            <p:cNvGrpSpPr/>
            <p:nvPr/>
          </p:nvGrpSpPr>
          <p:grpSpPr>
            <a:xfrm>
              <a:off x="5830645" y="1550500"/>
              <a:ext cx="259692" cy="269909"/>
              <a:chOff x="5830645" y="1550500"/>
              <a:chExt cx="259692" cy="269909"/>
            </a:xfrm>
          </p:grpSpPr>
          <p:sp>
            <p:nvSpPr>
              <p:cNvPr id="5104" name="Google Shape;5104;p7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74"/>
            <p:cNvGrpSpPr/>
            <p:nvPr/>
          </p:nvGrpSpPr>
          <p:grpSpPr>
            <a:xfrm>
              <a:off x="6101293" y="1550500"/>
              <a:ext cx="259692" cy="269909"/>
              <a:chOff x="6101293" y="1550500"/>
              <a:chExt cx="259692" cy="269909"/>
            </a:xfrm>
          </p:grpSpPr>
          <p:sp>
            <p:nvSpPr>
              <p:cNvPr id="5107" name="Google Shape;5107;p7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9" name="Google Shape;5109;p74"/>
          <p:cNvGrpSpPr/>
          <p:nvPr/>
        </p:nvGrpSpPr>
        <p:grpSpPr>
          <a:xfrm>
            <a:off x="723705" y="1861761"/>
            <a:ext cx="697154" cy="679574"/>
            <a:chOff x="2679875" y="2361475"/>
            <a:chExt cx="780425" cy="760575"/>
          </a:xfrm>
        </p:grpSpPr>
        <p:sp>
          <p:nvSpPr>
            <p:cNvPr id="5110" name="Google Shape;5110;p7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74"/>
          <p:cNvGrpSpPr/>
          <p:nvPr/>
        </p:nvGrpSpPr>
        <p:grpSpPr>
          <a:xfrm>
            <a:off x="3122864" y="971353"/>
            <a:ext cx="735829" cy="684547"/>
            <a:chOff x="3351965" y="1148808"/>
            <a:chExt cx="750770" cy="698375"/>
          </a:xfrm>
        </p:grpSpPr>
        <p:grpSp>
          <p:nvGrpSpPr>
            <p:cNvPr id="5117" name="Google Shape;5117;p74"/>
            <p:cNvGrpSpPr/>
            <p:nvPr/>
          </p:nvGrpSpPr>
          <p:grpSpPr>
            <a:xfrm>
              <a:off x="3586796" y="1148808"/>
              <a:ext cx="294857" cy="286830"/>
              <a:chOff x="3750225" y="1774000"/>
              <a:chExt cx="149575" cy="145525"/>
            </a:xfrm>
          </p:grpSpPr>
          <p:sp>
            <p:nvSpPr>
              <p:cNvPr id="5118" name="Google Shape;5118;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74"/>
            <p:cNvGrpSpPr/>
            <p:nvPr/>
          </p:nvGrpSpPr>
          <p:grpSpPr>
            <a:xfrm>
              <a:off x="3779245" y="1375768"/>
              <a:ext cx="323490" cy="286978"/>
              <a:chOff x="3847850" y="1889150"/>
              <a:chExt cx="164100" cy="145600"/>
            </a:xfrm>
          </p:grpSpPr>
          <p:sp>
            <p:nvSpPr>
              <p:cNvPr id="5121" name="Google Shape;5121;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74"/>
            <p:cNvGrpSpPr/>
            <p:nvPr/>
          </p:nvGrpSpPr>
          <p:grpSpPr>
            <a:xfrm>
              <a:off x="3351965" y="1330435"/>
              <a:ext cx="295449" cy="285401"/>
              <a:chOff x="3631100" y="1866150"/>
              <a:chExt cx="149875" cy="144800"/>
            </a:xfrm>
          </p:grpSpPr>
          <p:sp>
            <p:nvSpPr>
              <p:cNvPr id="5124" name="Google Shape;5124;p7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74"/>
            <p:cNvGrpSpPr/>
            <p:nvPr/>
          </p:nvGrpSpPr>
          <p:grpSpPr>
            <a:xfrm>
              <a:off x="3548208" y="1560352"/>
              <a:ext cx="294808" cy="286830"/>
              <a:chOff x="3730650" y="1982800"/>
              <a:chExt cx="149550" cy="145525"/>
            </a:xfrm>
          </p:grpSpPr>
          <p:sp>
            <p:nvSpPr>
              <p:cNvPr id="5127" name="Google Shape;5127;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9" name="Google Shape;5129;p74"/>
          <p:cNvGrpSpPr/>
          <p:nvPr/>
        </p:nvGrpSpPr>
        <p:grpSpPr>
          <a:xfrm>
            <a:off x="7624517" y="971307"/>
            <a:ext cx="804565" cy="677795"/>
            <a:chOff x="7636443" y="1204988"/>
            <a:chExt cx="804565" cy="677795"/>
          </a:xfrm>
        </p:grpSpPr>
        <p:grpSp>
          <p:nvGrpSpPr>
            <p:cNvPr id="5130" name="Google Shape;5130;p74"/>
            <p:cNvGrpSpPr/>
            <p:nvPr/>
          </p:nvGrpSpPr>
          <p:grpSpPr>
            <a:xfrm>
              <a:off x="7636443" y="1509705"/>
              <a:ext cx="804565" cy="373078"/>
              <a:chOff x="7636443" y="1509705"/>
              <a:chExt cx="804565" cy="373078"/>
            </a:xfrm>
          </p:grpSpPr>
          <p:sp>
            <p:nvSpPr>
              <p:cNvPr id="5131" name="Google Shape;5131;p7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74"/>
            <p:cNvGrpSpPr/>
            <p:nvPr/>
          </p:nvGrpSpPr>
          <p:grpSpPr>
            <a:xfrm>
              <a:off x="7636443" y="1408133"/>
              <a:ext cx="804565" cy="373078"/>
              <a:chOff x="7636443" y="1408133"/>
              <a:chExt cx="804565" cy="373078"/>
            </a:xfrm>
          </p:grpSpPr>
          <p:sp>
            <p:nvSpPr>
              <p:cNvPr id="5134" name="Google Shape;5134;p7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74"/>
            <p:cNvGrpSpPr/>
            <p:nvPr/>
          </p:nvGrpSpPr>
          <p:grpSpPr>
            <a:xfrm>
              <a:off x="7636443" y="1306560"/>
              <a:ext cx="804565" cy="373078"/>
              <a:chOff x="7636443" y="1306560"/>
              <a:chExt cx="804565" cy="373078"/>
            </a:xfrm>
          </p:grpSpPr>
          <p:sp>
            <p:nvSpPr>
              <p:cNvPr id="5137" name="Google Shape;5137;p7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4"/>
            <p:cNvGrpSpPr/>
            <p:nvPr/>
          </p:nvGrpSpPr>
          <p:grpSpPr>
            <a:xfrm>
              <a:off x="7636443" y="1204988"/>
              <a:ext cx="804565" cy="373078"/>
              <a:chOff x="7636443" y="1204988"/>
              <a:chExt cx="804565" cy="373078"/>
            </a:xfrm>
          </p:grpSpPr>
          <p:sp>
            <p:nvSpPr>
              <p:cNvPr id="5140" name="Google Shape;5140;p7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2" name="Google Shape;5142;p74"/>
          <p:cNvGrpSpPr/>
          <p:nvPr/>
        </p:nvGrpSpPr>
        <p:grpSpPr>
          <a:xfrm>
            <a:off x="4963363" y="1878721"/>
            <a:ext cx="661339" cy="661188"/>
            <a:chOff x="3990000" y="975400"/>
            <a:chExt cx="3934200" cy="3933300"/>
          </a:xfrm>
        </p:grpSpPr>
        <p:sp>
          <p:nvSpPr>
            <p:cNvPr id="5143" name="Google Shape;5143;p7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74"/>
          <p:cNvGrpSpPr/>
          <p:nvPr/>
        </p:nvGrpSpPr>
        <p:grpSpPr>
          <a:xfrm>
            <a:off x="6607011" y="1857359"/>
            <a:ext cx="868881" cy="684241"/>
            <a:chOff x="6598259" y="2078634"/>
            <a:chExt cx="868881" cy="684241"/>
          </a:xfrm>
        </p:grpSpPr>
        <p:sp>
          <p:nvSpPr>
            <p:cNvPr id="5148" name="Google Shape;5148;p7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74"/>
            <p:cNvGrpSpPr/>
            <p:nvPr/>
          </p:nvGrpSpPr>
          <p:grpSpPr>
            <a:xfrm>
              <a:off x="6808175" y="2078634"/>
              <a:ext cx="452229" cy="684241"/>
              <a:chOff x="6808175" y="2078634"/>
              <a:chExt cx="452229" cy="684241"/>
            </a:xfrm>
          </p:grpSpPr>
          <p:sp>
            <p:nvSpPr>
              <p:cNvPr id="5155" name="Google Shape;5155;p7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1" name="Google Shape;5161;p74"/>
              <p:cNvGrpSpPr/>
              <p:nvPr/>
            </p:nvGrpSpPr>
            <p:grpSpPr>
              <a:xfrm>
                <a:off x="6821586" y="2078634"/>
                <a:ext cx="426871" cy="684241"/>
                <a:chOff x="6821586" y="2078634"/>
                <a:chExt cx="426871" cy="684241"/>
              </a:xfrm>
            </p:grpSpPr>
            <p:grpSp>
              <p:nvGrpSpPr>
                <p:cNvPr id="5162" name="Google Shape;5162;p74"/>
                <p:cNvGrpSpPr/>
                <p:nvPr/>
              </p:nvGrpSpPr>
              <p:grpSpPr>
                <a:xfrm>
                  <a:off x="6821586" y="2078634"/>
                  <a:ext cx="426871" cy="684241"/>
                  <a:chOff x="6821586" y="2078634"/>
                  <a:chExt cx="426871" cy="684241"/>
                </a:xfrm>
              </p:grpSpPr>
              <p:sp>
                <p:nvSpPr>
                  <p:cNvPr id="5163" name="Google Shape;5163;p7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2" name="Google Shape;5182;p7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88" name="Google Shape;5188;p74"/>
          <p:cNvGrpSpPr/>
          <p:nvPr/>
        </p:nvGrpSpPr>
        <p:grpSpPr>
          <a:xfrm>
            <a:off x="716994" y="3531369"/>
            <a:ext cx="1340789" cy="640830"/>
            <a:chOff x="238125" y="1151100"/>
            <a:chExt cx="7139450" cy="3412300"/>
          </a:xfrm>
        </p:grpSpPr>
        <p:sp>
          <p:nvSpPr>
            <p:cNvPr id="5189" name="Google Shape;5189;p7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74"/>
          <p:cNvGrpSpPr/>
          <p:nvPr/>
        </p:nvGrpSpPr>
        <p:grpSpPr>
          <a:xfrm>
            <a:off x="5584217" y="2734650"/>
            <a:ext cx="985357" cy="585764"/>
            <a:chOff x="5145061" y="2881789"/>
            <a:chExt cx="1107641" cy="658458"/>
          </a:xfrm>
        </p:grpSpPr>
        <p:grpSp>
          <p:nvGrpSpPr>
            <p:cNvPr id="5202" name="Google Shape;5202;p74"/>
            <p:cNvGrpSpPr/>
            <p:nvPr/>
          </p:nvGrpSpPr>
          <p:grpSpPr>
            <a:xfrm>
              <a:off x="5722989" y="3244587"/>
              <a:ext cx="529713" cy="295659"/>
              <a:chOff x="5722989" y="3244587"/>
              <a:chExt cx="529713" cy="295659"/>
            </a:xfrm>
          </p:grpSpPr>
          <p:sp>
            <p:nvSpPr>
              <p:cNvPr id="5203" name="Google Shape;5203;p7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04" name="Google Shape;5204;p7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05" name="Google Shape;5205;p74"/>
            <p:cNvGrpSpPr/>
            <p:nvPr/>
          </p:nvGrpSpPr>
          <p:grpSpPr>
            <a:xfrm>
              <a:off x="5145061" y="3244587"/>
              <a:ext cx="536807" cy="295659"/>
              <a:chOff x="5145061" y="3244587"/>
              <a:chExt cx="536807" cy="295659"/>
            </a:xfrm>
          </p:grpSpPr>
          <p:sp>
            <p:nvSpPr>
              <p:cNvPr id="5206" name="Google Shape;5206;p7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07" name="Google Shape;5207;p7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08" name="Google Shape;5208;p74"/>
            <p:cNvGrpSpPr/>
            <p:nvPr/>
          </p:nvGrpSpPr>
          <p:grpSpPr>
            <a:xfrm>
              <a:off x="5341327" y="2898245"/>
              <a:ext cx="532309" cy="614891"/>
              <a:chOff x="5341327" y="2898245"/>
              <a:chExt cx="532309" cy="614891"/>
            </a:xfrm>
          </p:grpSpPr>
          <p:sp>
            <p:nvSpPr>
              <p:cNvPr id="5209" name="Google Shape;5209;p7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10" name="Google Shape;5210;p7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11" name="Google Shape;5211;p74"/>
            <p:cNvGrpSpPr/>
            <p:nvPr/>
          </p:nvGrpSpPr>
          <p:grpSpPr>
            <a:xfrm>
              <a:off x="5532290" y="2881789"/>
              <a:ext cx="620516" cy="305456"/>
              <a:chOff x="5532290" y="2881789"/>
              <a:chExt cx="620516" cy="305456"/>
            </a:xfrm>
          </p:grpSpPr>
          <p:sp>
            <p:nvSpPr>
              <p:cNvPr id="5212" name="Google Shape;5212;p7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13" name="Google Shape;5213;p7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214" name="Google Shape;5214;p74"/>
          <p:cNvGrpSpPr/>
          <p:nvPr/>
        </p:nvGrpSpPr>
        <p:grpSpPr>
          <a:xfrm>
            <a:off x="8163140" y="3526708"/>
            <a:ext cx="269068" cy="645491"/>
            <a:chOff x="7026852" y="3311869"/>
            <a:chExt cx="434331" cy="1041954"/>
          </a:xfrm>
        </p:grpSpPr>
        <p:sp>
          <p:nvSpPr>
            <p:cNvPr id="5215" name="Google Shape;5215;p7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74"/>
          <p:cNvGrpSpPr/>
          <p:nvPr/>
        </p:nvGrpSpPr>
        <p:grpSpPr>
          <a:xfrm>
            <a:off x="6179721" y="3565945"/>
            <a:ext cx="293882" cy="293836"/>
            <a:chOff x="4873519" y="3311869"/>
            <a:chExt cx="499374" cy="499296"/>
          </a:xfrm>
        </p:grpSpPr>
        <p:sp>
          <p:nvSpPr>
            <p:cNvPr id="5219" name="Google Shape;5219;p7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74"/>
          <p:cNvGrpSpPr/>
          <p:nvPr/>
        </p:nvGrpSpPr>
        <p:grpSpPr>
          <a:xfrm>
            <a:off x="6179721" y="3878317"/>
            <a:ext cx="293882" cy="293882"/>
            <a:chOff x="4873519" y="3875839"/>
            <a:chExt cx="499374" cy="499374"/>
          </a:xfrm>
        </p:grpSpPr>
        <p:sp>
          <p:nvSpPr>
            <p:cNvPr id="5222" name="Google Shape;5222;p7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74"/>
          <p:cNvGrpSpPr/>
          <p:nvPr/>
        </p:nvGrpSpPr>
        <p:grpSpPr>
          <a:xfrm>
            <a:off x="2410248" y="1850269"/>
            <a:ext cx="698104" cy="698208"/>
            <a:chOff x="2565073" y="2075876"/>
            <a:chExt cx="672482" cy="672518"/>
          </a:xfrm>
        </p:grpSpPr>
        <p:sp>
          <p:nvSpPr>
            <p:cNvPr id="5225" name="Google Shape;5225;p7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74"/>
          <p:cNvGrpSpPr/>
          <p:nvPr/>
        </p:nvGrpSpPr>
        <p:grpSpPr>
          <a:xfrm>
            <a:off x="5633660" y="3534870"/>
            <a:ext cx="438354" cy="637329"/>
            <a:chOff x="1697726" y="3244179"/>
            <a:chExt cx="788124" cy="1146069"/>
          </a:xfrm>
        </p:grpSpPr>
        <p:sp>
          <p:nvSpPr>
            <p:cNvPr id="5232" name="Google Shape;5232;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74"/>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74"/>
          <p:cNvGrpSpPr/>
          <p:nvPr/>
        </p:nvGrpSpPr>
        <p:grpSpPr>
          <a:xfrm>
            <a:off x="7634874" y="1863232"/>
            <a:ext cx="799565" cy="670282"/>
            <a:chOff x="7617850" y="2063282"/>
            <a:chExt cx="799565" cy="670282"/>
          </a:xfrm>
        </p:grpSpPr>
        <p:cxnSp>
          <p:nvCxnSpPr>
            <p:cNvPr id="5236" name="Google Shape;5236;p7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37" name="Google Shape;5237;p7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38" name="Google Shape;5238;p7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39" name="Google Shape;5239;p7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40" name="Google Shape;5240;p7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241" name="Google Shape;5241;p7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242" name="Google Shape;5242;p74"/>
            <p:cNvGrpSpPr/>
            <p:nvPr/>
          </p:nvGrpSpPr>
          <p:grpSpPr>
            <a:xfrm>
              <a:off x="7734309" y="2063282"/>
              <a:ext cx="570957" cy="620095"/>
              <a:chOff x="7734309" y="2063282"/>
              <a:chExt cx="570957" cy="620095"/>
            </a:xfrm>
          </p:grpSpPr>
          <p:grpSp>
            <p:nvGrpSpPr>
              <p:cNvPr id="5243" name="Google Shape;5243;p74"/>
              <p:cNvGrpSpPr/>
              <p:nvPr/>
            </p:nvGrpSpPr>
            <p:grpSpPr>
              <a:xfrm>
                <a:off x="8031573" y="2063282"/>
                <a:ext cx="273693" cy="620095"/>
                <a:chOff x="8031573" y="2063282"/>
                <a:chExt cx="273693" cy="620095"/>
              </a:xfrm>
            </p:grpSpPr>
            <p:sp>
              <p:nvSpPr>
                <p:cNvPr id="5244" name="Google Shape;5244;p7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74"/>
              <p:cNvGrpSpPr/>
              <p:nvPr/>
            </p:nvGrpSpPr>
            <p:grpSpPr>
              <a:xfrm flipH="1">
                <a:off x="7734309" y="2063282"/>
                <a:ext cx="273693" cy="620095"/>
                <a:chOff x="8031573" y="2063282"/>
                <a:chExt cx="273693" cy="620095"/>
              </a:xfrm>
            </p:grpSpPr>
            <p:sp>
              <p:nvSpPr>
                <p:cNvPr id="5249" name="Google Shape;5249;p7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53" name="Google Shape;5253;p74"/>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4"/>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5" name="Google Shape;5255;p74"/>
          <p:cNvGrpSpPr/>
          <p:nvPr/>
        </p:nvGrpSpPr>
        <p:grpSpPr>
          <a:xfrm>
            <a:off x="7821480" y="2716716"/>
            <a:ext cx="602567" cy="601884"/>
            <a:chOff x="1186975" y="238125"/>
            <a:chExt cx="5244275" cy="5238325"/>
          </a:xfrm>
        </p:grpSpPr>
        <p:sp>
          <p:nvSpPr>
            <p:cNvPr id="5256" name="Google Shape;5256;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74"/>
          <p:cNvGrpSpPr/>
          <p:nvPr/>
        </p:nvGrpSpPr>
        <p:grpSpPr>
          <a:xfrm>
            <a:off x="3264218" y="1856199"/>
            <a:ext cx="651848" cy="687338"/>
            <a:chOff x="3400515" y="2056248"/>
            <a:chExt cx="698134" cy="735987"/>
          </a:xfrm>
        </p:grpSpPr>
        <p:grpSp>
          <p:nvGrpSpPr>
            <p:cNvPr id="5261" name="Google Shape;5261;p74"/>
            <p:cNvGrpSpPr/>
            <p:nvPr/>
          </p:nvGrpSpPr>
          <p:grpSpPr>
            <a:xfrm>
              <a:off x="3400515" y="2283913"/>
              <a:ext cx="312919" cy="219900"/>
              <a:chOff x="3400515" y="2283913"/>
              <a:chExt cx="312919" cy="219900"/>
            </a:xfrm>
          </p:grpSpPr>
          <p:sp>
            <p:nvSpPr>
              <p:cNvPr id="5262" name="Google Shape;5262;p7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63" name="Google Shape;5263;p7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264" name="Google Shape;5264;p74"/>
            <p:cNvGrpSpPr/>
            <p:nvPr/>
          </p:nvGrpSpPr>
          <p:grpSpPr>
            <a:xfrm>
              <a:off x="3547823" y="2461089"/>
              <a:ext cx="219900" cy="331146"/>
              <a:chOff x="3547823" y="2461089"/>
              <a:chExt cx="219900" cy="331146"/>
            </a:xfrm>
          </p:grpSpPr>
          <p:sp>
            <p:nvSpPr>
              <p:cNvPr id="5265" name="Google Shape;5265;p7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66" name="Google Shape;5266;p7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267" name="Google Shape;5267;p74"/>
            <p:cNvGrpSpPr/>
            <p:nvPr/>
          </p:nvGrpSpPr>
          <p:grpSpPr>
            <a:xfrm>
              <a:off x="3734138" y="2461089"/>
              <a:ext cx="219900" cy="331146"/>
              <a:chOff x="3734138" y="2461089"/>
              <a:chExt cx="219900" cy="331146"/>
            </a:xfrm>
          </p:grpSpPr>
          <p:sp>
            <p:nvSpPr>
              <p:cNvPr id="5268" name="Google Shape;5268;p7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69" name="Google Shape;5269;p7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270" name="Google Shape;5270;p74"/>
            <p:cNvGrpSpPr/>
            <p:nvPr/>
          </p:nvGrpSpPr>
          <p:grpSpPr>
            <a:xfrm>
              <a:off x="3787560" y="2281742"/>
              <a:ext cx="311089" cy="219900"/>
              <a:chOff x="3787560" y="2281742"/>
              <a:chExt cx="311089" cy="219900"/>
            </a:xfrm>
          </p:grpSpPr>
          <p:sp>
            <p:nvSpPr>
              <p:cNvPr id="5271" name="Google Shape;5271;p7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72" name="Google Shape;5272;p7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273" name="Google Shape;5273;p74"/>
            <p:cNvGrpSpPr/>
            <p:nvPr/>
          </p:nvGrpSpPr>
          <p:grpSpPr>
            <a:xfrm>
              <a:off x="3637290" y="2056248"/>
              <a:ext cx="219900" cy="330736"/>
              <a:chOff x="3637290" y="2056248"/>
              <a:chExt cx="219900" cy="330736"/>
            </a:xfrm>
          </p:grpSpPr>
          <p:sp>
            <p:nvSpPr>
              <p:cNvPr id="5274" name="Google Shape;5274;p7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275" name="Google Shape;5275;p7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276" name="Google Shape;5276;p74"/>
          <p:cNvGrpSpPr/>
          <p:nvPr/>
        </p:nvGrpSpPr>
        <p:grpSpPr>
          <a:xfrm>
            <a:off x="2555923" y="2726206"/>
            <a:ext cx="1268144" cy="592394"/>
            <a:chOff x="238125" y="1188750"/>
            <a:chExt cx="7140450" cy="3335550"/>
          </a:xfrm>
        </p:grpSpPr>
        <p:sp>
          <p:nvSpPr>
            <p:cNvPr id="5277" name="Google Shape;5277;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74"/>
          <p:cNvGrpSpPr/>
          <p:nvPr/>
        </p:nvGrpSpPr>
        <p:grpSpPr>
          <a:xfrm>
            <a:off x="6663824" y="2728360"/>
            <a:ext cx="1053944" cy="590147"/>
            <a:chOff x="238125" y="1335475"/>
            <a:chExt cx="5418735" cy="3034175"/>
          </a:xfrm>
        </p:grpSpPr>
        <p:sp>
          <p:nvSpPr>
            <p:cNvPr id="5283" name="Google Shape;5283;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74"/>
          <p:cNvGrpSpPr/>
          <p:nvPr/>
        </p:nvGrpSpPr>
        <p:grpSpPr>
          <a:xfrm>
            <a:off x="4094633" y="3533260"/>
            <a:ext cx="1268207" cy="638939"/>
            <a:chOff x="3967651" y="3645904"/>
            <a:chExt cx="1479304" cy="745292"/>
          </a:xfrm>
        </p:grpSpPr>
        <p:grpSp>
          <p:nvGrpSpPr>
            <p:cNvPr id="5287" name="Google Shape;5287;p74"/>
            <p:cNvGrpSpPr/>
            <p:nvPr/>
          </p:nvGrpSpPr>
          <p:grpSpPr>
            <a:xfrm>
              <a:off x="3967651" y="4009026"/>
              <a:ext cx="1479304" cy="382170"/>
              <a:chOff x="3967651" y="4009026"/>
              <a:chExt cx="1479304" cy="382170"/>
            </a:xfrm>
          </p:grpSpPr>
          <p:grpSp>
            <p:nvGrpSpPr>
              <p:cNvPr id="5288" name="Google Shape;5288;p74"/>
              <p:cNvGrpSpPr/>
              <p:nvPr/>
            </p:nvGrpSpPr>
            <p:grpSpPr>
              <a:xfrm>
                <a:off x="4892216" y="4195630"/>
                <a:ext cx="554739" cy="195566"/>
                <a:chOff x="3604375" y="4892160"/>
                <a:chExt cx="1651500" cy="582215"/>
              </a:xfrm>
            </p:grpSpPr>
            <p:sp>
              <p:nvSpPr>
                <p:cNvPr id="5289" name="Google Shape;5289;p7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74"/>
              <p:cNvGrpSpPr/>
              <p:nvPr/>
            </p:nvGrpSpPr>
            <p:grpSpPr>
              <a:xfrm>
                <a:off x="3967651" y="4146303"/>
                <a:ext cx="579402" cy="244893"/>
                <a:chOff x="851875" y="4745310"/>
                <a:chExt cx="1724925" cy="729065"/>
              </a:xfrm>
            </p:grpSpPr>
            <p:sp>
              <p:nvSpPr>
                <p:cNvPr id="5292" name="Google Shape;5292;p7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74"/>
              <p:cNvGrpSpPr/>
              <p:nvPr/>
            </p:nvGrpSpPr>
            <p:grpSpPr>
              <a:xfrm>
                <a:off x="4460753" y="4009026"/>
                <a:ext cx="493110" cy="382170"/>
                <a:chOff x="2319875" y="4336625"/>
                <a:chExt cx="1468025" cy="1137750"/>
              </a:xfrm>
            </p:grpSpPr>
            <p:sp>
              <p:nvSpPr>
                <p:cNvPr id="5295" name="Google Shape;5295;p7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7" name="Google Shape;5297;p74"/>
            <p:cNvGrpSpPr/>
            <p:nvPr/>
          </p:nvGrpSpPr>
          <p:grpSpPr>
            <a:xfrm>
              <a:off x="4479443" y="3645904"/>
              <a:ext cx="455965" cy="388789"/>
              <a:chOff x="2957425" y="238100"/>
              <a:chExt cx="1910200" cy="1628775"/>
            </a:xfrm>
          </p:grpSpPr>
          <p:sp>
            <p:nvSpPr>
              <p:cNvPr id="5298" name="Google Shape;5298;p7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8" name="Google Shape;5308;p74"/>
          <p:cNvGrpSpPr/>
          <p:nvPr/>
        </p:nvGrpSpPr>
        <p:grpSpPr>
          <a:xfrm>
            <a:off x="2480746" y="3534460"/>
            <a:ext cx="1243128" cy="637739"/>
            <a:chOff x="2496310" y="3693351"/>
            <a:chExt cx="1342906" cy="688926"/>
          </a:xfrm>
        </p:grpSpPr>
        <p:grpSp>
          <p:nvGrpSpPr>
            <p:cNvPr id="5309" name="Google Shape;5309;p74"/>
            <p:cNvGrpSpPr/>
            <p:nvPr/>
          </p:nvGrpSpPr>
          <p:grpSpPr>
            <a:xfrm>
              <a:off x="2496310" y="3693351"/>
              <a:ext cx="1342906" cy="688875"/>
              <a:chOff x="2496310" y="3693351"/>
              <a:chExt cx="1342906" cy="688875"/>
            </a:xfrm>
          </p:grpSpPr>
          <p:sp>
            <p:nvSpPr>
              <p:cNvPr id="5310" name="Google Shape;5310;p7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6" name="Google Shape;5316;p74"/>
              <p:cNvCxnSpPr>
                <a:stCxn id="531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317" name="Google Shape;5317;p74"/>
              <p:cNvCxnSpPr>
                <a:stCxn id="531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318" name="Google Shape;5318;p74"/>
              <p:cNvCxnSpPr>
                <a:stCxn id="531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19" name="Google Shape;5319;p74"/>
              <p:cNvCxnSpPr>
                <a:stCxn id="531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20" name="Google Shape;5320;p74"/>
              <p:cNvCxnSpPr>
                <a:stCxn id="531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321" name="Google Shape;5321;p74"/>
            <p:cNvGrpSpPr/>
            <p:nvPr/>
          </p:nvGrpSpPr>
          <p:grpSpPr>
            <a:xfrm>
              <a:off x="2675275" y="3930557"/>
              <a:ext cx="1003306" cy="451719"/>
              <a:chOff x="2675275" y="4174282"/>
              <a:chExt cx="1003306" cy="451719"/>
            </a:xfrm>
          </p:grpSpPr>
          <p:sp>
            <p:nvSpPr>
              <p:cNvPr id="5322" name="Google Shape;5322;p7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5" name="Google Shape;5325;p74"/>
          <p:cNvGrpSpPr/>
          <p:nvPr/>
        </p:nvGrpSpPr>
        <p:grpSpPr>
          <a:xfrm>
            <a:off x="1654417" y="971307"/>
            <a:ext cx="574511" cy="874709"/>
            <a:chOff x="1715404" y="1112080"/>
            <a:chExt cx="642270" cy="977984"/>
          </a:xfrm>
        </p:grpSpPr>
        <p:grpSp>
          <p:nvGrpSpPr>
            <p:cNvPr id="5326" name="Google Shape;5326;p74"/>
            <p:cNvGrpSpPr/>
            <p:nvPr/>
          </p:nvGrpSpPr>
          <p:grpSpPr>
            <a:xfrm>
              <a:off x="1715404" y="1112080"/>
              <a:ext cx="642270" cy="977984"/>
              <a:chOff x="1715404" y="1112080"/>
              <a:chExt cx="642270" cy="977984"/>
            </a:xfrm>
          </p:grpSpPr>
          <p:sp>
            <p:nvSpPr>
              <p:cNvPr id="5327" name="Google Shape;5327;p7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74"/>
            <p:cNvGrpSpPr/>
            <p:nvPr/>
          </p:nvGrpSpPr>
          <p:grpSpPr>
            <a:xfrm>
              <a:off x="1768927" y="1165603"/>
              <a:ext cx="535225" cy="851367"/>
              <a:chOff x="1768927" y="1165603"/>
              <a:chExt cx="535225" cy="851367"/>
            </a:xfrm>
          </p:grpSpPr>
          <p:sp>
            <p:nvSpPr>
              <p:cNvPr id="5330" name="Google Shape;5330;p7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74"/>
            <p:cNvGrpSpPr/>
            <p:nvPr/>
          </p:nvGrpSpPr>
          <p:grpSpPr>
            <a:xfrm>
              <a:off x="1822449" y="1219125"/>
              <a:ext cx="428180" cy="718859"/>
              <a:chOff x="1822449" y="1219125"/>
              <a:chExt cx="428180" cy="718859"/>
            </a:xfrm>
          </p:grpSpPr>
          <p:sp>
            <p:nvSpPr>
              <p:cNvPr id="5333" name="Google Shape;5333;p7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74"/>
            <p:cNvGrpSpPr/>
            <p:nvPr/>
          </p:nvGrpSpPr>
          <p:grpSpPr>
            <a:xfrm>
              <a:off x="1875972" y="1272648"/>
              <a:ext cx="321135" cy="586939"/>
              <a:chOff x="1875972" y="1272648"/>
              <a:chExt cx="321135" cy="586939"/>
            </a:xfrm>
          </p:grpSpPr>
          <p:sp>
            <p:nvSpPr>
              <p:cNvPr id="5336" name="Google Shape;5336;p7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8" name="Google Shape;5338;p74"/>
          <p:cNvGrpSpPr/>
          <p:nvPr/>
        </p:nvGrpSpPr>
        <p:grpSpPr>
          <a:xfrm>
            <a:off x="7761578" y="3528028"/>
            <a:ext cx="293855" cy="644170"/>
            <a:chOff x="241025" y="3151575"/>
            <a:chExt cx="293855" cy="644170"/>
          </a:xfrm>
        </p:grpSpPr>
        <p:sp>
          <p:nvSpPr>
            <p:cNvPr id="5339" name="Google Shape;5339;p7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74"/>
          <p:cNvGrpSpPr/>
          <p:nvPr/>
        </p:nvGrpSpPr>
        <p:grpSpPr>
          <a:xfrm>
            <a:off x="709562" y="2728028"/>
            <a:ext cx="1779649" cy="591620"/>
            <a:chOff x="246070" y="1983375"/>
            <a:chExt cx="1855347" cy="616849"/>
          </a:xfrm>
        </p:grpSpPr>
        <p:sp>
          <p:nvSpPr>
            <p:cNvPr id="5342" name="Google Shape;5342;p7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74"/>
          <p:cNvGrpSpPr/>
          <p:nvPr/>
        </p:nvGrpSpPr>
        <p:grpSpPr>
          <a:xfrm>
            <a:off x="2320428" y="971307"/>
            <a:ext cx="711055" cy="745993"/>
            <a:chOff x="2496269" y="1171698"/>
            <a:chExt cx="761953" cy="799392"/>
          </a:xfrm>
        </p:grpSpPr>
        <p:grpSp>
          <p:nvGrpSpPr>
            <p:cNvPr id="5352" name="Google Shape;5352;p74"/>
            <p:cNvGrpSpPr/>
            <p:nvPr/>
          </p:nvGrpSpPr>
          <p:grpSpPr>
            <a:xfrm>
              <a:off x="2496269" y="1171698"/>
              <a:ext cx="761953" cy="723022"/>
              <a:chOff x="2496269" y="1171698"/>
              <a:chExt cx="761953" cy="723022"/>
            </a:xfrm>
          </p:grpSpPr>
          <p:sp>
            <p:nvSpPr>
              <p:cNvPr id="5353" name="Google Shape;5353;p7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5" name="Google Shape;5355;p74"/>
              <p:cNvGrpSpPr/>
              <p:nvPr/>
            </p:nvGrpSpPr>
            <p:grpSpPr>
              <a:xfrm>
                <a:off x="2496269" y="1171698"/>
                <a:ext cx="761953" cy="723022"/>
                <a:chOff x="2496269" y="1120652"/>
                <a:chExt cx="761953" cy="723022"/>
              </a:xfrm>
            </p:grpSpPr>
            <p:grpSp>
              <p:nvGrpSpPr>
                <p:cNvPr id="5356" name="Google Shape;5356;p74"/>
                <p:cNvGrpSpPr/>
                <p:nvPr/>
              </p:nvGrpSpPr>
              <p:grpSpPr>
                <a:xfrm>
                  <a:off x="2496269" y="1120652"/>
                  <a:ext cx="761953" cy="723022"/>
                  <a:chOff x="2496269" y="1120652"/>
                  <a:chExt cx="761953" cy="723022"/>
                </a:xfrm>
              </p:grpSpPr>
              <p:grpSp>
                <p:nvGrpSpPr>
                  <p:cNvPr id="5357" name="Google Shape;5357;p74"/>
                  <p:cNvGrpSpPr/>
                  <p:nvPr/>
                </p:nvGrpSpPr>
                <p:grpSpPr>
                  <a:xfrm>
                    <a:off x="2496269" y="1304589"/>
                    <a:ext cx="407089" cy="305057"/>
                    <a:chOff x="2496269" y="1304589"/>
                    <a:chExt cx="407089" cy="305057"/>
                  </a:xfrm>
                </p:grpSpPr>
                <p:sp>
                  <p:nvSpPr>
                    <p:cNvPr id="5358" name="Google Shape;5358;p7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74"/>
                  <p:cNvGrpSpPr/>
                  <p:nvPr/>
                </p:nvGrpSpPr>
                <p:grpSpPr>
                  <a:xfrm>
                    <a:off x="2586468" y="1493376"/>
                    <a:ext cx="358850" cy="349656"/>
                    <a:chOff x="2586468" y="1493376"/>
                    <a:chExt cx="358850" cy="349656"/>
                  </a:xfrm>
                </p:grpSpPr>
                <p:sp>
                  <p:nvSpPr>
                    <p:cNvPr id="5361" name="Google Shape;5361;p7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74"/>
                  <p:cNvGrpSpPr/>
                  <p:nvPr/>
                </p:nvGrpSpPr>
                <p:grpSpPr>
                  <a:xfrm>
                    <a:off x="2807939" y="1494024"/>
                    <a:ext cx="358857" cy="349650"/>
                    <a:chOff x="2807939" y="1494024"/>
                    <a:chExt cx="358857" cy="349650"/>
                  </a:xfrm>
                </p:grpSpPr>
                <p:sp>
                  <p:nvSpPr>
                    <p:cNvPr id="5364" name="Google Shape;5364;p7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74"/>
                  <p:cNvGrpSpPr/>
                  <p:nvPr/>
                </p:nvGrpSpPr>
                <p:grpSpPr>
                  <a:xfrm>
                    <a:off x="2851133" y="1305635"/>
                    <a:ext cx="407089" cy="305057"/>
                    <a:chOff x="2851133" y="1305635"/>
                    <a:chExt cx="407089" cy="305057"/>
                  </a:xfrm>
                </p:grpSpPr>
                <p:sp>
                  <p:nvSpPr>
                    <p:cNvPr id="5367" name="Google Shape;5367;p7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74"/>
                  <p:cNvGrpSpPr/>
                  <p:nvPr/>
                </p:nvGrpSpPr>
                <p:grpSpPr>
                  <a:xfrm>
                    <a:off x="2727495" y="1120652"/>
                    <a:ext cx="300271" cy="396358"/>
                    <a:chOff x="2727495" y="1120652"/>
                    <a:chExt cx="300271" cy="396358"/>
                  </a:xfrm>
                </p:grpSpPr>
                <p:sp>
                  <p:nvSpPr>
                    <p:cNvPr id="5370" name="Google Shape;5370;p7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2" name="Google Shape;5372;p74"/>
                <p:cNvGrpSpPr/>
                <p:nvPr/>
              </p:nvGrpSpPr>
              <p:grpSpPr>
                <a:xfrm>
                  <a:off x="2722305" y="1350460"/>
                  <a:ext cx="308357" cy="308344"/>
                  <a:chOff x="2722305" y="1350460"/>
                  <a:chExt cx="308357" cy="308344"/>
                </a:xfrm>
              </p:grpSpPr>
              <p:sp>
                <p:nvSpPr>
                  <p:cNvPr id="5373" name="Google Shape;5373;p7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4" name="Google Shape;5374;p74"/>
                  <p:cNvGrpSpPr/>
                  <p:nvPr/>
                </p:nvGrpSpPr>
                <p:grpSpPr>
                  <a:xfrm>
                    <a:off x="2725064" y="1364529"/>
                    <a:ext cx="297954" cy="280182"/>
                    <a:chOff x="2725064" y="1364529"/>
                    <a:chExt cx="297954" cy="280182"/>
                  </a:xfrm>
                </p:grpSpPr>
                <p:sp>
                  <p:nvSpPr>
                    <p:cNvPr id="5375" name="Google Shape;5375;p7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380" name="Google Shape;5380;p7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74"/>
          <p:cNvGrpSpPr/>
          <p:nvPr/>
        </p:nvGrpSpPr>
        <p:grpSpPr>
          <a:xfrm>
            <a:off x="3909129" y="2727412"/>
            <a:ext cx="1569144" cy="591015"/>
            <a:chOff x="3820100" y="3023049"/>
            <a:chExt cx="1303926" cy="491162"/>
          </a:xfrm>
        </p:grpSpPr>
        <p:grpSp>
          <p:nvGrpSpPr>
            <p:cNvPr id="5386" name="Google Shape;5386;p74"/>
            <p:cNvGrpSpPr/>
            <p:nvPr/>
          </p:nvGrpSpPr>
          <p:grpSpPr>
            <a:xfrm>
              <a:off x="3820100" y="3023072"/>
              <a:ext cx="1303926" cy="491139"/>
              <a:chOff x="3820100" y="3023072"/>
              <a:chExt cx="1303926" cy="491139"/>
            </a:xfrm>
          </p:grpSpPr>
          <p:sp>
            <p:nvSpPr>
              <p:cNvPr id="5387" name="Google Shape;5387;p7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74"/>
            <p:cNvGrpSpPr/>
            <p:nvPr/>
          </p:nvGrpSpPr>
          <p:grpSpPr>
            <a:xfrm>
              <a:off x="4132439" y="3023645"/>
              <a:ext cx="393633" cy="177096"/>
              <a:chOff x="4132439" y="3023645"/>
              <a:chExt cx="393633" cy="177096"/>
            </a:xfrm>
          </p:grpSpPr>
          <p:sp>
            <p:nvSpPr>
              <p:cNvPr id="5390" name="Google Shape;5390;p7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74"/>
            <p:cNvGrpSpPr/>
            <p:nvPr/>
          </p:nvGrpSpPr>
          <p:grpSpPr>
            <a:xfrm>
              <a:off x="3921811" y="3023049"/>
              <a:ext cx="1002397" cy="388943"/>
              <a:chOff x="3921811" y="3023049"/>
              <a:chExt cx="1002397" cy="388943"/>
            </a:xfrm>
          </p:grpSpPr>
          <p:sp>
            <p:nvSpPr>
              <p:cNvPr id="5393" name="Google Shape;5393;p7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74"/>
            <p:cNvGrpSpPr/>
            <p:nvPr/>
          </p:nvGrpSpPr>
          <p:grpSpPr>
            <a:xfrm>
              <a:off x="4023645" y="3023049"/>
              <a:ext cx="683032" cy="286722"/>
              <a:chOff x="4023645" y="3023049"/>
              <a:chExt cx="683032" cy="286722"/>
            </a:xfrm>
          </p:grpSpPr>
          <p:sp>
            <p:nvSpPr>
              <p:cNvPr id="5396" name="Google Shape;5396;p7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98" name="Google Shape;5398;p74"/>
          <p:cNvGrpSpPr/>
          <p:nvPr/>
        </p:nvGrpSpPr>
        <p:grpSpPr>
          <a:xfrm>
            <a:off x="1541251" y="1854258"/>
            <a:ext cx="713522" cy="688025"/>
            <a:chOff x="1706078" y="2092648"/>
            <a:chExt cx="660913" cy="637296"/>
          </a:xfrm>
        </p:grpSpPr>
        <p:sp>
          <p:nvSpPr>
            <p:cNvPr id="5399" name="Google Shape;5399;p7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0" name="Google Shape;5400;p74"/>
            <p:cNvGrpSpPr/>
            <p:nvPr/>
          </p:nvGrpSpPr>
          <p:grpSpPr>
            <a:xfrm>
              <a:off x="1706078" y="2092648"/>
              <a:ext cx="660913" cy="575241"/>
              <a:chOff x="1706078" y="2092648"/>
              <a:chExt cx="660913" cy="575241"/>
            </a:xfrm>
          </p:grpSpPr>
          <p:sp>
            <p:nvSpPr>
              <p:cNvPr id="5401" name="Google Shape;5401;p7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4" name="Google Shape;5404;p74"/>
          <p:cNvGrpSpPr/>
          <p:nvPr/>
        </p:nvGrpSpPr>
        <p:grpSpPr>
          <a:xfrm>
            <a:off x="6303109" y="971806"/>
            <a:ext cx="1317459" cy="684168"/>
            <a:chOff x="238125" y="999450"/>
            <a:chExt cx="7140700" cy="3708225"/>
          </a:xfrm>
        </p:grpSpPr>
        <p:sp>
          <p:nvSpPr>
            <p:cNvPr id="5405" name="Google Shape;5405;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5417"/>
        <p:cNvGrpSpPr/>
        <p:nvPr/>
      </p:nvGrpSpPr>
      <p:grpSpPr>
        <a:xfrm>
          <a:off x="0" y="0"/>
          <a:ext cx="0" cy="0"/>
          <a:chOff x="0" y="0"/>
          <a:chExt cx="0" cy="0"/>
        </a:xfrm>
      </p:grpSpPr>
      <p:grpSp>
        <p:nvGrpSpPr>
          <p:cNvPr id="5418" name="Google Shape;5418;p75"/>
          <p:cNvGrpSpPr/>
          <p:nvPr/>
        </p:nvGrpSpPr>
        <p:grpSpPr>
          <a:xfrm>
            <a:off x="717027" y="967622"/>
            <a:ext cx="1636117" cy="1526144"/>
            <a:chOff x="729238" y="1179665"/>
            <a:chExt cx="1636117" cy="1526144"/>
          </a:xfrm>
        </p:grpSpPr>
        <p:grpSp>
          <p:nvGrpSpPr>
            <p:cNvPr id="5419" name="Google Shape;5419;p75"/>
            <p:cNvGrpSpPr/>
            <p:nvPr/>
          </p:nvGrpSpPr>
          <p:grpSpPr>
            <a:xfrm>
              <a:off x="729238" y="1179665"/>
              <a:ext cx="80700" cy="1526144"/>
              <a:chOff x="729238" y="1179665"/>
              <a:chExt cx="80700" cy="1526144"/>
            </a:xfrm>
          </p:grpSpPr>
          <p:sp>
            <p:nvSpPr>
              <p:cNvPr id="5420" name="Google Shape;5420;p7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75"/>
            <p:cNvGrpSpPr/>
            <p:nvPr/>
          </p:nvGrpSpPr>
          <p:grpSpPr>
            <a:xfrm>
              <a:off x="903098" y="1179665"/>
              <a:ext cx="80700" cy="1526144"/>
              <a:chOff x="903098" y="1179665"/>
              <a:chExt cx="80700" cy="1526144"/>
            </a:xfrm>
          </p:grpSpPr>
          <p:sp>
            <p:nvSpPr>
              <p:cNvPr id="5431" name="Google Shape;5431;p7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1" name="Google Shape;5441;p75"/>
            <p:cNvGrpSpPr/>
            <p:nvPr/>
          </p:nvGrpSpPr>
          <p:grpSpPr>
            <a:xfrm>
              <a:off x="1076958" y="1179665"/>
              <a:ext cx="80700" cy="1526144"/>
              <a:chOff x="1076958" y="1179665"/>
              <a:chExt cx="80700" cy="1526144"/>
            </a:xfrm>
          </p:grpSpPr>
          <p:sp>
            <p:nvSpPr>
              <p:cNvPr id="5442" name="Google Shape;5442;p7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75"/>
            <p:cNvGrpSpPr/>
            <p:nvPr/>
          </p:nvGrpSpPr>
          <p:grpSpPr>
            <a:xfrm>
              <a:off x="1247707" y="1179665"/>
              <a:ext cx="80700" cy="1526144"/>
              <a:chOff x="1247707" y="1179665"/>
              <a:chExt cx="80700" cy="1526144"/>
            </a:xfrm>
          </p:grpSpPr>
          <p:sp>
            <p:nvSpPr>
              <p:cNvPr id="5453" name="Google Shape;5453;p7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75"/>
            <p:cNvGrpSpPr/>
            <p:nvPr/>
          </p:nvGrpSpPr>
          <p:grpSpPr>
            <a:xfrm>
              <a:off x="1421567" y="1179665"/>
              <a:ext cx="80700" cy="1526144"/>
              <a:chOff x="1421567" y="1179665"/>
              <a:chExt cx="80700" cy="1526144"/>
            </a:xfrm>
          </p:grpSpPr>
          <p:sp>
            <p:nvSpPr>
              <p:cNvPr id="5464" name="Google Shape;5464;p7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75"/>
            <p:cNvGrpSpPr/>
            <p:nvPr/>
          </p:nvGrpSpPr>
          <p:grpSpPr>
            <a:xfrm>
              <a:off x="1592327" y="1179665"/>
              <a:ext cx="80700" cy="1526144"/>
              <a:chOff x="1592327" y="1179665"/>
              <a:chExt cx="80700" cy="1526144"/>
            </a:xfrm>
          </p:grpSpPr>
          <p:sp>
            <p:nvSpPr>
              <p:cNvPr id="5475" name="Google Shape;5475;p7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75"/>
            <p:cNvGrpSpPr/>
            <p:nvPr/>
          </p:nvGrpSpPr>
          <p:grpSpPr>
            <a:xfrm>
              <a:off x="1766187" y="1179665"/>
              <a:ext cx="80700" cy="1526144"/>
              <a:chOff x="1766187" y="1179665"/>
              <a:chExt cx="80700" cy="1526144"/>
            </a:xfrm>
          </p:grpSpPr>
          <p:sp>
            <p:nvSpPr>
              <p:cNvPr id="5486" name="Google Shape;5486;p7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75"/>
            <p:cNvGrpSpPr/>
            <p:nvPr/>
          </p:nvGrpSpPr>
          <p:grpSpPr>
            <a:xfrm>
              <a:off x="1936935" y="1179665"/>
              <a:ext cx="80700" cy="1526144"/>
              <a:chOff x="1936935" y="1179665"/>
              <a:chExt cx="80700" cy="1526144"/>
            </a:xfrm>
          </p:grpSpPr>
          <p:sp>
            <p:nvSpPr>
              <p:cNvPr id="5497" name="Google Shape;5497;p7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75"/>
            <p:cNvGrpSpPr/>
            <p:nvPr/>
          </p:nvGrpSpPr>
          <p:grpSpPr>
            <a:xfrm>
              <a:off x="2110795" y="1179665"/>
              <a:ext cx="80700" cy="1526144"/>
              <a:chOff x="2110795" y="1179665"/>
              <a:chExt cx="80700" cy="1526144"/>
            </a:xfrm>
          </p:grpSpPr>
          <p:sp>
            <p:nvSpPr>
              <p:cNvPr id="5508" name="Google Shape;5508;p7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75"/>
            <p:cNvGrpSpPr/>
            <p:nvPr/>
          </p:nvGrpSpPr>
          <p:grpSpPr>
            <a:xfrm>
              <a:off x="2284655" y="1179665"/>
              <a:ext cx="80700" cy="1526144"/>
              <a:chOff x="2284655" y="1179665"/>
              <a:chExt cx="80700" cy="1526144"/>
            </a:xfrm>
          </p:grpSpPr>
          <p:sp>
            <p:nvSpPr>
              <p:cNvPr id="5519" name="Google Shape;5519;p7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29" name="Google Shape;5529;p75"/>
          <p:cNvGrpSpPr/>
          <p:nvPr/>
        </p:nvGrpSpPr>
        <p:grpSpPr>
          <a:xfrm>
            <a:off x="2611693" y="986760"/>
            <a:ext cx="1364248" cy="1102133"/>
            <a:chOff x="2623904" y="1198803"/>
            <a:chExt cx="1364248" cy="1102133"/>
          </a:xfrm>
        </p:grpSpPr>
        <p:grpSp>
          <p:nvGrpSpPr>
            <p:cNvPr id="5530" name="Google Shape;5530;p75"/>
            <p:cNvGrpSpPr/>
            <p:nvPr/>
          </p:nvGrpSpPr>
          <p:grpSpPr>
            <a:xfrm>
              <a:off x="2623907" y="1198803"/>
              <a:ext cx="1364245" cy="273000"/>
              <a:chOff x="2623907" y="1198803"/>
              <a:chExt cx="1364245" cy="273000"/>
            </a:xfrm>
          </p:grpSpPr>
          <p:sp>
            <p:nvSpPr>
              <p:cNvPr id="5531" name="Google Shape;5531;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75"/>
            <p:cNvGrpSpPr/>
            <p:nvPr/>
          </p:nvGrpSpPr>
          <p:grpSpPr>
            <a:xfrm>
              <a:off x="2623904" y="1476964"/>
              <a:ext cx="1364245" cy="273000"/>
              <a:chOff x="2623904" y="1476964"/>
              <a:chExt cx="1364245" cy="273000"/>
            </a:xfrm>
          </p:grpSpPr>
          <p:sp>
            <p:nvSpPr>
              <p:cNvPr id="5537" name="Google Shape;5537;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75"/>
            <p:cNvGrpSpPr/>
            <p:nvPr/>
          </p:nvGrpSpPr>
          <p:grpSpPr>
            <a:xfrm>
              <a:off x="2623907" y="1749775"/>
              <a:ext cx="1364245" cy="273000"/>
              <a:chOff x="2623907" y="1749775"/>
              <a:chExt cx="1364245" cy="273000"/>
            </a:xfrm>
          </p:grpSpPr>
          <p:sp>
            <p:nvSpPr>
              <p:cNvPr id="5543" name="Google Shape;5543;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75"/>
            <p:cNvGrpSpPr/>
            <p:nvPr/>
          </p:nvGrpSpPr>
          <p:grpSpPr>
            <a:xfrm>
              <a:off x="2623904" y="2027936"/>
              <a:ext cx="1364245" cy="273000"/>
              <a:chOff x="2623904" y="2027936"/>
              <a:chExt cx="1364245" cy="273000"/>
            </a:xfrm>
          </p:grpSpPr>
          <p:sp>
            <p:nvSpPr>
              <p:cNvPr id="5549" name="Google Shape;5549;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4" name="Google Shape;5554;p75"/>
          <p:cNvGrpSpPr/>
          <p:nvPr/>
        </p:nvGrpSpPr>
        <p:grpSpPr>
          <a:xfrm>
            <a:off x="2601154" y="2445833"/>
            <a:ext cx="1387541" cy="159124"/>
            <a:chOff x="3200660" y="2180272"/>
            <a:chExt cx="2563824" cy="378237"/>
          </a:xfrm>
        </p:grpSpPr>
        <p:sp>
          <p:nvSpPr>
            <p:cNvPr id="5555" name="Google Shape;5555;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75"/>
          <p:cNvGrpSpPr/>
          <p:nvPr/>
        </p:nvGrpSpPr>
        <p:grpSpPr>
          <a:xfrm>
            <a:off x="2597679" y="2723597"/>
            <a:ext cx="1390502" cy="159625"/>
            <a:chOff x="3530150" y="2790075"/>
            <a:chExt cx="1962600" cy="225300"/>
          </a:xfrm>
        </p:grpSpPr>
        <p:sp>
          <p:nvSpPr>
            <p:cNvPr id="5574" name="Google Shape;5574;p7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75"/>
          <p:cNvGrpSpPr/>
          <p:nvPr/>
        </p:nvGrpSpPr>
        <p:grpSpPr>
          <a:xfrm>
            <a:off x="2597736" y="3001862"/>
            <a:ext cx="1411629" cy="154175"/>
            <a:chOff x="3558802" y="4011244"/>
            <a:chExt cx="1866000" cy="111600"/>
          </a:xfrm>
        </p:grpSpPr>
        <p:sp>
          <p:nvSpPr>
            <p:cNvPr id="5577" name="Google Shape;5577;p7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75"/>
          <p:cNvGrpSpPr/>
          <p:nvPr/>
        </p:nvGrpSpPr>
        <p:grpSpPr>
          <a:xfrm>
            <a:off x="2598024" y="2207432"/>
            <a:ext cx="1383503" cy="119761"/>
            <a:chOff x="3465975" y="2270258"/>
            <a:chExt cx="1986364" cy="171947"/>
          </a:xfrm>
        </p:grpSpPr>
        <p:sp>
          <p:nvSpPr>
            <p:cNvPr id="5580" name="Google Shape;5580;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75"/>
          <p:cNvGrpSpPr/>
          <p:nvPr/>
        </p:nvGrpSpPr>
        <p:grpSpPr>
          <a:xfrm>
            <a:off x="2609031" y="3571205"/>
            <a:ext cx="1369531" cy="195460"/>
            <a:chOff x="723300" y="4253549"/>
            <a:chExt cx="2276482" cy="324900"/>
          </a:xfrm>
        </p:grpSpPr>
        <p:sp>
          <p:nvSpPr>
            <p:cNvPr id="5589" name="Google Shape;5589;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75"/>
          <p:cNvGrpSpPr/>
          <p:nvPr/>
        </p:nvGrpSpPr>
        <p:grpSpPr>
          <a:xfrm>
            <a:off x="2598592" y="3272446"/>
            <a:ext cx="1389066" cy="180119"/>
            <a:chOff x="705948" y="3788465"/>
            <a:chExt cx="2308953" cy="299400"/>
          </a:xfrm>
        </p:grpSpPr>
        <p:sp>
          <p:nvSpPr>
            <p:cNvPr id="5595" name="Google Shape;5595;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75"/>
          <p:cNvGrpSpPr/>
          <p:nvPr/>
        </p:nvGrpSpPr>
        <p:grpSpPr>
          <a:xfrm>
            <a:off x="4195583" y="1876400"/>
            <a:ext cx="1433821" cy="191501"/>
            <a:chOff x="4273350" y="2088443"/>
            <a:chExt cx="1433821" cy="191501"/>
          </a:xfrm>
        </p:grpSpPr>
        <p:grpSp>
          <p:nvGrpSpPr>
            <p:cNvPr id="5601" name="Google Shape;5601;p75"/>
            <p:cNvGrpSpPr/>
            <p:nvPr/>
          </p:nvGrpSpPr>
          <p:grpSpPr>
            <a:xfrm>
              <a:off x="4273350" y="2088443"/>
              <a:ext cx="1433821" cy="0"/>
              <a:chOff x="5224975" y="2962250"/>
              <a:chExt cx="1544400" cy="0"/>
            </a:xfrm>
          </p:grpSpPr>
          <p:cxnSp>
            <p:nvCxnSpPr>
              <p:cNvPr id="5602" name="Google Shape;5602;p7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03" name="Google Shape;5603;p7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604" name="Google Shape;5604;p75"/>
            <p:cNvGrpSpPr/>
            <p:nvPr/>
          </p:nvGrpSpPr>
          <p:grpSpPr>
            <a:xfrm>
              <a:off x="4273350" y="2279944"/>
              <a:ext cx="1433821" cy="0"/>
              <a:chOff x="5224975" y="2962250"/>
              <a:chExt cx="1544400" cy="0"/>
            </a:xfrm>
          </p:grpSpPr>
          <p:cxnSp>
            <p:nvCxnSpPr>
              <p:cNvPr id="5605" name="Google Shape;5605;p7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06" name="Google Shape;5606;p7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607" name="Google Shape;5607;p75"/>
          <p:cNvGrpSpPr/>
          <p:nvPr/>
        </p:nvGrpSpPr>
        <p:grpSpPr>
          <a:xfrm>
            <a:off x="2646529" y="3885304"/>
            <a:ext cx="1304609" cy="294074"/>
            <a:chOff x="2658741" y="4097347"/>
            <a:chExt cx="1304609" cy="294074"/>
          </a:xfrm>
        </p:grpSpPr>
        <p:grpSp>
          <p:nvGrpSpPr>
            <p:cNvPr id="5608" name="Google Shape;5608;p75"/>
            <p:cNvGrpSpPr/>
            <p:nvPr/>
          </p:nvGrpSpPr>
          <p:grpSpPr>
            <a:xfrm>
              <a:off x="2658741" y="4097347"/>
              <a:ext cx="118572" cy="294074"/>
              <a:chOff x="3343310" y="4475555"/>
              <a:chExt cx="127717" cy="316753"/>
            </a:xfrm>
          </p:grpSpPr>
          <p:sp>
            <p:nvSpPr>
              <p:cNvPr id="5609" name="Google Shape;5609;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75"/>
            <p:cNvGrpSpPr/>
            <p:nvPr/>
          </p:nvGrpSpPr>
          <p:grpSpPr>
            <a:xfrm>
              <a:off x="3815519" y="4098388"/>
              <a:ext cx="147831" cy="291991"/>
              <a:chOff x="3527539" y="4476677"/>
              <a:chExt cx="159232" cy="314510"/>
            </a:xfrm>
          </p:grpSpPr>
          <p:sp>
            <p:nvSpPr>
              <p:cNvPr id="5612" name="Google Shape;5612;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75"/>
            <p:cNvGrpSpPr/>
            <p:nvPr/>
          </p:nvGrpSpPr>
          <p:grpSpPr>
            <a:xfrm>
              <a:off x="3511696" y="4098388"/>
              <a:ext cx="147831" cy="291991"/>
              <a:chOff x="3527539" y="4476677"/>
              <a:chExt cx="159232" cy="314510"/>
            </a:xfrm>
          </p:grpSpPr>
          <p:sp>
            <p:nvSpPr>
              <p:cNvPr id="5615" name="Google Shape;5615;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75"/>
            <p:cNvGrpSpPr/>
            <p:nvPr/>
          </p:nvGrpSpPr>
          <p:grpSpPr>
            <a:xfrm>
              <a:off x="3207874" y="4098388"/>
              <a:ext cx="147831" cy="291991"/>
              <a:chOff x="3527539" y="4476677"/>
              <a:chExt cx="159232" cy="314510"/>
            </a:xfrm>
          </p:grpSpPr>
          <p:sp>
            <p:nvSpPr>
              <p:cNvPr id="5618" name="Google Shape;5618;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75"/>
            <p:cNvGrpSpPr/>
            <p:nvPr/>
          </p:nvGrpSpPr>
          <p:grpSpPr>
            <a:xfrm>
              <a:off x="2933305" y="4097347"/>
              <a:ext cx="118572" cy="294074"/>
              <a:chOff x="3343310" y="4475555"/>
              <a:chExt cx="127717" cy="316753"/>
            </a:xfrm>
          </p:grpSpPr>
          <p:sp>
            <p:nvSpPr>
              <p:cNvPr id="5621" name="Google Shape;5621;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3" name="Google Shape;5623;p75"/>
          <p:cNvGrpSpPr/>
          <p:nvPr/>
        </p:nvGrpSpPr>
        <p:grpSpPr>
          <a:xfrm>
            <a:off x="4197138" y="963998"/>
            <a:ext cx="1430711" cy="751237"/>
            <a:chOff x="5159450" y="1919950"/>
            <a:chExt cx="1541050" cy="862500"/>
          </a:xfrm>
        </p:grpSpPr>
        <p:sp>
          <p:nvSpPr>
            <p:cNvPr id="5624" name="Google Shape;5624;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625" name="Google Shape;5625;p75"/>
            <p:cNvGrpSpPr/>
            <p:nvPr/>
          </p:nvGrpSpPr>
          <p:grpSpPr>
            <a:xfrm>
              <a:off x="5159450" y="1919950"/>
              <a:ext cx="1541050" cy="862500"/>
              <a:chOff x="5159450" y="1919950"/>
              <a:chExt cx="1541050" cy="862500"/>
            </a:xfrm>
          </p:grpSpPr>
          <p:cxnSp>
            <p:nvCxnSpPr>
              <p:cNvPr id="5626" name="Google Shape;5626;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627" name="Google Shape;5627;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628" name="Google Shape;5628;p75"/>
          <p:cNvGrpSpPr/>
          <p:nvPr/>
        </p:nvGrpSpPr>
        <p:grpSpPr>
          <a:xfrm>
            <a:off x="4245275" y="2227768"/>
            <a:ext cx="1334436" cy="967914"/>
            <a:chOff x="4294923" y="2439811"/>
            <a:chExt cx="1334436" cy="967914"/>
          </a:xfrm>
        </p:grpSpPr>
        <p:grpSp>
          <p:nvGrpSpPr>
            <p:cNvPr id="5629" name="Google Shape;5629;p75"/>
            <p:cNvGrpSpPr/>
            <p:nvPr/>
          </p:nvGrpSpPr>
          <p:grpSpPr>
            <a:xfrm>
              <a:off x="4960455" y="2469658"/>
              <a:ext cx="668904" cy="885524"/>
              <a:chOff x="4960455" y="2469658"/>
              <a:chExt cx="668904" cy="885524"/>
            </a:xfrm>
          </p:grpSpPr>
          <p:sp>
            <p:nvSpPr>
              <p:cNvPr id="5630" name="Google Shape;5630;p7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75"/>
            <p:cNvGrpSpPr/>
            <p:nvPr/>
          </p:nvGrpSpPr>
          <p:grpSpPr>
            <a:xfrm>
              <a:off x="4294923" y="2469658"/>
              <a:ext cx="668951" cy="885524"/>
              <a:chOff x="4294923" y="2469658"/>
              <a:chExt cx="668951" cy="885524"/>
            </a:xfrm>
          </p:grpSpPr>
          <p:sp>
            <p:nvSpPr>
              <p:cNvPr id="5637" name="Google Shape;5637;p7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3" name="Google Shape;5643;p7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75"/>
          <p:cNvGrpSpPr/>
          <p:nvPr/>
        </p:nvGrpSpPr>
        <p:grpSpPr>
          <a:xfrm>
            <a:off x="4231478" y="3282213"/>
            <a:ext cx="1430949" cy="897289"/>
            <a:chOff x="4351371" y="3547942"/>
            <a:chExt cx="1345130" cy="843475"/>
          </a:xfrm>
        </p:grpSpPr>
        <p:grpSp>
          <p:nvGrpSpPr>
            <p:cNvPr id="5645" name="Google Shape;5645;p75"/>
            <p:cNvGrpSpPr/>
            <p:nvPr/>
          </p:nvGrpSpPr>
          <p:grpSpPr>
            <a:xfrm>
              <a:off x="4351371" y="4209917"/>
              <a:ext cx="1345130" cy="181500"/>
              <a:chOff x="4351371" y="4209917"/>
              <a:chExt cx="1345130" cy="181500"/>
            </a:xfrm>
          </p:grpSpPr>
          <p:sp>
            <p:nvSpPr>
              <p:cNvPr id="5646" name="Google Shape;5646;p7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47" name="Google Shape;5647;p7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648" name="Google Shape;5648;p75"/>
            <p:cNvGrpSpPr/>
            <p:nvPr/>
          </p:nvGrpSpPr>
          <p:grpSpPr>
            <a:xfrm>
              <a:off x="4403010" y="3985221"/>
              <a:ext cx="1109518" cy="181500"/>
              <a:chOff x="4403010" y="3985221"/>
              <a:chExt cx="1109518" cy="181500"/>
            </a:xfrm>
          </p:grpSpPr>
          <p:sp>
            <p:nvSpPr>
              <p:cNvPr id="5649" name="Google Shape;5649;p7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0" name="Google Shape;5650;p7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651" name="Google Shape;5651;p75"/>
            <p:cNvGrpSpPr/>
            <p:nvPr/>
          </p:nvGrpSpPr>
          <p:grpSpPr>
            <a:xfrm>
              <a:off x="4618704" y="3766582"/>
              <a:ext cx="807858" cy="181500"/>
              <a:chOff x="4618704" y="3766582"/>
              <a:chExt cx="807858" cy="181500"/>
            </a:xfrm>
          </p:grpSpPr>
          <p:sp>
            <p:nvSpPr>
              <p:cNvPr id="5652" name="Google Shape;5652;p7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3" name="Google Shape;5653;p7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654" name="Google Shape;5654;p75"/>
            <p:cNvGrpSpPr/>
            <p:nvPr/>
          </p:nvGrpSpPr>
          <p:grpSpPr>
            <a:xfrm>
              <a:off x="4735238" y="3547942"/>
              <a:ext cx="462839" cy="181500"/>
              <a:chOff x="4735238" y="3547942"/>
              <a:chExt cx="462839" cy="181500"/>
            </a:xfrm>
          </p:grpSpPr>
          <p:sp>
            <p:nvSpPr>
              <p:cNvPr id="5655" name="Google Shape;5655;p7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6" name="Google Shape;5656;p7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657" name="Google Shape;5657;p75"/>
          <p:cNvGrpSpPr/>
          <p:nvPr/>
        </p:nvGrpSpPr>
        <p:grpSpPr>
          <a:xfrm>
            <a:off x="7407836" y="2217537"/>
            <a:ext cx="1020955" cy="928853"/>
            <a:chOff x="926675" y="238125"/>
            <a:chExt cx="5755100" cy="5232975"/>
          </a:xfrm>
        </p:grpSpPr>
        <p:sp>
          <p:nvSpPr>
            <p:cNvPr id="5658" name="Google Shape;5658;p7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75"/>
          <p:cNvGrpSpPr/>
          <p:nvPr/>
        </p:nvGrpSpPr>
        <p:grpSpPr>
          <a:xfrm>
            <a:off x="715210" y="2616272"/>
            <a:ext cx="1695374" cy="1560837"/>
            <a:chOff x="727421" y="2828315"/>
            <a:chExt cx="1695374" cy="1560837"/>
          </a:xfrm>
        </p:grpSpPr>
        <p:grpSp>
          <p:nvGrpSpPr>
            <p:cNvPr id="5663" name="Google Shape;5663;p75"/>
            <p:cNvGrpSpPr/>
            <p:nvPr/>
          </p:nvGrpSpPr>
          <p:grpSpPr>
            <a:xfrm>
              <a:off x="727421" y="2828315"/>
              <a:ext cx="1695374" cy="1560837"/>
              <a:chOff x="734799" y="2782450"/>
              <a:chExt cx="1571100" cy="1577400"/>
            </a:xfrm>
          </p:grpSpPr>
          <p:cxnSp>
            <p:nvCxnSpPr>
              <p:cNvPr id="5664" name="Google Shape;5664;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665" name="Google Shape;5665;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666" name="Google Shape;5666;p75"/>
            <p:cNvGrpSpPr/>
            <p:nvPr/>
          </p:nvGrpSpPr>
          <p:grpSpPr>
            <a:xfrm>
              <a:off x="819108" y="2882501"/>
              <a:ext cx="1556791" cy="1426186"/>
              <a:chOff x="819108" y="2882501"/>
              <a:chExt cx="1556791" cy="1426186"/>
            </a:xfrm>
          </p:grpSpPr>
          <p:grpSp>
            <p:nvGrpSpPr>
              <p:cNvPr id="5667" name="Google Shape;5667;p75"/>
              <p:cNvGrpSpPr/>
              <p:nvPr/>
            </p:nvGrpSpPr>
            <p:grpSpPr>
              <a:xfrm>
                <a:off x="819108" y="2882501"/>
                <a:ext cx="103104" cy="1426186"/>
                <a:chOff x="4674013" y="3100904"/>
                <a:chExt cx="122758" cy="1698043"/>
              </a:xfrm>
            </p:grpSpPr>
            <p:sp>
              <p:nvSpPr>
                <p:cNvPr id="5668" name="Google Shape;5668;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75"/>
              <p:cNvGrpSpPr/>
              <p:nvPr/>
            </p:nvGrpSpPr>
            <p:grpSpPr>
              <a:xfrm>
                <a:off x="1062475" y="2882501"/>
                <a:ext cx="103104" cy="1426186"/>
                <a:chOff x="4940438" y="3100904"/>
                <a:chExt cx="122758" cy="1698043"/>
              </a:xfrm>
            </p:grpSpPr>
            <p:sp>
              <p:nvSpPr>
                <p:cNvPr id="5676" name="Google Shape;5676;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75"/>
              <p:cNvGrpSpPr/>
              <p:nvPr/>
            </p:nvGrpSpPr>
            <p:grpSpPr>
              <a:xfrm>
                <a:off x="1299324" y="2882501"/>
                <a:ext cx="103104" cy="1426186"/>
                <a:chOff x="5206863" y="3100904"/>
                <a:chExt cx="122758" cy="1698043"/>
              </a:xfrm>
            </p:grpSpPr>
            <p:sp>
              <p:nvSpPr>
                <p:cNvPr id="5684" name="Google Shape;5684;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75"/>
              <p:cNvGrpSpPr/>
              <p:nvPr/>
            </p:nvGrpSpPr>
            <p:grpSpPr>
              <a:xfrm>
                <a:off x="1786057" y="2882501"/>
                <a:ext cx="103104" cy="1426186"/>
                <a:chOff x="6006138" y="3143629"/>
                <a:chExt cx="122758" cy="1698043"/>
              </a:xfrm>
            </p:grpSpPr>
            <p:sp>
              <p:nvSpPr>
                <p:cNvPr id="5692" name="Google Shape;5692;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9" name="Google Shape;5699;p75"/>
              <p:cNvGrpSpPr/>
              <p:nvPr/>
            </p:nvGrpSpPr>
            <p:grpSpPr>
              <a:xfrm>
                <a:off x="2029422" y="2882501"/>
                <a:ext cx="103104" cy="1426186"/>
                <a:chOff x="6805413" y="3100904"/>
                <a:chExt cx="122758" cy="1698043"/>
              </a:xfrm>
            </p:grpSpPr>
            <p:sp>
              <p:nvSpPr>
                <p:cNvPr id="5700" name="Google Shape;5700;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75"/>
              <p:cNvGrpSpPr/>
              <p:nvPr/>
            </p:nvGrpSpPr>
            <p:grpSpPr>
              <a:xfrm>
                <a:off x="2272795" y="2882501"/>
                <a:ext cx="103104" cy="1426186"/>
                <a:chOff x="5206863" y="3100904"/>
                <a:chExt cx="122758" cy="1698043"/>
              </a:xfrm>
            </p:grpSpPr>
            <p:sp>
              <p:nvSpPr>
                <p:cNvPr id="5708" name="Google Shape;5708;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75"/>
              <p:cNvGrpSpPr/>
              <p:nvPr/>
            </p:nvGrpSpPr>
            <p:grpSpPr>
              <a:xfrm>
                <a:off x="1542694" y="2882501"/>
                <a:ext cx="103104" cy="1426186"/>
                <a:chOff x="6006138" y="3143629"/>
                <a:chExt cx="122758" cy="1698043"/>
              </a:xfrm>
            </p:grpSpPr>
            <p:sp>
              <p:nvSpPr>
                <p:cNvPr id="5716" name="Google Shape;5716;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23" name="Google Shape;5723;p75"/>
          <p:cNvGrpSpPr/>
          <p:nvPr/>
        </p:nvGrpSpPr>
        <p:grpSpPr>
          <a:xfrm>
            <a:off x="5671260" y="3305994"/>
            <a:ext cx="2749952" cy="870677"/>
            <a:chOff x="238125" y="1725700"/>
            <a:chExt cx="7139025" cy="2260325"/>
          </a:xfrm>
        </p:grpSpPr>
        <p:sp>
          <p:nvSpPr>
            <p:cNvPr id="5724" name="Google Shape;5724;p7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75"/>
          <p:cNvGrpSpPr/>
          <p:nvPr/>
        </p:nvGrpSpPr>
        <p:grpSpPr>
          <a:xfrm>
            <a:off x="5941424" y="2247740"/>
            <a:ext cx="1105452" cy="916747"/>
            <a:chOff x="5249100" y="1210600"/>
            <a:chExt cx="3502700" cy="2904775"/>
          </a:xfrm>
        </p:grpSpPr>
        <p:sp>
          <p:nvSpPr>
            <p:cNvPr id="5735" name="Google Shape;5735;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39" name="Google Shape;5739;p7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740" name="Google Shape;5740;p7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741" name="Google Shape;5741;p7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742" name="Google Shape;5742;p7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743" name="Google Shape;5743;p7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75"/>
          <p:cNvGrpSpPr/>
          <p:nvPr/>
        </p:nvGrpSpPr>
        <p:grpSpPr>
          <a:xfrm>
            <a:off x="7123972" y="967158"/>
            <a:ext cx="1304650" cy="1124856"/>
            <a:chOff x="7287122" y="1165658"/>
            <a:chExt cx="1219413" cy="1051365"/>
          </a:xfrm>
        </p:grpSpPr>
        <p:grpSp>
          <p:nvGrpSpPr>
            <p:cNvPr id="5745" name="Google Shape;5745;p75"/>
            <p:cNvGrpSpPr/>
            <p:nvPr/>
          </p:nvGrpSpPr>
          <p:grpSpPr>
            <a:xfrm>
              <a:off x="7287122" y="1969723"/>
              <a:ext cx="1219413" cy="247300"/>
              <a:chOff x="7287122" y="1969723"/>
              <a:chExt cx="1219413" cy="247300"/>
            </a:xfrm>
          </p:grpSpPr>
          <p:sp>
            <p:nvSpPr>
              <p:cNvPr id="5746" name="Google Shape;5746;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7" name="Google Shape;5747;p75"/>
              <p:cNvGrpSpPr/>
              <p:nvPr/>
            </p:nvGrpSpPr>
            <p:grpSpPr>
              <a:xfrm>
                <a:off x="7287122" y="2063892"/>
                <a:ext cx="1151753" cy="73428"/>
                <a:chOff x="7287122" y="2063892"/>
                <a:chExt cx="1151753" cy="73428"/>
              </a:xfrm>
            </p:grpSpPr>
            <p:sp>
              <p:nvSpPr>
                <p:cNvPr id="5748" name="Google Shape;5748;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49" name="Google Shape;5749;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750" name="Google Shape;5750;p75"/>
            <p:cNvGrpSpPr/>
            <p:nvPr/>
          </p:nvGrpSpPr>
          <p:grpSpPr>
            <a:xfrm>
              <a:off x="7287122" y="1712201"/>
              <a:ext cx="1219403" cy="246767"/>
              <a:chOff x="7287122" y="1712201"/>
              <a:chExt cx="1219403" cy="246767"/>
            </a:xfrm>
          </p:grpSpPr>
          <p:sp>
            <p:nvSpPr>
              <p:cNvPr id="5751" name="Google Shape;5751;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2" name="Google Shape;5752;p75"/>
              <p:cNvGrpSpPr/>
              <p:nvPr/>
            </p:nvGrpSpPr>
            <p:grpSpPr>
              <a:xfrm>
                <a:off x="7287122" y="1842861"/>
                <a:ext cx="1005303" cy="73419"/>
                <a:chOff x="7287122" y="1842861"/>
                <a:chExt cx="1005303" cy="73419"/>
              </a:xfrm>
            </p:grpSpPr>
            <p:sp>
              <p:nvSpPr>
                <p:cNvPr id="5753" name="Google Shape;5753;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4" name="Google Shape;5754;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755" name="Google Shape;5755;p75"/>
            <p:cNvGrpSpPr/>
            <p:nvPr/>
          </p:nvGrpSpPr>
          <p:grpSpPr>
            <a:xfrm>
              <a:off x="7287122" y="1447520"/>
              <a:ext cx="1219403" cy="286667"/>
              <a:chOff x="7287122" y="1447520"/>
              <a:chExt cx="1219403" cy="286667"/>
            </a:xfrm>
          </p:grpSpPr>
          <p:sp>
            <p:nvSpPr>
              <p:cNvPr id="5756" name="Google Shape;5756;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7" name="Google Shape;5757;p75"/>
              <p:cNvGrpSpPr/>
              <p:nvPr/>
            </p:nvGrpSpPr>
            <p:grpSpPr>
              <a:xfrm>
                <a:off x="7287122" y="1581977"/>
                <a:ext cx="852803" cy="73428"/>
                <a:chOff x="7287122" y="1581977"/>
                <a:chExt cx="852803" cy="73428"/>
              </a:xfrm>
            </p:grpSpPr>
            <p:sp>
              <p:nvSpPr>
                <p:cNvPr id="5758" name="Google Shape;5758;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9" name="Google Shape;5759;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760" name="Google Shape;5760;p75"/>
            <p:cNvGrpSpPr/>
            <p:nvPr/>
          </p:nvGrpSpPr>
          <p:grpSpPr>
            <a:xfrm>
              <a:off x="7287122" y="1165658"/>
              <a:ext cx="1219403" cy="344253"/>
              <a:chOff x="7287122" y="1165658"/>
              <a:chExt cx="1219403" cy="344253"/>
            </a:xfrm>
          </p:grpSpPr>
          <p:sp>
            <p:nvSpPr>
              <p:cNvPr id="5761" name="Google Shape;5761;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2" name="Google Shape;5762;p75"/>
              <p:cNvGrpSpPr/>
              <p:nvPr/>
            </p:nvGrpSpPr>
            <p:grpSpPr>
              <a:xfrm>
                <a:off x="7287122" y="1341025"/>
                <a:ext cx="695703" cy="73419"/>
                <a:chOff x="7287122" y="1341025"/>
                <a:chExt cx="695703" cy="73419"/>
              </a:xfrm>
            </p:grpSpPr>
            <p:sp>
              <p:nvSpPr>
                <p:cNvPr id="5763" name="Google Shape;5763;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64" name="Google Shape;5764;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765" name="Google Shape;5765;p75"/>
          <p:cNvGrpSpPr/>
          <p:nvPr/>
        </p:nvGrpSpPr>
        <p:grpSpPr>
          <a:xfrm>
            <a:off x="5790464" y="973181"/>
            <a:ext cx="1397729" cy="1098540"/>
            <a:chOff x="5900602" y="1193063"/>
            <a:chExt cx="1299851" cy="1021707"/>
          </a:xfrm>
        </p:grpSpPr>
        <p:grpSp>
          <p:nvGrpSpPr>
            <p:cNvPr id="5766" name="Google Shape;5766;p75"/>
            <p:cNvGrpSpPr/>
            <p:nvPr/>
          </p:nvGrpSpPr>
          <p:grpSpPr>
            <a:xfrm>
              <a:off x="6520337" y="1193063"/>
              <a:ext cx="341815" cy="799959"/>
              <a:chOff x="6520337" y="1193063"/>
              <a:chExt cx="341815" cy="799959"/>
            </a:xfrm>
          </p:grpSpPr>
          <p:grpSp>
            <p:nvGrpSpPr>
              <p:cNvPr id="5767" name="Google Shape;5767;p75"/>
              <p:cNvGrpSpPr/>
              <p:nvPr/>
            </p:nvGrpSpPr>
            <p:grpSpPr>
              <a:xfrm>
                <a:off x="6520337" y="1589527"/>
                <a:ext cx="213950" cy="403494"/>
                <a:chOff x="6520337" y="1589527"/>
                <a:chExt cx="213950" cy="403494"/>
              </a:xfrm>
            </p:grpSpPr>
            <p:sp>
              <p:nvSpPr>
                <p:cNvPr id="5768" name="Google Shape;5768;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75"/>
              <p:cNvGrpSpPr/>
              <p:nvPr/>
            </p:nvGrpSpPr>
            <p:grpSpPr>
              <a:xfrm>
                <a:off x="6577204" y="1193063"/>
                <a:ext cx="284947" cy="464512"/>
                <a:chOff x="6577204" y="1193063"/>
                <a:chExt cx="284947" cy="464512"/>
              </a:xfrm>
            </p:grpSpPr>
            <p:sp>
              <p:nvSpPr>
                <p:cNvPr id="5771" name="Google Shape;5771;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2" name="Google Shape;5772;p7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773" name="Google Shape;5773;p75"/>
            <p:cNvGrpSpPr/>
            <p:nvPr/>
          </p:nvGrpSpPr>
          <p:grpSpPr>
            <a:xfrm>
              <a:off x="6238903" y="1193063"/>
              <a:ext cx="300475" cy="900152"/>
              <a:chOff x="6238903" y="1193063"/>
              <a:chExt cx="300475" cy="900152"/>
            </a:xfrm>
          </p:grpSpPr>
          <p:grpSp>
            <p:nvGrpSpPr>
              <p:cNvPr id="5774" name="Google Shape;5774;p75"/>
              <p:cNvGrpSpPr/>
              <p:nvPr/>
            </p:nvGrpSpPr>
            <p:grpSpPr>
              <a:xfrm>
                <a:off x="6290865" y="1489315"/>
                <a:ext cx="248514" cy="603900"/>
                <a:chOff x="6290865" y="1489315"/>
                <a:chExt cx="248514" cy="603900"/>
              </a:xfrm>
            </p:grpSpPr>
            <p:sp>
              <p:nvSpPr>
                <p:cNvPr id="5775" name="Google Shape;5775;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75"/>
              <p:cNvGrpSpPr/>
              <p:nvPr/>
            </p:nvGrpSpPr>
            <p:grpSpPr>
              <a:xfrm>
                <a:off x="6238903" y="1193063"/>
                <a:ext cx="284947" cy="333087"/>
                <a:chOff x="6238903" y="1193063"/>
                <a:chExt cx="284947" cy="333087"/>
              </a:xfrm>
            </p:grpSpPr>
            <p:sp>
              <p:nvSpPr>
                <p:cNvPr id="5778" name="Google Shape;5778;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9" name="Google Shape;5779;p7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780" name="Google Shape;5780;p75"/>
            <p:cNvGrpSpPr/>
            <p:nvPr/>
          </p:nvGrpSpPr>
          <p:grpSpPr>
            <a:xfrm>
              <a:off x="5900602" y="1193063"/>
              <a:ext cx="444345" cy="1021707"/>
              <a:chOff x="5900602" y="1193063"/>
              <a:chExt cx="444345" cy="1021707"/>
            </a:xfrm>
          </p:grpSpPr>
          <p:grpSp>
            <p:nvGrpSpPr>
              <p:cNvPr id="5781" name="Google Shape;5781;p75"/>
              <p:cNvGrpSpPr/>
              <p:nvPr/>
            </p:nvGrpSpPr>
            <p:grpSpPr>
              <a:xfrm>
                <a:off x="6046501" y="1367785"/>
                <a:ext cx="298446" cy="846986"/>
                <a:chOff x="6046501" y="1367785"/>
                <a:chExt cx="298446" cy="846986"/>
              </a:xfrm>
            </p:grpSpPr>
            <p:sp>
              <p:nvSpPr>
                <p:cNvPr id="5782" name="Google Shape;5782;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75"/>
              <p:cNvGrpSpPr/>
              <p:nvPr/>
            </p:nvGrpSpPr>
            <p:grpSpPr>
              <a:xfrm>
                <a:off x="5900602" y="1193063"/>
                <a:ext cx="284947" cy="182312"/>
                <a:chOff x="5900602" y="1193063"/>
                <a:chExt cx="284947" cy="182312"/>
              </a:xfrm>
            </p:grpSpPr>
            <p:sp>
              <p:nvSpPr>
                <p:cNvPr id="5785" name="Google Shape;5785;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6" name="Google Shape;5786;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787" name="Google Shape;5787;p75"/>
            <p:cNvGrpSpPr/>
            <p:nvPr/>
          </p:nvGrpSpPr>
          <p:grpSpPr>
            <a:xfrm>
              <a:off x="6738300" y="1193063"/>
              <a:ext cx="462153" cy="707634"/>
              <a:chOff x="6738300" y="1193063"/>
              <a:chExt cx="462153" cy="707634"/>
            </a:xfrm>
          </p:grpSpPr>
          <p:grpSp>
            <p:nvGrpSpPr>
              <p:cNvPr id="5788" name="Google Shape;5788;p75"/>
              <p:cNvGrpSpPr/>
              <p:nvPr/>
            </p:nvGrpSpPr>
            <p:grpSpPr>
              <a:xfrm>
                <a:off x="6915505" y="1193063"/>
                <a:ext cx="284947" cy="597387"/>
                <a:chOff x="6915505" y="1193063"/>
                <a:chExt cx="284947" cy="597387"/>
              </a:xfrm>
            </p:grpSpPr>
            <p:sp>
              <p:nvSpPr>
                <p:cNvPr id="5789" name="Google Shape;5789;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0" name="Google Shape;5790;p7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791" name="Google Shape;5791;p75"/>
              <p:cNvGrpSpPr/>
              <p:nvPr/>
            </p:nvGrpSpPr>
            <p:grpSpPr>
              <a:xfrm>
                <a:off x="6738300" y="1684725"/>
                <a:ext cx="230066" cy="215971"/>
                <a:chOff x="6738300" y="1684725"/>
                <a:chExt cx="230066" cy="215971"/>
              </a:xfrm>
            </p:grpSpPr>
            <p:sp>
              <p:nvSpPr>
                <p:cNvPr id="5792" name="Google Shape;5792;p7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97"/>
        <p:cNvGrpSpPr/>
        <p:nvPr/>
      </p:nvGrpSpPr>
      <p:grpSpPr>
        <a:xfrm>
          <a:off x="0" y="0"/>
          <a:ext cx="0" cy="0"/>
          <a:chOff x="0" y="0"/>
          <a:chExt cx="0" cy="0"/>
        </a:xfrm>
      </p:grpSpPr>
      <p:grpSp>
        <p:nvGrpSpPr>
          <p:cNvPr id="5798" name="Google Shape;5798;p76"/>
          <p:cNvGrpSpPr/>
          <p:nvPr/>
        </p:nvGrpSpPr>
        <p:grpSpPr>
          <a:xfrm>
            <a:off x="821785" y="2307635"/>
            <a:ext cx="339235" cy="298186"/>
            <a:chOff x="898875" y="244725"/>
            <a:chExt cx="481800" cy="423500"/>
          </a:xfrm>
        </p:grpSpPr>
        <p:sp>
          <p:nvSpPr>
            <p:cNvPr id="5799" name="Google Shape;5799;p76"/>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0" name="Google Shape;5800;p76"/>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1" name="Google Shape;5801;p76"/>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76"/>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3" name="Google Shape;5803;p76"/>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4" name="Google Shape;5804;p76"/>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5" name="Google Shape;5805;p76"/>
          <p:cNvGrpSpPr/>
          <p:nvPr/>
        </p:nvGrpSpPr>
        <p:grpSpPr>
          <a:xfrm>
            <a:off x="1260167" y="2287103"/>
            <a:ext cx="298169" cy="339253"/>
            <a:chOff x="1529350" y="258825"/>
            <a:chExt cx="423475" cy="481825"/>
          </a:xfrm>
        </p:grpSpPr>
        <p:sp>
          <p:nvSpPr>
            <p:cNvPr id="5806" name="Google Shape;5806;p76"/>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7" name="Google Shape;5807;p76"/>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8" name="Google Shape;5808;p76"/>
          <p:cNvGrpSpPr/>
          <p:nvPr/>
        </p:nvGrpSpPr>
        <p:grpSpPr>
          <a:xfrm>
            <a:off x="2102437" y="2287102"/>
            <a:ext cx="298169" cy="339253"/>
            <a:chOff x="2707500" y="249400"/>
            <a:chExt cx="423475" cy="481825"/>
          </a:xfrm>
        </p:grpSpPr>
        <p:sp>
          <p:nvSpPr>
            <p:cNvPr id="5809" name="Google Shape;5809;p76"/>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76"/>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1" name="Google Shape;5811;p76"/>
          <p:cNvGrpSpPr/>
          <p:nvPr/>
        </p:nvGrpSpPr>
        <p:grpSpPr>
          <a:xfrm>
            <a:off x="2516052" y="2287428"/>
            <a:ext cx="305386" cy="338602"/>
            <a:chOff x="3300325" y="249875"/>
            <a:chExt cx="433725" cy="480900"/>
          </a:xfrm>
        </p:grpSpPr>
        <p:sp>
          <p:nvSpPr>
            <p:cNvPr id="5812" name="Google Shape;5812;p76"/>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3" name="Google Shape;5813;p76"/>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4" name="Google Shape;5814;p76"/>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5" name="Google Shape;5815;p76"/>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76"/>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6"/>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8" name="Google Shape;5818;p76"/>
          <p:cNvGrpSpPr/>
          <p:nvPr/>
        </p:nvGrpSpPr>
        <p:grpSpPr>
          <a:xfrm>
            <a:off x="1653142" y="2367273"/>
            <a:ext cx="340890" cy="178912"/>
            <a:chOff x="2084325" y="363300"/>
            <a:chExt cx="484150" cy="254100"/>
          </a:xfrm>
        </p:grpSpPr>
        <p:sp>
          <p:nvSpPr>
            <p:cNvPr id="5819" name="Google Shape;5819;p76"/>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0" name="Google Shape;5820;p76"/>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1" name="Google Shape;5821;p76"/>
          <p:cNvGrpSpPr/>
          <p:nvPr/>
        </p:nvGrpSpPr>
        <p:grpSpPr>
          <a:xfrm>
            <a:off x="2905137" y="2287349"/>
            <a:ext cx="352349" cy="338760"/>
            <a:chOff x="3854700" y="249750"/>
            <a:chExt cx="500425" cy="481125"/>
          </a:xfrm>
        </p:grpSpPr>
        <p:sp>
          <p:nvSpPr>
            <p:cNvPr id="5822" name="Google Shape;5822;p76"/>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3" name="Google Shape;5823;p76"/>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4" name="Google Shape;5824;p76"/>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76"/>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6" name="Google Shape;5826;p76"/>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7" name="Google Shape;5827;p76"/>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6"/>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76"/>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0" name="Google Shape;5830;p76"/>
          <p:cNvGrpSpPr/>
          <p:nvPr/>
        </p:nvGrpSpPr>
        <p:grpSpPr>
          <a:xfrm>
            <a:off x="3323126" y="2287349"/>
            <a:ext cx="352349" cy="338760"/>
            <a:chOff x="4447550" y="249750"/>
            <a:chExt cx="500425" cy="481125"/>
          </a:xfrm>
        </p:grpSpPr>
        <p:sp>
          <p:nvSpPr>
            <p:cNvPr id="5831" name="Google Shape;5831;p76"/>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2" name="Google Shape;5832;p76"/>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3" name="Google Shape;5833;p76"/>
          <p:cNvGrpSpPr/>
          <p:nvPr/>
        </p:nvGrpSpPr>
        <p:grpSpPr>
          <a:xfrm>
            <a:off x="3752328" y="2287102"/>
            <a:ext cx="339253" cy="339253"/>
            <a:chOff x="5049725" y="249400"/>
            <a:chExt cx="481825" cy="481825"/>
          </a:xfrm>
        </p:grpSpPr>
        <p:sp>
          <p:nvSpPr>
            <p:cNvPr id="5834" name="Google Shape;5834;p76"/>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5" name="Google Shape;5835;p76"/>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6" name="Google Shape;5836;p76"/>
          <p:cNvGrpSpPr/>
          <p:nvPr/>
        </p:nvGrpSpPr>
        <p:grpSpPr>
          <a:xfrm>
            <a:off x="4166269" y="2287102"/>
            <a:ext cx="339253" cy="339253"/>
            <a:chOff x="5660400" y="238125"/>
            <a:chExt cx="481825" cy="481825"/>
          </a:xfrm>
        </p:grpSpPr>
        <p:sp>
          <p:nvSpPr>
            <p:cNvPr id="5837" name="Google Shape;5837;p76"/>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8" name="Google Shape;5838;p76"/>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9" name="Google Shape;5839;p76"/>
          <p:cNvGrpSpPr/>
          <p:nvPr/>
        </p:nvGrpSpPr>
        <p:grpSpPr>
          <a:xfrm>
            <a:off x="4582955" y="2287102"/>
            <a:ext cx="339253" cy="339253"/>
            <a:chOff x="6235400" y="249400"/>
            <a:chExt cx="481825" cy="481825"/>
          </a:xfrm>
        </p:grpSpPr>
        <p:sp>
          <p:nvSpPr>
            <p:cNvPr id="5840" name="Google Shape;5840;p76"/>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1" name="Google Shape;5841;p76"/>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2" name="Google Shape;5842;p76"/>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76"/>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4" name="Google Shape;5844;p76"/>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5" name="Google Shape;5845;p76"/>
          <p:cNvGrpSpPr/>
          <p:nvPr/>
        </p:nvGrpSpPr>
        <p:grpSpPr>
          <a:xfrm>
            <a:off x="821301" y="2731810"/>
            <a:ext cx="340204" cy="298116"/>
            <a:chOff x="899850" y="871450"/>
            <a:chExt cx="483175" cy="423400"/>
          </a:xfrm>
        </p:grpSpPr>
        <p:sp>
          <p:nvSpPr>
            <p:cNvPr id="5846" name="Google Shape;5846;p76"/>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7" name="Google Shape;5847;p76"/>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8" name="Google Shape;5848;p76"/>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76"/>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50" name="Google Shape;5850;p76"/>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51" name="Google Shape;5851;p76"/>
          <p:cNvGrpSpPr/>
          <p:nvPr/>
        </p:nvGrpSpPr>
        <p:grpSpPr>
          <a:xfrm>
            <a:off x="1653301" y="2711232"/>
            <a:ext cx="340573" cy="339271"/>
            <a:chOff x="2085450" y="842250"/>
            <a:chExt cx="483700" cy="481850"/>
          </a:xfrm>
        </p:grpSpPr>
        <p:sp>
          <p:nvSpPr>
            <p:cNvPr id="5852" name="Google Shape;5852;p76"/>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76"/>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76"/>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5" name="Google Shape;5855;p76"/>
          <p:cNvGrpSpPr/>
          <p:nvPr/>
        </p:nvGrpSpPr>
        <p:grpSpPr>
          <a:xfrm>
            <a:off x="2081868" y="2711241"/>
            <a:ext cx="339306" cy="339253"/>
            <a:chOff x="2685825" y="840375"/>
            <a:chExt cx="481900" cy="481825"/>
          </a:xfrm>
        </p:grpSpPr>
        <p:sp>
          <p:nvSpPr>
            <p:cNvPr id="5856" name="Google Shape;5856;p76"/>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6"/>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8" name="Google Shape;5858;p76"/>
          <p:cNvGrpSpPr/>
          <p:nvPr/>
        </p:nvGrpSpPr>
        <p:grpSpPr>
          <a:xfrm>
            <a:off x="2493529" y="2710924"/>
            <a:ext cx="350431" cy="339887"/>
            <a:chOff x="3270675" y="841800"/>
            <a:chExt cx="497700" cy="482725"/>
          </a:xfrm>
        </p:grpSpPr>
        <p:sp>
          <p:nvSpPr>
            <p:cNvPr id="5859" name="Google Shape;5859;p76"/>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6"/>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76"/>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62" name="Google Shape;5862;p76"/>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63" name="Google Shape;5863;p76"/>
          <p:cNvGrpSpPr/>
          <p:nvPr/>
        </p:nvGrpSpPr>
        <p:grpSpPr>
          <a:xfrm>
            <a:off x="3329675" y="2731783"/>
            <a:ext cx="339253" cy="298169"/>
            <a:chOff x="4467200" y="877100"/>
            <a:chExt cx="481825" cy="423475"/>
          </a:xfrm>
        </p:grpSpPr>
        <p:sp>
          <p:nvSpPr>
            <p:cNvPr id="5864" name="Google Shape;5864;p76"/>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5" name="Google Shape;5865;p76"/>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6" name="Google Shape;5866;p76"/>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7" name="Google Shape;5867;p76"/>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8" name="Google Shape;5868;p76"/>
          <p:cNvGrpSpPr/>
          <p:nvPr/>
        </p:nvGrpSpPr>
        <p:grpSpPr>
          <a:xfrm>
            <a:off x="3744565" y="2711232"/>
            <a:ext cx="354778" cy="339271"/>
            <a:chOff x="5045500" y="842250"/>
            <a:chExt cx="503875" cy="481850"/>
          </a:xfrm>
        </p:grpSpPr>
        <p:sp>
          <p:nvSpPr>
            <p:cNvPr id="5869" name="Google Shape;5869;p76"/>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0" name="Google Shape;5870;p76"/>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1" name="Google Shape;5871;p76"/>
          <p:cNvGrpSpPr/>
          <p:nvPr/>
        </p:nvGrpSpPr>
        <p:grpSpPr>
          <a:xfrm>
            <a:off x="4167413" y="2737451"/>
            <a:ext cx="336965" cy="286833"/>
            <a:chOff x="5645200" y="879425"/>
            <a:chExt cx="478575" cy="407375"/>
          </a:xfrm>
        </p:grpSpPr>
        <p:sp>
          <p:nvSpPr>
            <p:cNvPr id="5872" name="Google Shape;5872;p76"/>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6"/>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76"/>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5" name="Google Shape;5875;p76"/>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6" name="Google Shape;5876;p76"/>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76"/>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8" name="Google Shape;5878;p76"/>
          <p:cNvGrpSpPr/>
          <p:nvPr/>
        </p:nvGrpSpPr>
        <p:grpSpPr>
          <a:xfrm>
            <a:off x="4603488" y="2711241"/>
            <a:ext cx="298186" cy="339253"/>
            <a:chOff x="6264525" y="842250"/>
            <a:chExt cx="423500" cy="481825"/>
          </a:xfrm>
        </p:grpSpPr>
        <p:sp>
          <p:nvSpPr>
            <p:cNvPr id="5879" name="Google Shape;5879;p76"/>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76"/>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76"/>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76"/>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3" name="Google Shape;5883;p76"/>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4" name="Google Shape;5884;p76"/>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76"/>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6" name="Google Shape;5886;p76"/>
          <p:cNvGrpSpPr/>
          <p:nvPr/>
        </p:nvGrpSpPr>
        <p:grpSpPr>
          <a:xfrm>
            <a:off x="821776" y="3125895"/>
            <a:ext cx="339253" cy="339253"/>
            <a:chOff x="900750" y="1436075"/>
            <a:chExt cx="481825" cy="481825"/>
          </a:xfrm>
        </p:grpSpPr>
        <p:sp>
          <p:nvSpPr>
            <p:cNvPr id="5887" name="Google Shape;5887;p76"/>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8" name="Google Shape;5888;p76"/>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76"/>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76"/>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1" name="Google Shape;5891;p76"/>
          <p:cNvGrpSpPr/>
          <p:nvPr/>
        </p:nvGrpSpPr>
        <p:grpSpPr>
          <a:xfrm>
            <a:off x="1239624" y="3186183"/>
            <a:ext cx="339253" cy="218676"/>
            <a:chOff x="1492675" y="1520750"/>
            <a:chExt cx="481825" cy="310575"/>
          </a:xfrm>
        </p:grpSpPr>
        <p:sp>
          <p:nvSpPr>
            <p:cNvPr id="5892" name="Google Shape;5892;p76"/>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76"/>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4" name="Google Shape;5894;p76"/>
          <p:cNvGrpSpPr/>
          <p:nvPr/>
        </p:nvGrpSpPr>
        <p:grpSpPr>
          <a:xfrm>
            <a:off x="1647421" y="3125877"/>
            <a:ext cx="352332" cy="339288"/>
            <a:chOff x="2071000" y="1435025"/>
            <a:chExt cx="500400" cy="481875"/>
          </a:xfrm>
        </p:grpSpPr>
        <p:sp>
          <p:nvSpPr>
            <p:cNvPr id="5895" name="Google Shape;5895;p76"/>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6" name="Google Shape;5896;p76"/>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76"/>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8" name="Google Shape;5898;p76"/>
          <p:cNvGrpSpPr/>
          <p:nvPr/>
        </p:nvGrpSpPr>
        <p:grpSpPr>
          <a:xfrm>
            <a:off x="2075584" y="3146709"/>
            <a:ext cx="351874" cy="297623"/>
            <a:chOff x="2678350" y="1464650"/>
            <a:chExt cx="499750" cy="422700"/>
          </a:xfrm>
        </p:grpSpPr>
        <p:sp>
          <p:nvSpPr>
            <p:cNvPr id="5899" name="Google Shape;5899;p76"/>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0" name="Google Shape;5900;p76"/>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76"/>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2" name="Google Shape;5902;p76"/>
          <p:cNvGrpSpPr/>
          <p:nvPr/>
        </p:nvGrpSpPr>
        <p:grpSpPr>
          <a:xfrm>
            <a:off x="2499118" y="3125895"/>
            <a:ext cx="339253" cy="339253"/>
            <a:chOff x="3271200" y="1435075"/>
            <a:chExt cx="481825" cy="481825"/>
          </a:xfrm>
        </p:grpSpPr>
        <p:sp>
          <p:nvSpPr>
            <p:cNvPr id="5903" name="Google Shape;5903;p76"/>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76"/>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5" name="Google Shape;5905;p76"/>
          <p:cNvGrpSpPr/>
          <p:nvPr/>
        </p:nvGrpSpPr>
        <p:grpSpPr>
          <a:xfrm>
            <a:off x="2909591" y="3125877"/>
            <a:ext cx="343442" cy="339288"/>
            <a:chOff x="3858100" y="1435075"/>
            <a:chExt cx="487775" cy="481875"/>
          </a:xfrm>
        </p:grpSpPr>
        <p:sp>
          <p:nvSpPr>
            <p:cNvPr id="5906" name="Google Shape;5906;p76"/>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76"/>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8" name="Google Shape;5908;p76"/>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9" name="Google Shape;5909;p76"/>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76"/>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1" name="Google Shape;5911;p76"/>
          <p:cNvGrpSpPr/>
          <p:nvPr/>
        </p:nvGrpSpPr>
        <p:grpSpPr>
          <a:xfrm>
            <a:off x="3329674" y="3125895"/>
            <a:ext cx="339253" cy="339253"/>
            <a:chOff x="4456875" y="1435075"/>
            <a:chExt cx="481825" cy="481825"/>
          </a:xfrm>
        </p:grpSpPr>
        <p:sp>
          <p:nvSpPr>
            <p:cNvPr id="5912" name="Google Shape;5912;p76"/>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76"/>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4" name="Google Shape;5914;p76"/>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5" name="Google Shape;5915;p76"/>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76"/>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76"/>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76"/>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76"/>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76"/>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76"/>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2" name="Google Shape;5922;p76"/>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76"/>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4" name="Google Shape;5924;p76"/>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76"/>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76"/>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76"/>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76"/>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76"/>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76"/>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1" name="Google Shape;5931;p76"/>
          <p:cNvGrpSpPr/>
          <p:nvPr/>
        </p:nvGrpSpPr>
        <p:grpSpPr>
          <a:xfrm>
            <a:off x="3750665" y="3125886"/>
            <a:ext cx="342580" cy="339271"/>
            <a:chOff x="5049725" y="1435050"/>
            <a:chExt cx="486550" cy="481850"/>
          </a:xfrm>
        </p:grpSpPr>
        <p:sp>
          <p:nvSpPr>
            <p:cNvPr id="5932" name="Google Shape;5932;p76"/>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76"/>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4" name="Google Shape;5934;p76"/>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76"/>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76"/>
          <p:cNvGrpSpPr/>
          <p:nvPr/>
        </p:nvGrpSpPr>
        <p:grpSpPr>
          <a:xfrm>
            <a:off x="4166216" y="3125895"/>
            <a:ext cx="339359" cy="339253"/>
            <a:chOff x="5642475" y="1435075"/>
            <a:chExt cx="481975" cy="481825"/>
          </a:xfrm>
        </p:grpSpPr>
        <p:sp>
          <p:nvSpPr>
            <p:cNvPr id="5937" name="Google Shape;5937;p76"/>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76"/>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9" name="Google Shape;5939;p76"/>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0" name="Google Shape;5940;p76"/>
          <p:cNvGrpSpPr/>
          <p:nvPr/>
        </p:nvGrpSpPr>
        <p:grpSpPr>
          <a:xfrm>
            <a:off x="4580702" y="3125886"/>
            <a:ext cx="343759" cy="339271"/>
            <a:chOff x="6232000" y="1435050"/>
            <a:chExt cx="488225" cy="481850"/>
          </a:xfrm>
        </p:grpSpPr>
        <p:sp>
          <p:nvSpPr>
            <p:cNvPr id="5941" name="Google Shape;5941;p76"/>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2" name="Google Shape;5942;p76"/>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76"/>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76"/>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76"/>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6" name="Google Shape;5946;p76"/>
          <p:cNvGrpSpPr/>
          <p:nvPr/>
        </p:nvGrpSpPr>
        <p:grpSpPr>
          <a:xfrm>
            <a:off x="841438" y="3539545"/>
            <a:ext cx="299929" cy="337792"/>
            <a:chOff x="924450" y="2028975"/>
            <a:chExt cx="425975" cy="479750"/>
          </a:xfrm>
        </p:grpSpPr>
        <p:sp>
          <p:nvSpPr>
            <p:cNvPr id="5947" name="Google Shape;5947;p76"/>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8" name="Google Shape;5948;p76"/>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76"/>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0" name="Google Shape;5950;p76"/>
          <p:cNvGrpSpPr/>
          <p:nvPr/>
        </p:nvGrpSpPr>
        <p:grpSpPr>
          <a:xfrm>
            <a:off x="1653934" y="3559347"/>
            <a:ext cx="339306" cy="298186"/>
            <a:chOff x="2085450" y="2057100"/>
            <a:chExt cx="481900" cy="423500"/>
          </a:xfrm>
        </p:grpSpPr>
        <p:sp>
          <p:nvSpPr>
            <p:cNvPr id="5951" name="Google Shape;5951;p76"/>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76"/>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76"/>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4" name="Google Shape;5954;p76"/>
          <p:cNvGrpSpPr/>
          <p:nvPr/>
        </p:nvGrpSpPr>
        <p:grpSpPr>
          <a:xfrm>
            <a:off x="2081868" y="3582592"/>
            <a:ext cx="339306" cy="251698"/>
            <a:chOff x="2678275" y="2090100"/>
            <a:chExt cx="481900" cy="357475"/>
          </a:xfrm>
        </p:grpSpPr>
        <p:sp>
          <p:nvSpPr>
            <p:cNvPr id="5955" name="Google Shape;5955;p76"/>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76"/>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76"/>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8" name="Google Shape;5958;p76"/>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76"/>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0" name="Google Shape;5960;p76"/>
          <p:cNvGrpSpPr/>
          <p:nvPr/>
        </p:nvGrpSpPr>
        <p:grpSpPr>
          <a:xfrm>
            <a:off x="2559072" y="3594790"/>
            <a:ext cx="219345" cy="227301"/>
            <a:chOff x="3357325" y="2093500"/>
            <a:chExt cx="311525" cy="322825"/>
          </a:xfrm>
        </p:grpSpPr>
        <p:sp>
          <p:nvSpPr>
            <p:cNvPr id="5961" name="Google Shape;5961;p76"/>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76"/>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76"/>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64" name="Google Shape;5964;p76"/>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65" name="Google Shape;5965;p76"/>
          <p:cNvGrpSpPr/>
          <p:nvPr/>
        </p:nvGrpSpPr>
        <p:grpSpPr>
          <a:xfrm>
            <a:off x="3353262" y="3538814"/>
            <a:ext cx="292078" cy="339253"/>
            <a:chOff x="4492800" y="2027925"/>
            <a:chExt cx="414825" cy="481825"/>
          </a:xfrm>
        </p:grpSpPr>
        <p:sp>
          <p:nvSpPr>
            <p:cNvPr id="5966" name="Google Shape;5966;p76"/>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7" name="Google Shape;5967;p76"/>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8" name="Google Shape;5968;p76"/>
          <p:cNvGrpSpPr/>
          <p:nvPr/>
        </p:nvGrpSpPr>
        <p:grpSpPr>
          <a:xfrm>
            <a:off x="3752354" y="3538805"/>
            <a:ext cx="339200" cy="339271"/>
            <a:chOff x="5049725" y="2027900"/>
            <a:chExt cx="481750" cy="481850"/>
          </a:xfrm>
        </p:grpSpPr>
        <p:sp>
          <p:nvSpPr>
            <p:cNvPr id="5969" name="Google Shape;5969;p76"/>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76"/>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76"/>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2" name="Google Shape;5972;p76"/>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76"/>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4" name="Google Shape;5974;p76"/>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76"/>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76"/>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7" name="Google Shape;5977;p76"/>
          <p:cNvGrpSpPr/>
          <p:nvPr/>
        </p:nvGrpSpPr>
        <p:grpSpPr>
          <a:xfrm>
            <a:off x="4225950" y="3538893"/>
            <a:ext cx="219890" cy="339095"/>
            <a:chOff x="5726350" y="2028150"/>
            <a:chExt cx="312300" cy="481600"/>
          </a:xfrm>
        </p:grpSpPr>
        <p:sp>
          <p:nvSpPr>
            <p:cNvPr id="5978" name="Google Shape;5978;p76"/>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76"/>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76"/>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1" name="Google Shape;5981;p76"/>
          <p:cNvGrpSpPr/>
          <p:nvPr/>
        </p:nvGrpSpPr>
        <p:grpSpPr>
          <a:xfrm>
            <a:off x="4586141" y="3542000"/>
            <a:ext cx="332881" cy="332881"/>
            <a:chOff x="6239925" y="2032450"/>
            <a:chExt cx="472775" cy="472775"/>
          </a:xfrm>
        </p:grpSpPr>
        <p:sp>
          <p:nvSpPr>
            <p:cNvPr id="5982" name="Google Shape;5982;p76"/>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76"/>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4" name="Google Shape;5984;p76"/>
          <p:cNvGrpSpPr/>
          <p:nvPr/>
        </p:nvGrpSpPr>
        <p:grpSpPr>
          <a:xfrm>
            <a:off x="5035233" y="2364092"/>
            <a:ext cx="334641" cy="185425"/>
            <a:chOff x="903075" y="2730000"/>
            <a:chExt cx="475275" cy="263350"/>
          </a:xfrm>
        </p:grpSpPr>
        <p:sp>
          <p:nvSpPr>
            <p:cNvPr id="5985" name="Google Shape;5985;p76"/>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76"/>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76"/>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8" name="Google Shape;5988;p76"/>
          <p:cNvGrpSpPr/>
          <p:nvPr/>
        </p:nvGrpSpPr>
        <p:grpSpPr>
          <a:xfrm>
            <a:off x="1239624" y="3538814"/>
            <a:ext cx="339253" cy="339253"/>
            <a:chOff x="1492675" y="2027925"/>
            <a:chExt cx="481825" cy="481825"/>
          </a:xfrm>
        </p:grpSpPr>
        <p:sp>
          <p:nvSpPr>
            <p:cNvPr id="5989" name="Google Shape;5989;p76"/>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0" name="Google Shape;5990;p76"/>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76"/>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76"/>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76"/>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4" name="Google Shape;5994;p76"/>
          <p:cNvGrpSpPr/>
          <p:nvPr/>
        </p:nvGrpSpPr>
        <p:grpSpPr>
          <a:xfrm>
            <a:off x="5466000" y="2287178"/>
            <a:ext cx="339253" cy="339253"/>
            <a:chOff x="1492675" y="2620775"/>
            <a:chExt cx="481825" cy="481825"/>
          </a:xfrm>
        </p:grpSpPr>
        <p:sp>
          <p:nvSpPr>
            <p:cNvPr id="5995" name="Google Shape;5995;p76"/>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76"/>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97" name="Google Shape;5997;p76"/>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98" name="Google Shape;5998;p76"/>
          <p:cNvGrpSpPr/>
          <p:nvPr/>
        </p:nvGrpSpPr>
        <p:grpSpPr>
          <a:xfrm>
            <a:off x="6289754" y="2303161"/>
            <a:ext cx="333585" cy="307287"/>
            <a:chOff x="2682350" y="2643425"/>
            <a:chExt cx="473775" cy="436425"/>
          </a:xfrm>
        </p:grpSpPr>
        <p:sp>
          <p:nvSpPr>
            <p:cNvPr id="5999" name="Google Shape;5999;p76"/>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76"/>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1" name="Google Shape;6001;p76"/>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2" name="Google Shape;6002;p76"/>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76"/>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76"/>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5" name="Google Shape;6005;p76"/>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6" name="Google Shape;6006;p76"/>
          <p:cNvGrpSpPr/>
          <p:nvPr/>
        </p:nvGrpSpPr>
        <p:grpSpPr>
          <a:xfrm>
            <a:off x="6755243" y="2287178"/>
            <a:ext cx="238531" cy="339253"/>
            <a:chOff x="3342725" y="2620775"/>
            <a:chExt cx="338775" cy="481825"/>
          </a:xfrm>
        </p:grpSpPr>
        <p:sp>
          <p:nvSpPr>
            <p:cNvPr id="6007" name="Google Shape;6007;p76"/>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8" name="Google Shape;6008;p76"/>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9" name="Google Shape;6009;p76"/>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0" name="Google Shape;6010;p76"/>
          <p:cNvGrpSpPr/>
          <p:nvPr/>
        </p:nvGrpSpPr>
        <p:grpSpPr>
          <a:xfrm>
            <a:off x="7148994" y="2287178"/>
            <a:ext cx="278296" cy="339253"/>
            <a:chOff x="3907325" y="2620775"/>
            <a:chExt cx="395250" cy="481825"/>
          </a:xfrm>
        </p:grpSpPr>
        <p:sp>
          <p:nvSpPr>
            <p:cNvPr id="6011" name="Google Shape;6011;p76"/>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76"/>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76"/>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4" name="Google Shape;6014;p76"/>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5" name="Google Shape;6015;p76"/>
          <p:cNvGrpSpPr/>
          <p:nvPr/>
        </p:nvGrpSpPr>
        <p:grpSpPr>
          <a:xfrm>
            <a:off x="7542181" y="2297783"/>
            <a:ext cx="339253" cy="318042"/>
            <a:chOff x="4456875" y="2635825"/>
            <a:chExt cx="481825" cy="451700"/>
          </a:xfrm>
        </p:grpSpPr>
        <p:sp>
          <p:nvSpPr>
            <p:cNvPr id="6016" name="Google Shape;6016;p76"/>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76"/>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76"/>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76"/>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76"/>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1" name="Google Shape;6021;p76"/>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2" name="Google Shape;6022;p76"/>
          <p:cNvGrpSpPr/>
          <p:nvPr/>
        </p:nvGrpSpPr>
        <p:grpSpPr>
          <a:xfrm>
            <a:off x="7967105" y="2297783"/>
            <a:ext cx="339253" cy="318042"/>
            <a:chOff x="5049725" y="2635825"/>
            <a:chExt cx="481825" cy="451700"/>
          </a:xfrm>
        </p:grpSpPr>
        <p:sp>
          <p:nvSpPr>
            <p:cNvPr id="6023" name="Google Shape;6023;p76"/>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76"/>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76"/>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6" name="Google Shape;6026;p76"/>
          <p:cNvGrpSpPr/>
          <p:nvPr/>
        </p:nvGrpSpPr>
        <p:grpSpPr>
          <a:xfrm>
            <a:off x="2211475" y="3952243"/>
            <a:ext cx="338566" cy="338373"/>
            <a:chOff x="5643000" y="2621375"/>
            <a:chExt cx="480850" cy="480575"/>
          </a:xfrm>
        </p:grpSpPr>
        <p:sp>
          <p:nvSpPr>
            <p:cNvPr id="6027" name="Google Shape;6027;p76"/>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76"/>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76"/>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76"/>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76"/>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76"/>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76"/>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76"/>
          <p:cNvGrpSpPr/>
          <p:nvPr/>
        </p:nvGrpSpPr>
        <p:grpSpPr>
          <a:xfrm>
            <a:off x="4032695" y="3951803"/>
            <a:ext cx="339359" cy="339253"/>
            <a:chOff x="6235250" y="2620775"/>
            <a:chExt cx="481975" cy="481825"/>
          </a:xfrm>
        </p:grpSpPr>
        <p:sp>
          <p:nvSpPr>
            <p:cNvPr id="6035" name="Google Shape;6035;p76"/>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76"/>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76"/>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76"/>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9" name="Google Shape;6039;p76"/>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40" name="Google Shape;6040;p76"/>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41" name="Google Shape;6041;p76"/>
          <p:cNvGrpSpPr/>
          <p:nvPr/>
        </p:nvGrpSpPr>
        <p:grpSpPr>
          <a:xfrm>
            <a:off x="5465078" y="2711317"/>
            <a:ext cx="341101" cy="339253"/>
            <a:chOff x="1535000" y="3223325"/>
            <a:chExt cx="484450" cy="481825"/>
          </a:xfrm>
        </p:grpSpPr>
        <p:sp>
          <p:nvSpPr>
            <p:cNvPr id="6042" name="Google Shape;6042;p76"/>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3" name="Google Shape;6043;p76"/>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76"/>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5" name="Google Shape;6045;p76"/>
          <p:cNvGrpSpPr/>
          <p:nvPr/>
        </p:nvGrpSpPr>
        <p:grpSpPr>
          <a:xfrm>
            <a:off x="5872645" y="2746618"/>
            <a:ext cx="339253" cy="268649"/>
            <a:chOff x="2085525" y="3263750"/>
            <a:chExt cx="481825" cy="381550"/>
          </a:xfrm>
        </p:grpSpPr>
        <p:sp>
          <p:nvSpPr>
            <p:cNvPr id="6046" name="Google Shape;6046;p76"/>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76"/>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48" name="Google Shape;6048;p76"/>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49" name="Google Shape;6049;p76"/>
          <p:cNvGrpSpPr/>
          <p:nvPr/>
        </p:nvGrpSpPr>
        <p:grpSpPr>
          <a:xfrm>
            <a:off x="6704407" y="2711308"/>
            <a:ext cx="340204" cy="339271"/>
            <a:chOff x="3270450" y="3213625"/>
            <a:chExt cx="483175" cy="481850"/>
          </a:xfrm>
        </p:grpSpPr>
        <p:sp>
          <p:nvSpPr>
            <p:cNvPr id="6050" name="Google Shape;6050;p76"/>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76"/>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2" name="Google Shape;6052;p76"/>
          <p:cNvGrpSpPr/>
          <p:nvPr/>
        </p:nvGrpSpPr>
        <p:grpSpPr>
          <a:xfrm>
            <a:off x="7203676" y="2711317"/>
            <a:ext cx="168931" cy="339253"/>
            <a:chOff x="3984950" y="3213600"/>
            <a:chExt cx="239925" cy="481825"/>
          </a:xfrm>
        </p:grpSpPr>
        <p:sp>
          <p:nvSpPr>
            <p:cNvPr id="6053" name="Google Shape;6053;p76"/>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4" name="Google Shape;6054;p76"/>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55" name="Google Shape;6055;p76"/>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76"/>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57" name="Google Shape;6057;p76"/>
          <p:cNvGrpSpPr/>
          <p:nvPr/>
        </p:nvGrpSpPr>
        <p:grpSpPr>
          <a:xfrm>
            <a:off x="1736111" y="3981487"/>
            <a:ext cx="355218" cy="279880"/>
            <a:chOff x="5629975" y="3255775"/>
            <a:chExt cx="504500" cy="397500"/>
          </a:xfrm>
        </p:grpSpPr>
        <p:sp>
          <p:nvSpPr>
            <p:cNvPr id="6058" name="Google Shape;6058;p76"/>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76"/>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76"/>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76"/>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76"/>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3" name="Google Shape;6063;p76"/>
          <p:cNvGrpSpPr/>
          <p:nvPr/>
        </p:nvGrpSpPr>
        <p:grpSpPr>
          <a:xfrm>
            <a:off x="3572294" y="3981593"/>
            <a:ext cx="340256" cy="279669"/>
            <a:chOff x="6234950" y="3255925"/>
            <a:chExt cx="483250" cy="397200"/>
          </a:xfrm>
        </p:grpSpPr>
        <p:sp>
          <p:nvSpPr>
            <p:cNvPr id="6064" name="Google Shape;6064;p76"/>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76"/>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76"/>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7" name="Google Shape;6067;p76"/>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8" name="Google Shape;6068;p76"/>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9" name="Google Shape;6069;p76"/>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0" name="Google Shape;6070;p76"/>
          <p:cNvGrpSpPr/>
          <p:nvPr/>
        </p:nvGrpSpPr>
        <p:grpSpPr>
          <a:xfrm>
            <a:off x="5043532" y="3125970"/>
            <a:ext cx="318042" cy="339253"/>
            <a:chOff x="914900" y="3806450"/>
            <a:chExt cx="451700" cy="481825"/>
          </a:xfrm>
        </p:grpSpPr>
        <p:sp>
          <p:nvSpPr>
            <p:cNvPr id="6071" name="Google Shape;6071;p76"/>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2" name="Google Shape;6072;p76"/>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76"/>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76"/>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76"/>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6" name="Google Shape;6076;p76"/>
          <p:cNvGrpSpPr/>
          <p:nvPr/>
        </p:nvGrpSpPr>
        <p:grpSpPr>
          <a:xfrm>
            <a:off x="5462454" y="3125785"/>
            <a:ext cx="346347" cy="339623"/>
            <a:chOff x="1490050" y="3805975"/>
            <a:chExt cx="491900" cy="482350"/>
          </a:xfrm>
        </p:grpSpPr>
        <p:sp>
          <p:nvSpPr>
            <p:cNvPr id="6077" name="Google Shape;6077;p76"/>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76"/>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76"/>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0" name="Google Shape;6080;p76"/>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1" name="Google Shape;6081;p76"/>
          <p:cNvGrpSpPr/>
          <p:nvPr/>
        </p:nvGrpSpPr>
        <p:grpSpPr>
          <a:xfrm>
            <a:off x="5886322" y="3125970"/>
            <a:ext cx="311899" cy="339253"/>
            <a:chOff x="2104275" y="3806450"/>
            <a:chExt cx="442975" cy="481825"/>
          </a:xfrm>
        </p:grpSpPr>
        <p:sp>
          <p:nvSpPr>
            <p:cNvPr id="6082" name="Google Shape;6082;p76"/>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76"/>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4" name="Google Shape;6084;p76"/>
          <p:cNvGrpSpPr/>
          <p:nvPr/>
        </p:nvGrpSpPr>
        <p:grpSpPr>
          <a:xfrm>
            <a:off x="6309839" y="3125970"/>
            <a:ext cx="293416" cy="339253"/>
            <a:chOff x="2710875" y="3806450"/>
            <a:chExt cx="416725" cy="481825"/>
          </a:xfrm>
        </p:grpSpPr>
        <p:sp>
          <p:nvSpPr>
            <p:cNvPr id="6085" name="Google Shape;6085;p76"/>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6" name="Google Shape;6086;p76"/>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7" name="Google Shape;6087;p76"/>
          <p:cNvGrpSpPr/>
          <p:nvPr/>
        </p:nvGrpSpPr>
        <p:grpSpPr>
          <a:xfrm>
            <a:off x="6704883" y="3166412"/>
            <a:ext cx="339253" cy="258369"/>
            <a:chOff x="3271200" y="3863875"/>
            <a:chExt cx="481825" cy="366950"/>
          </a:xfrm>
        </p:grpSpPr>
        <p:sp>
          <p:nvSpPr>
            <p:cNvPr id="6088" name="Google Shape;6088;p76"/>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76"/>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0" name="Google Shape;6090;p76"/>
          <p:cNvGrpSpPr/>
          <p:nvPr/>
        </p:nvGrpSpPr>
        <p:grpSpPr>
          <a:xfrm>
            <a:off x="7140377" y="3126199"/>
            <a:ext cx="295528" cy="338795"/>
            <a:chOff x="3895050" y="3806775"/>
            <a:chExt cx="419725" cy="481175"/>
          </a:xfrm>
        </p:grpSpPr>
        <p:sp>
          <p:nvSpPr>
            <p:cNvPr id="6091" name="Google Shape;6091;p76"/>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2" name="Google Shape;6092;p76"/>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3" name="Google Shape;6093;p76"/>
          <p:cNvGrpSpPr/>
          <p:nvPr/>
        </p:nvGrpSpPr>
        <p:grpSpPr>
          <a:xfrm>
            <a:off x="7543659" y="3125979"/>
            <a:ext cx="336296" cy="339235"/>
            <a:chOff x="4464775" y="3806475"/>
            <a:chExt cx="477625" cy="481800"/>
          </a:xfrm>
        </p:grpSpPr>
        <p:sp>
          <p:nvSpPr>
            <p:cNvPr id="6094" name="Google Shape;6094;p76"/>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76"/>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76"/>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7" name="Google Shape;6097;p76"/>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8" name="Google Shape;6098;p76"/>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9" name="Google Shape;6099;p76"/>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0" name="Google Shape;6100;p76"/>
          <p:cNvGrpSpPr/>
          <p:nvPr/>
        </p:nvGrpSpPr>
        <p:grpSpPr>
          <a:xfrm>
            <a:off x="7967105" y="3125970"/>
            <a:ext cx="339253" cy="339253"/>
            <a:chOff x="5049725" y="3806450"/>
            <a:chExt cx="481825" cy="481825"/>
          </a:xfrm>
        </p:grpSpPr>
        <p:sp>
          <p:nvSpPr>
            <p:cNvPr id="6101" name="Google Shape;6101;p76"/>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2" name="Google Shape;6102;p76"/>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76"/>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4" name="Google Shape;6104;p76"/>
          <p:cNvGrpSpPr/>
          <p:nvPr/>
        </p:nvGrpSpPr>
        <p:grpSpPr>
          <a:xfrm>
            <a:off x="1276714" y="3951798"/>
            <a:ext cx="339253" cy="339253"/>
            <a:chOff x="5651375" y="3806450"/>
            <a:chExt cx="481825" cy="481825"/>
          </a:xfrm>
        </p:grpSpPr>
        <p:sp>
          <p:nvSpPr>
            <p:cNvPr id="6105" name="Google Shape;6105;p76"/>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76"/>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76"/>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76"/>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9" name="Google Shape;6109;p76"/>
          <p:cNvGrpSpPr/>
          <p:nvPr/>
        </p:nvGrpSpPr>
        <p:grpSpPr>
          <a:xfrm>
            <a:off x="3153646" y="3953787"/>
            <a:ext cx="298503" cy="335275"/>
            <a:chOff x="6264300" y="3809300"/>
            <a:chExt cx="423950" cy="476175"/>
          </a:xfrm>
        </p:grpSpPr>
        <p:sp>
          <p:nvSpPr>
            <p:cNvPr id="6110" name="Google Shape;6110;p76"/>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76"/>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2" name="Google Shape;6112;p76"/>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3" name="Google Shape;6113;p76"/>
          <p:cNvGrpSpPr/>
          <p:nvPr/>
        </p:nvGrpSpPr>
        <p:grpSpPr>
          <a:xfrm>
            <a:off x="5032267" y="3538881"/>
            <a:ext cx="340573" cy="339271"/>
            <a:chOff x="898875" y="4399275"/>
            <a:chExt cx="483700" cy="481850"/>
          </a:xfrm>
        </p:grpSpPr>
        <p:sp>
          <p:nvSpPr>
            <p:cNvPr id="6114" name="Google Shape;6114;p76"/>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76"/>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76"/>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7" name="Google Shape;6117;p76"/>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8" name="Google Shape;6118;p76"/>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9" name="Google Shape;6119;p76"/>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76"/>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76"/>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2" name="Google Shape;6122;p76"/>
          <p:cNvGrpSpPr/>
          <p:nvPr/>
        </p:nvGrpSpPr>
        <p:grpSpPr>
          <a:xfrm>
            <a:off x="5466000" y="3554133"/>
            <a:ext cx="339253" cy="308765"/>
            <a:chOff x="1492675" y="4420975"/>
            <a:chExt cx="481825" cy="438525"/>
          </a:xfrm>
        </p:grpSpPr>
        <p:sp>
          <p:nvSpPr>
            <p:cNvPr id="6123" name="Google Shape;6123;p76"/>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4" name="Google Shape;6124;p76"/>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5" name="Google Shape;6125;p76"/>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6" name="Google Shape;6126;p76"/>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76"/>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8" name="Google Shape;6128;p76"/>
          <p:cNvGrpSpPr/>
          <p:nvPr/>
        </p:nvGrpSpPr>
        <p:grpSpPr>
          <a:xfrm>
            <a:off x="5870982" y="3539558"/>
            <a:ext cx="342580" cy="337915"/>
            <a:chOff x="2084100" y="4400250"/>
            <a:chExt cx="486550" cy="479925"/>
          </a:xfrm>
        </p:grpSpPr>
        <p:sp>
          <p:nvSpPr>
            <p:cNvPr id="6129" name="Google Shape;6129;p76"/>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0" name="Google Shape;6130;p76"/>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76"/>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76"/>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76"/>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76"/>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5" name="Google Shape;6135;p76"/>
          <p:cNvGrpSpPr/>
          <p:nvPr/>
        </p:nvGrpSpPr>
        <p:grpSpPr>
          <a:xfrm>
            <a:off x="6307462" y="3538907"/>
            <a:ext cx="298169" cy="339218"/>
            <a:chOff x="2707950" y="4399325"/>
            <a:chExt cx="423475" cy="481775"/>
          </a:xfrm>
        </p:grpSpPr>
        <p:sp>
          <p:nvSpPr>
            <p:cNvPr id="6136" name="Google Shape;6136;p76"/>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7" name="Google Shape;6137;p76"/>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8" name="Google Shape;6138;p76"/>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76"/>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0" name="Google Shape;6140;p76"/>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76"/>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76"/>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3" name="Google Shape;6143;p76"/>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4" name="Google Shape;6144;p76"/>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5" name="Google Shape;6145;p76"/>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6" name="Google Shape;6146;p76"/>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76"/>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8" name="Google Shape;6148;p76"/>
          <p:cNvGrpSpPr/>
          <p:nvPr/>
        </p:nvGrpSpPr>
        <p:grpSpPr>
          <a:xfrm>
            <a:off x="6736981" y="3538881"/>
            <a:ext cx="275057" cy="339271"/>
            <a:chOff x="3330525" y="4399275"/>
            <a:chExt cx="390650" cy="481850"/>
          </a:xfrm>
        </p:grpSpPr>
        <p:sp>
          <p:nvSpPr>
            <p:cNvPr id="6149" name="Google Shape;6149;p76"/>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76"/>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1" name="Google Shape;6151;p76"/>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2" name="Google Shape;6152;p76"/>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3" name="Google Shape;6153;p76"/>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76"/>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5" name="Google Shape;6155;p76"/>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6" name="Google Shape;6156;p76"/>
          <p:cNvGrpSpPr/>
          <p:nvPr/>
        </p:nvGrpSpPr>
        <p:grpSpPr>
          <a:xfrm>
            <a:off x="7161510" y="3538890"/>
            <a:ext cx="253265" cy="339253"/>
            <a:chOff x="3938800" y="4399275"/>
            <a:chExt cx="359700" cy="481825"/>
          </a:xfrm>
        </p:grpSpPr>
        <p:sp>
          <p:nvSpPr>
            <p:cNvPr id="6157" name="Google Shape;6157;p76"/>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8" name="Google Shape;6158;p76"/>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9" name="Google Shape;6159;p76"/>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0" name="Google Shape;6160;p76"/>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1" name="Google Shape;6161;p76"/>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2" name="Google Shape;6162;p76"/>
          <p:cNvGrpSpPr/>
          <p:nvPr/>
        </p:nvGrpSpPr>
        <p:grpSpPr>
          <a:xfrm>
            <a:off x="7632288" y="3538890"/>
            <a:ext cx="159039" cy="339253"/>
            <a:chOff x="4584850" y="4399275"/>
            <a:chExt cx="225875" cy="481825"/>
          </a:xfrm>
        </p:grpSpPr>
        <p:sp>
          <p:nvSpPr>
            <p:cNvPr id="6163" name="Google Shape;6163;p76"/>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76"/>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65" name="Google Shape;6165;p76"/>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6" name="Google Shape;6166;p76"/>
          <p:cNvGrpSpPr/>
          <p:nvPr/>
        </p:nvGrpSpPr>
        <p:grpSpPr>
          <a:xfrm>
            <a:off x="817316" y="3951795"/>
            <a:ext cx="339253" cy="339253"/>
            <a:chOff x="5642550" y="4399275"/>
            <a:chExt cx="481825" cy="481825"/>
          </a:xfrm>
        </p:grpSpPr>
        <p:sp>
          <p:nvSpPr>
            <p:cNvPr id="6167" name="Google Shape;6167;p76"/>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76"/>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9" name="Google Shape;6169;p76"/>
          <p:cNvGrpSpPr/>
          <p:nvPr/>
        </p:nvGrpSpPr>
        <p:grpSpPr>
          <a:xfrm>
            <a:off x="2670186" y="3963703"/>
            <a:ext cx="363316" cy="315437"/>
            <a:chOff x="6218300" y="4416175"/>
            <a:chExt cx="516000" cy="448000"/>
          </a:xfrm>
        </p:grpSpPr>
        <p:sp>
          <p:nvSpPr>
            <p:cNvPr id="6170" name="Google Shape;6170;p76"/>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1" name="Google Shape;6171;p76"/>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76"/>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3" name="Google Shape;6173;p76"/>
          <p:cNvGrpSpPr/>
          <p:nvPr/>
        </p:nvGrpSpPr>
        <p:grpSpPr>
          <a:xfrm>
            <a:off x="5870391" y="3951792"/>
            <a:ext cx="339253" cy="339253"/>
            <a:chOff x="899850" y="4992125"/>
            <a:chExt cx="481825" cy="481825"/>
          </a:xfrm>
        </p:grpSpPr>
        <p:sp>
          <p:nvSpPr>
            <p:cNvPr id="6174" name="Google Shape;6174;p76"/>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76"/>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76"/>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7" name="Google Shape;6177;p76"/>
          <p:cNvGrpSpPr/>
          <p:nvPr/>
        </p:nvGrpSpPr>
        <p:grpSpPr>
          <a:xfrm>
            <a:off x="5410993" y="3951792"/>
            <a:ext cx="339253" cy="339253"/>
            <a:chOff x="1492675" y="4992125"/>
            <a:chExt cx="481825" cy="481825"/>
          </a:xfrm>
        </p:grpSpPr>
        <p:sp>
          <p:nvSpPr>
            <p:cNvPr id="6178" name="Google Shape;6178;p76"/>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9" name="Google Shape;6179;p76"/>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0" name="Google Shape;6180;p76"/>
          <p:cNvGrpSpPr/>
          <p:nvPr/>
        </p:nvGrpSpPr>
        <p:grpSpPr>
          <a:xfrm>
            <a:off x="4951595" y="3951792"/>
            <a:ext cx="339253" cy="339253"/>
            <a:chOff x="2085525" y="4992125"/>
            <a:chExt cx="481825" cy="481825"/>
          </a:xfrm>
        </p:grpSpPr>
        <p:sp>
          <p:nvSpPr>
            <p:cNvPr id="6181" name="Google Shape;6181;p76"/>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76"/>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3" name="Google Shape;6183;p76"/>
          <p:cNvGrpSpPr/>
          <p:nvPr/>
        </p:nvGrpSpPr>
        <p:grpSpPr>
          <a:xfrm>
            <a:off x="6789344" y="3951792"/>
            <a:ext cx="339253" cy="339253"/>
            <a:chOff x="2678350" y="4992125"/>
            <a:chExt cx="481825" cy="481825"/>
          </a:xfrm>
        </p:grpSpPr>
        <p:sp>
          <p:nvSpPr>
            <p:cNvPr id="6184" name="Google Shape;6184;p76"/>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5" name="Google Shape;6185;p76"/>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76"/>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7" name="Google Shape;6187;p76"/>
          <p:cNvGrpSpPr/>
          <p:nvPr/>
        </p:nvGrpSpPr>
        <p:grpSpPr>
          <a:xfrm>
            <a:off x="4492198" y="3951792"/>
            <a:ext cx="339253" cy="339253"/>
            <a:chOff x="3271200" y="4992125"/>
            <a:chExt cx="481825" cy="481825"/>
          </a:xfrm>
        </p:grpSpPr>
        <p:sp>
          <p:nvSpPr>
            <p:cNvPr id="6188" name="Google Shape;6188;p76"/>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76"/>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0" name="Google Shape;6190;p76"/>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1" name="Google Shape;6191;p76"/>
          <p:cNvGrpSpPr/>
          <p:nvPr/>
        </p:nvGrpSpPr>
        <p:grpSpPr>
          <a:xfrm>
            <a:off x="6329788" y="3952813"/>
            <a:ext cx="339411" cy="337211"/>
            <a:chOff x="5049575" y="4993600"/>
            <a:chExt cx="482050" cy="478925"/>
          </a:xfrm>
        </p:grpSpPr>
        <p:sp>
          <p:nvSpPr>
            <p:cNvPr id="6192" name="Google Shape;6192;p76"/>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3" name="Google Shape;6193;p76"/>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4" name="Google Shape;6194;p76"/>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76"/>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96" name="Google Shape;6196;p76"/>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197" name="Google Shape;6197;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198" name="Google Shape;6198;p76"/>
          <p:cNvGrpSpPr/>
          <p:nvPr/>
        </p:nvGrpSpPr>
        <p:grpSpPr>
          <a:xfrm>
            <a:off x="7248742" y="3975375"/>
            <a:ext cx="195300" cy="343772"/>
            <a:chOff x="3999225" y="4364775"/>
            <a:chExt cx="195300" cy="343772"/>
          </a:xfrm>
        </p:grpSpPr>
        <p:grpSp>
          <p:nvGrpSpPr>
            <p:cNvPr id="6199" name="Google Shape;6199;p76"/>
            <p:cNvGrpSpPr/>
            <p:nvPr/>
          </p:nvGrpSpPr>
          <p:grpSpPr>
            <a:xfrm>
              <a:off x="4048568" y="4562577"/>
              <a:ext cx="97317" cy="145970"/>
              <a:chOff x="1529575" y="2222650"/>
              <a:chExt cx="203125" cy="304675"/>
            </a:xfrm>
          </p:grpSpPr>
          <p:sp>
            <p:nvSpPr>
              <p:cNvPr id="6200" name="Google Shape;6200;p76"/>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6"/>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76"/>
            <p:cNvGrpSpPr/>
            <p:nvPr/>
          </p:nvGrpSpPr>
          <p:grpSpPr>
            <a:xfrm>
              <a:off x="3999225" y="4364775"/>
              <a:ext cx="195300" cy="195300"/>
              <a:chOff x="3999225" y="4364775"/>
              <a:chExt cx="195300" cy="195300"/>
            </a:xfrm>
          </p:grpSpPr>
          <p:sp>
            <p:nvSpPr>
              <p:cNvPr id="6203" name="Google Shape;6203;p76"/>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6"/>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5" name="Google Shape;6205;p76"/>
          <p:cNvGrpSpPr/>
          <p:nvPr/>
        </p:nvGrpSpPr>
        <p:grpSpPr>
          <a:xfrm>
            <a:off x="7564186" y="3991627"/>
            <a:ext cx="277088" cy="259611"/>
            <a:chOff x="4335888" y="4398114"/>
            <a:chExt cx="277088" cy="259611"/>
          </a:xfrm>
        </p:grpSpPr>
        <p:grpSp>
          <p:nvGrpSpPr>
            <p:cNvPr id="6206" name="Google Shape;6206;p76"/>
            <p:cNvGrpSpPr/>
            <p:nvPr/>
          </p:nvGrpSpPr>
          <p:grpSpPr>
            <a:xfrm>
              <a:off x="4335888" y="4462425"/>
              <a:ext cx="195300" cy="195300"/>
              <a:chOff x="4335888" y="4462425"/>
              <a:chExt cx="195300" cy="195300"/>
            </a:xfrm>
          </p:grpSpPr>
          <p:sp>
            <p:nvSpPr>
              <p:cNvPr id="6207" name="Google Shape;6207;p76"/>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6"/>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76"/>
            <p:cNvGrpSpPr/>
            <p:nvPr/>
          </p:nvGrpSpPr>
          <p:grpSpPr>
            <a:xfrm>
              <a:off x="4509813" y="4398114"/>
              <a:ext cx="103162" cy="103198"/>
              <a:chOff x="2277975" y="2021700"/>
              <a:chExt cx="215325" cy="215400"/>
            </a:xfrm>
          </p:grpSpPr>
          <p:sp>
            <p:nvSpPr>
              <p:cNvPr id="6210" name="Google Shape;6210;p76"/>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6"/>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12" name="Google Shape;6212;p76"/>
          <p:cNvGrpSpPr/>
          <p:nvPr/>
        </p:nvGrpSpPr>
        <p:grpSpPr>
          <a:xfrm>
            <a:off x="7961419" y="4049613"/>
            <a:ext cx="392275" cy="195300"/>
            <a:chOff x="4752588" y="4440200"/>
            <a:chExt cx="392275" cy="195300"/>
          </a:xfrm>
        </p:grpSpPr>
        <p:grpSp>
          <p:nvGrpSpPr>
            <p:cNvPr id="6213" name="Google Shape;6213;p76"/>
            <p:cNvGrpSpPr/>
            <p:nvPr/>
          </p:nvGrpSpPr>
          <p:grpSpPr>
            <a:xfrm>
              <a:off x="4950384" y="4469728"/>
              <a:ext cx="194479" cy="136244"/>
              <a:chOff x="3163375" y="2175125"/>
              <a:chExt cx="405925" cy="284375"/>
            </a:xfrm>
          </p:grpSpPr>
          <p:sp>
            <p:nvSpPr>
              <p:cNvPr id="6214" name="Google Shape;6214;p76"/>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6"/>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6"/>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76"/>
            <p:cNvGrpSpPr/>
            <p:nvPr/>
          </p:nvGrpSpPr>
          <p:grpSpPr>
            <a:xfrm>
              <a:off x="4752588" y="4440200"/>
              <a:ext cx="195300" cy="195300"/>
              <a:chOff x="4335888" y="4462425"/>
              <a:chExt cx="195300" cy="195300"/>
            </a:xfrm>
          </p:grpSpPr>
          <p:sp>
            <p:nvSpPr>
              <p:cNvPr id="6218" name="Google Shape;6218;p76"/>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6"/>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23"/>
        <p:cNvGrpSpPr/>
        <p:nvPr/>
      </p:nvGrpSpPr>
      <p:grpSpPr>
        <a:xfrm>
          <a:off x="0" y="0"/>
          <a:ext cx="0" cy="0"/>
          <a:chOff x="0" y="0"/>
          <a:chExt cx="0" cy="0"/>
        </a:xfrm>
      </p:grpSpPr>
      <p:grpSp>
        <p:nvGrpSpPr>
          <p:cNvPr id="6224" name="Google Shape;6224;p77"/>
          <p:cNvGrpSpPr/>
          <p:nvPr/>
        </p:nvGrpSpPr>
        <p:grpSpPr>
          <a:xfrm>
            <a:off x="856199" y="1311179"/>
            <a:ext cx="322099" cy="370529"/>
            <a:chOff x="-42971725" y="3217825"/>
            <a:chExt cx="275675" cy="317125"/>
          </a:xfrm>
        </p:grpSpPr>
        <p:sp>
          <p:nvSpPr>
            <p:cNvPr id="6225" name="Google Shape;6225;p77"/>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7"/>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7"/>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77"/>
          <p:cNvGrpSpPr/>
          <p:nvPr/>
        </p:nvGrpSpPr>
        <p:grpSpPr>
          <a:xfrm>
            <a:off x="828113" y="1779835"/>
            <a:ext cx="378270" cy="337551"/>
            <a:chOff x="-42996150" y="3612600"/>
            <a:chExt cx="323750" cy="288900"/>
          </a:xfrm>
        </p:grpSpPr>
        <p:sp>
          <p:nvSpPr>
            <p:cNvPr id="6229" name="Google Shape;6229;p77"/>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7"/>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7"/>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77"/>
          <p:cNvGrpSpPr/>
          <p:nvPr/>
        </p:nvGrpSpPr>
        <p:grpSpPr>
          <a:xfrm>
            <a:off x="830874" y="2189205"/>
            <a:ext cx="372749" cy="370909"/>
            <a:chOff x="-42994575" y="3950300"/>
            <a:chExt cx="319025" cy="317450"/>
          </a:xfrm>
        </p:grpSpPr>
        <p:sp>
          <p:nvSpPr>
            <p:cNvPr id="6233" name="Google Shape;6233;p77"/>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7"/>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7"/>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77"/>
          <p:cNvGrpSpPr/>
          <p:nvPr/>
        </p:nvGrpSpPr>
        <p:grpSpPr>
          <a:xfrm>
            <a:off x="2984269" y="1336037"/>
            <a:ext cx="371785" cy="370879"/>
            <a:chOff x="-41111350" y="3239100"/>
            <a:chExt cx="318200" cy="317425"/>
          </a:xfrm>
        </p:grpSpPr>
        <p:sp>
          <p:nvSpPr>
            <p:cNvPr id="6237" name="Google Shape;6237;p77"/>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7"/>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7"/>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7"/>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77"/>
          <p:cNvGrpSpPr/>
          <p:nvPr/>
        </p:nvGrpSpPr>
        <p:grpSpPr>
          <a:xfrm>
            <a:off x="2980588" y="1771568"/>
            <a:ext cx="379146" cy="370967"/>
            <a:chOff x="-41117650" y="3605525"/>
            <a:chExt cx="324500" cy="317500"/>
          </a:xfrm>
        </p:grpSpPr>
        <p:sp>
          <p:nvSpPr>
            <p:cNvPr id="6242" name="Google Shape;6242;p77"/>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7"/>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7"/>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5" name="Google Shape;6245;p77"/>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6" name="Google Shape;6246;p77"/>
          <p:cNvGrpSpPr/>
          <p:nvPr/>
        </p:nvGrpSpPr>
        <p:grpSpPr>
          <a:xfrm>
            <a:off x="1806843" y="2663092"/>
            <a:ext cx="216271" cy="371814"/>
            <a:chOff x="-39205300" y="3220175"/>
            <a:chExt cx="185100" cy="318225"/>
          </a:xfrm>
        </p:grpSpPr>
        <p:sp>
          <p:nvSpPr>
            <p:cNvPr id="6247" name="Google Shape;6247;p77"/>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7"/>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9" name="Google Shape;6249;p77"/>
          <p:cNvGrpSpPr/>
          <p:nvPr/>
        </p:nvGrpSpPr>
        <p:grpSpPr>
          <a:xfrm>
            <a:off x="1772370" y="3123163"/>
            <a:ext cx="300016" cy="369273"/>
            <a:chOff x="-39248625" y="3588600"/>
            <a:chExt cx="256775" cy="316050"/>
          </a:xfrm>
        </p:grpSpPr>
        <p:sp>
          <p:nvSpPr>
            <p:cNvPr id="6250" name="Google Shape;6250;p77"/>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7"/>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2" name="Google Shape;6252;p77"/>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7"/>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77"/>
          <p:cNvGrpSpPr/>
          <p:nvPr/>
        </p:nvGrpSpPr>
        <p:grpSpPr>
          <a:xfrm>
            <a:off x="1223084" y="1311179"/>
            <a:ext cx="429504" cy="370879"/>
            <a:chOff x="-42651700" y="3217825"/>
            <a:chExt cx="367600" cy="317425"/>
          </a:xfrm>
        </p:grpSpPr>
        <p:sp>
          <p:nvSpPr>
            <p:cNvPr id="6255" name="Google Shape;6255;p77"/>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7"/>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7"/>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7"/>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77"/>
          <p:cNvGrpSpPr/>
          <p:nvPr/>
        </p:nvGrpSpPr>
        <p:grpSpPr>
          <a:xfrm>
            <a:off x="1258516" y="1750829"/>
            <a:ext cx="358640" cy="363226"/>
            <a:chOff x="-42617300" y="3587775"/>
            <a:chExt cx="306950" cy="310875"/>
          </a:xfrm>
        </p:grpSpPr>
        <p:sp>
          <p:nvSpPr>
            <p:cNvPr id="6260" name="Google Shape;6260;p77"/>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7"/>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2" name="Google Shape;6262;p77"/>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3" name="Google Shape;6263;p77"/>
          <p:cNvGrpSpPr/>
          <p:nvPr/>
        </p:nvGrpSpPr>
        <p:grpSpPr>
          <a:xfrm>
            <a:off x="3430343" y="1335569"/>
            <a:ext cx="376926" cy="370324"/>
            <a:chOff x="-40748275" y="3238700"/>
            <a:chExt cx="322600" cy="316950"/>
          </a:xfrm>
        </p:grpSpPr>
        <p:sp>
          <p:nvSpPr>
            <p:cNvPr id="6264" name="Google Shape;6264;p77"/>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7"/>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7"/>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7"/>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7"/>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7"/>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77"/>
          <p:cNvGrpSpPr/>
          <p:nvPr/>
        </p:nvGrpSpPr>
        <p:grpSpPr>
          <a:xfrm>
            <a:off x="3432899" y="1803553"/>
            <a:ext cx="371814" cy="338690"/>
            <a:chOff x="-40745125" y="3632900"/>
            <a:chExt cx="318225" cy="289875"/>
          </a:xfrm>
        </p:grpSpPr>
        <p:sp>
          <p:nvSpPr>
            <p:cNvPr id="6271" name="Google Shape;6271;p77"/>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7"/>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7"/>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7"/>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7"/>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7"/>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7"/>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77"/>
          <p:cNvGrpSpPr/>
          <p:nvPr/>
        </p:nvGrpSpPr>
        <p:grpSpPr>
          <a:xfrm>
            <a:off x="3437047" y="2214764"/>
            <a:ext cx="363518" cy="370178"/>
            <a:chOff x="-40742750" y="3972175"/>
            <a:chExt cx="311125" cy="316825"/>
          </a:xfrm>
        </p:grpSpPr>
        <p:sp>
          <p:nvSpPr>
            <p:cNvPr id="6279" name="Google Shape;6279;p77"/>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7"/>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1" name="Google Shape;6281;p77"/>
          <p:cNvGrpSpPr/>
          <p:nvPr/>
        </p:nvGrpSpPr>
        <p:grpSpPr>
          <a:xfrm>
            <a:off x="2219708" y="2664932"/>
            <a:ext cx="266892" cy="369974"/>
            <a:chOff x="-38860325" y="3221750"/>
            <a:chExt cx="228425" cy="316650"/>
          </a:xfrm>
        </p:grpSpPr>
        <p:sp>
          <p:nvSpPr>
            <p:cNvPr id="6282" name="Google Shape;6282;p77"/>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7"/>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7"/>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7"/>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77"/>
          <p:cNvGrpSpPr/>
          <p:nvPr/>
        </p:nvGrpSpPr>
        <p:grpSpPr>
          <a:xfrm>
            <a:off x="2170515" y="3126989"/>
            <a:ext cx="380081" cy="367111"/>
            <a:chOff x="-38905225" y="3591875"/>
            <a:chExt cx="325300" cy="314200"/>
          </a:xfrm>
        </p:grpSpPr>
        <p:sp>
          <p:nvSpPr>
            <p:cNvPr id="6287" name="Google Shape;6287;p77"/>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7"/>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7"/>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0" name="Google Shape;6290;p77"/>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1" name="Google Shape;6291;p77"/>
          <p:cNvGrpSpPr/>
          <p:nvPr/>
        </p:nvGrpSpPr>
        <p:grpSpPr>
          <a:xfrm>
            <a:off x="3977265" y="3112069"/>
            <a:ext cx="290815" cy="369740"/>
            <a:chOff x="-37370925" y="3579105"/>
            <a:chExt cx="248900" cy="316450"/>
          </a:xfrm>
        </p:grpSpPr>
        <p:sp>
          <p:nvSpPr>
            <p:cNvPr id="6292" name="Google Shape;6292;p77"/>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7"/>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4" name="Google Shape;6294;p77"/>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7"/>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6" name="Google Shape;6296;p77"/>
          <p:cNvGrpSpPr/>
          <p:nvPr/>
        </p:nvGrpSpPr>
        <p:grpSpPr>
          <a:xfrm>
            <a:off x="1670640" y="2190140"/>
            <a:ext cx="371814" cy="369974"/>
            <a:chOff x="-42259725" y="3951100"/>
            <a:chExt cx="318225" cy="316650"/>
          </a:xfrm>
        </p:grpSpPr>
        <p:sp>
          <p:nvSpPr>
            <p:cNvPr id="6297" name="Google Shape;6297;p77"/>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7"/>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77"/>
          <p:cNvGrpSpPr/>
          <p:nvPr/>
        </p:nvGrpSpPr>
        <p:grpSpPr>
          <a:xfrm>
            <a:off x="3869002" y="1369161"/>
            <a:ext cx="370879" cy="337755"/>
            <a:chOff x="-40378075" y="3267450"/>
            <a:chExt cx="317425" cy="289075"/>
          </a:xfrm>
        </p:grpSpPr>
        <p:sp>
          <p:nvSpPr>
            <p:cNvPr id="6300" name="Google Shape;6300;p77"/>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7"/>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7"/>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7"/>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77"/>
          <p:cNvGrpSpPr/>
          <p:nvPr/>
        </p:nvGrpSpPr>
        <p:grpSpPr>
          <a:xfrm>
            <a:off x="3872668" y="1770429"/>
            <a:ext cx="363548" cy="369974"/>
            <a:chOff x="-40372575" y="3604550"/>
            <a:chExt cx="311150" cy="316650"/>
          </a:xfrm>
        </p:grpSpPr>
        <p:sp>
          <p:nvSpPr>
            <p:cNvPr id="6305" name="Google Shape;6305;p77"/>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7"/>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7"/>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8" name="Google Shape;6308;p77"/>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9" name="Google Shape;6309;p77"/>
          <p:cNvGrpSpPr/>
          <p:nvPr/>
        </p:nvGrpSpPr>
        <p:grpSpPr>
          <a:xfrm>
            <a:off x="2596617" y="2663092"/>
            <a:ext cx="399038" cy="372165"/>
            <a:chOff x="-38542250" y="3220175"/>
            <a:chExt cx="341525" cy="318525"/>
          </a:xfrm>
        </p:grpSpPr>
        <p:sp>
          <p:nvSpPr>
            <p:cNvPr id="6310" name="Google Shape;6310;p77"/>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7"/>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7"/>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77"/>
          <p:cNvGrpSpPr/>
          <p:nvPr/>
        </p:nvGrpSpPr>
        <p:grpSpPr>
          <a:xfrm>
            <a:off x="2618549" y="3122462"/>
            <a:ext cx="369974" cy="369068"/>
            <a:chOff x="-38537400" y="3588000"/>
            <a:chExt cx="316650" cy="315875"/>
          </a:xfrm>
        </p:grpSpPr>
        <p:sp>
          <p:nvSpPr>
            <p:cNvPr id="6314" name="Google Shape;6314;p77"/>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7"/>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7"/>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7"/>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77"/>
          <p:cNvGrpSpPr/>
          <p:nvPr/>
        </p:nvGrpSpPr>
        <p:grpSpPr>
          <a:xfrm>
            <a:off x="2617629" y="3579991"/>
            <a:ext cx="371814" cy="369974"/>
            <a:chOff x="-38538975" y="3954250"/>
            <a:chExt cx="318225" cy="316650"/>
          </a:xfrm>
        </p:grpSpPr>
        <p:sp>
          <p:nvSpPr>
            <p:cNvPr id="6319" name="Google Shape;6319;p77"/>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7"/>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77"/>
          <p:cNvGrpSpPr/>
          <p:nvPr/>
        </p:nvGrpSpPr>
        <p:grpSpPr>
          <a:xfrm>
            <a:off x="3934941" y="3574918"/>
            <a:ext cx="375465" cy="371814"/>
            <a:chOff x="-37385100" y="3949908"/>
            <a:chExt cx="321350" cy="318225"/>
          </a:xfrm>
        </p:grpSpPr>
        <p:sp>
          <p:nvSpPr>
            <p:cNvPr id="6322" name="Google Shape;6322;p77"/>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7"/>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77"/>
          <p:cNvGrpSpPr/>
          <p:nvPr/>
        </p:nvGrpSpPr>
        <p:grpSpPr>
          <a:xfrm>
            <a:off x="2110600" y="1310478"/>
            <a:ext cx="370909" cy="370675"/>
            <a:chOff x="-41895050" y="3217225"/>
            <a:chExt cx="317450" cy="317250"/>
          </a:xfrm>
        </p:grpSpPr>
        <p:sp>
          <p:nvSpPr>
            <p:cNvPr id="6325" name="Google Shape;6325;p77"/>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7"/>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7"/>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7"/>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7"/>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77"/>
          <p:cNvGrpSpPr/>
          <p:nvPr/>
        </p:nvGrpSpPr>
        <p:grpSpPr>
          <a:xfrm>
            <a:off x="2110148" y="1747412"/>
            <a:ext cx="371814" cy="369974"/>
            <a:chOff x="-41893475" y="3584850"/>
            <a:chExt cx="318225" cy="316650"/>
          </a:xfrm>
        </p:grpSpPr>
        <p:sp>
          <p:nvSpPr>
            <p:cNvPr id="6331" name="Google Shape;6331;p77"/>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7"/>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7"/>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7"/>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5" name="Google Shape;6335;p77"/>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7"/>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7" name="Google Shape;6337;p77"/>
          <p:cNvGrpSpPr/>
          <p:nvPr/>
        </p:nvGrpSpPr>
        <p:grpSpPr>
          <a:xfrm>
            <a:off x="880176" y="3142704"/>
            <a:ext cx="337522" cy="370909"/>
            <a:chOff x="-39998250" y="3605325"/>
            <a:chExt cx="288875" cy="317450"/>
          </a:xfrm>
        </p:grpSpPr>
        <p:sp>
          <p:nvSpPr>
            <p:cNvPr id="6338" name="Google Shape;6338;p77"/>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7"/>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7"/>
          <p:cNvGrpSpPr/>
          <p:nvPr/>
        </p:nvGrpSpPr>
        <p:grpSpPr>
          <a:xfrm>
            <a:off x="863950" y="3601168"/>
            <a:ext cx="369974" cy="369945"/>
            <a:chOff x="-40011050" y="3972375"/>
            <a:chExt cx="316650" cy="316625"/>
          </a:xfrm>
        </p:grpSpPr>
        <p:sp>
          <p:nvSpPr>
            <p:cNvPr id="6341" name="Google Shape;6341;p77"/>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7"/>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77"/>
          <p:cNvGrpSpPr/>
          <p:nvPr/>
        </p:nvGrpSpPr>
        <p:grpSpPr>
          <a:xfrm>
            <a:off x="3095881" y="2665867"/>
            <a:ext cx="266921" cy="369039"/>
            <a:chOff x="-38129425" y="3222550"/>
            <a:chExt cx="228450" cy="315850"/>
          </a:xfrm>
        </p:grpSpPr>
        <p:sp>
          <p:nvSpPr>
            <p:cNvPr id="6344" name="Google Shape;6344;p77"/>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7"/>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77"/>
          <p:cNvGrpSpPr/>
          <p:nvPr/>
        </p:nvGrpSpPr>
        <p:grpSpPr>
          <a:xfrm>
            <a:off x="3050850" y="3122462"/>
            <a:ext cx="371785" cy="369974"/>
            <a:chOff x="-38172725" y="3588000"/>
            <a:chExt cx="318200" cy="316650"/>
          </a:xfrm>
        </p:grpSpPr>
        <p:sp>
          <p:nvSpPr>
            <p:cNvPr id="6347" name="Google Shape;6347;p77"/>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7"/>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7"/>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7"/>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7"/>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7"/>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7"/>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7"/>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77"/>
          <p:cNvGrpSpPr/>
          <p:nvPr/>
        </p:nvGrpSpPr>
        <p:grpSpPr>
          <a:xfrm>
            <a:off x="3126752" y="3580897"/>
            <a:ext cx="219981" cy="369974"/>
            <a:chOff x="-38109725" y="3955025"/>
            <a:chExt cx="188275" cy="316650"/>
          </a:xfrm>
        </p:grpSpPr>
        <p:sp>
          <p:nvSpPr>
            <p:cNvPr id="6356" name="Google Shape;6356;p77"/>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7"/>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8" name="Google Shape;6358;p77"/>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9" name="Google Shape;6359;p77"/>
          <p:cNvGrpSpPr/>
          <p:nvPr/>
        </p:nvGrpSpPr>
        <p:grpSpPr>
          <a:xfrm>
            <a:off x="2542151" y="1312318"/>
            <a:ext cx="373654" cy="369068"/>
            <a:chOff x="-41530375" y="3218800"/>
            <a:chExt cx="319800" cy="315875"/>
          </a:xfrm>
        </p:grpSpPr>
        <p:sp>
          <p:nvSpPr>
            <p:cNvPr id="6360" name="Google Shape;6360;p77"/>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7"/>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77"/>
          <p:cNvGrpSpPr/>
          <p:nvPr/>
        </p:nvGrpSpPr>
        <p:grpSpPr>
          <a:xfrm>
            <a:off x="2544444" y="1827476"/>
            <a:ext cx="369068" cy="289004"/>
            <a:chOff x="-41526450" y="3653375"/>
            <a:chExt cx="315875" cy="247350"/>
          </a:xfrm>
        </p:grpSpPr>
        <p:sp>
          <p:nvSpPr>
            <p:cNvPr id="6363" name="Google Shape;6363;p77"/>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7"/>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77"/>
          <p:cNvGrpSpPr/>
          <p:nvPr/>
        </p:nvGrpSpPr>
        <p:grpSpPr>
          <a:xfrm>
            <a:off x="2545831" y="2190140"/>
            <a:ext cx="366293" cy="369974"/>
            <a:chOff x="-41526450" y="3951100"/>
            <a:chExt cx="313500" cy="316650"/>
          </a:xfrm>
        </p:grpSpPr>
        <p:sp>
          <p:nvSpPr>
            <p:cNvPr id="6366" name="Google Shape;6366;p77"/>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7"/>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7"/>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77"/>
          <p:cNvGrpSpPr/>
          <p:nvPr/>
        </p:nvGrpSpPr>
        <p:grpSpPr>
          <a:xfrm>
            <a:off x="1311086" y="2684269"/>
            <a:ext cx="339595" cy="371814"/>
            <a:chOff x="-39625900" y="3238300"/>
            <a:chExt cx="290650" cy="318225"/>
          </a:xfrm>
        </p:grpSpPr>
        <p:sp>
          <p:nvSpPr>
            <p:cNvPr id="6370" name="Google Shape;6370;p77"/>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7"/>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2" name="Google Shape;6372;p77"/>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3" name="Google Shape;6373;p77"/>
          <p:cNvGrpSpPr/>
          <p:nvPr/>
        </p:nvGrpSpPr>
        <p:grpSpPr>
          <a:xfrm>
            <a:off x="1305137" y="3600730"/>
            <a:ext cx="366293" cy="370441"/>
            <a:chOff x="-39647175" y="3972000"/>
            <a:chExt cx="313500" cy="317050"/>
          </a:xfrm>
        </p:grpSpPr>
        <p:sp>
          <p:nvSpPr>
            <p:cNvPr id="6374" name="Google Shape;6374;p77"/>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7"/>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7"/>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77"/>
          <p:cNvGrpSpPr/>
          <p:nvPr/>
        </p:nvGrpSpPr>
        <p:grpSpPr>
          <a:xfrm>
            <a:off x="3474265" y="2664728"/>
            <a:ext cx="375495" cy="370879"/>
            <a:chOff x="-37808850" y="3221575"/>
            <a:chExt cx="321375" cy="317425"/>
          </a:xfrm>
        </p:grpSpPr>
        <p:sp>
          <p:nvSpPr>
            <p:cNvPr id="6378" name="Google Shape;6378;p77"/>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7"/>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77"/>
          <p:cNvGrpSpPr/>
          <p:nvPr/>
        </p:nvGrpSpPr>
        <p:grpSpPr>
          <a:xfrm>
            <a:off x="3483038" y="3186759"/>
            <a:ext cx="372749" cy="241158"/>
            <a:chOff x="-37806500" y="3643030"/>
            <a:chExt cx="319025" cy="206400"/>
          </a:xfrm>
        </p:grpSpPr>
        <p:sp>
          <p:nvSpPr>
            <p:cNvPr id="6381" name="Google Shape;6381;p77"/>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7"/>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7"/>
          <p:cNvGrpSpPr/>
          <p:nvPr/>
        </p:nvGrpSpPr>
        <p:grpSpPr>
          <a:xfrm>
            <a:off x="3485346" y="3579056"/>
            <a:ext cx="368134" cy="371814"/>
            <a:chOff x="-37804925" y="3953450"/>
            <a:chExt cx="315075" cy="318225"/>
          </a:xfrm>
        </p:grpSpPr>
        <p:sp>
          <p:nvSpPr>
            <p:cNvPr id="6384" name="Google Shape;6384;p77"/>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7"/>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7"/>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7" name="Google Shape;6387;p77"/>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8" name="Google Shape;6388;p77"/>
          <p:cNvGrpSpPr/>
          <p:nvPr/>
        </p:nvGrpSpPr>
        <p:grpSpPr>
          <a:xfrm>
            <a:off x="4840364" y="1328538"/>
            <a:ext cx="355663" cy="308725"/>
            <a:chOff x="-28462125" y="3199700"/>
            <a:chExt cx="298550" cy="259150"/>
          </a:xfrm>
        </p:grpSpPr>
        <p:sp>
          <p:nvSpPr>
            <p:cNvPr id="6389" name="Google Shape;6389;p77"/>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7"/>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7"/>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2" name="Google Shape;6392;p77"/>
          <p:cNvGrpSpPr/>
          <p:nvPr/>
        </p:nvGrpSpPr>
        <p:grpSpPr>
          <a:xfrm>
            <a:off x="4841317" y="1763228"/>
            <a:ext cx="353757" cy="352833"/>
            <a:chOff x="-28461325" y="3545475"/>
            <a:chExt cx="296950" cy="296175"/>
          </a:xfrm>
        </p:grpSpPr>
        <p:sp>
          <p:nvSpPr>
            <p:cNvPr id="6393" name="Google Shape;6393;p77"/>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7"/>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7"/>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7"/>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7"/>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7"/>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77"/>
          <p:cNvGrpSpPr/>
          <p:nvPr/>
        </p:nvGrpSpPr>
        <p:grpSpPr>
          <a:xfrm>
            <a:off x="4837550" y="2213272"/>
            <a:ext cx="361292" cy="352803"/>
            <a:chOff x="-28463700" y="3914875"/>
            <a:chExt cx="303275" cy="296150"/>
          </a:xfrm>
        </p:grpSpPr>
        <p:sp>
          <p:nvSpPr>
            <p:cNvPr id="6400" name="Google Shape;6400;p77"/>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7"/>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77"/>
          <p:cNvGrpSpPr/>
          <p:nvPr/>
        </p:nvGrpSpPr>
        <p:grpSpPr>
          <a:xfrm>
            <a:off x="7072335" y="1369355"/>
            <a:ext cx="351880" cy="227092"/>
            <a:chOff x="-26573400" y="3224125"/>
            <a:chExt cx="295375" cy="190625"/>
          </a:xfrm>
        </p:grpSpPr>
        <p:sp>
          <p:nvSpPr>
            <p:cNvPr id="6403" name="Google Shape;6403;p77"/>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7"/>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7"/>
          <p:cNvGrpSpPr/>
          <p:nvPr/>
        </p:nvGrpSpPr>
        <p:grpSpPr>
          <a:xfrm>
            <a:off x="7072335" y="1763690"/>
            <a:ext cx="351880" cy="351910"/>
            <a:chOff x="-26573400" y="3546250"/>
            <a:chExt cx="295375" cy="295400"/>
          </a:xfrm>
        </p:grpSpPr>
        <p:sp>
          <p:nvSpPr>
            <p:cNvPr id="6406" name="Google Shape;6406;p77"/>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7"/>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7"/>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7"/>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7"/>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77"/>
          <p:cNvGrpSpPr/>
          <p:nvPr/>
        </p:nvGrpSpPr>
        <p:grpSpPr>
          <a:xfrm>
            <a:off x="7060615" y="2213599"/>
            <a:ext cx="375319" cy="352148"/>
            <a:chOff x="-26583625" y="3917025"/>
            <a:chExt cx="315050" cy="295600"/>
          </a:xfrm>
        </p:grpSpPr>
        <p:sp>
          <p:nvSpPr>
            <p:cNvPr id="6412" name="Google Shape;6412;p77"/>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7"/>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7"/>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7"/>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6" name="Google Shape;6416;p77"/>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7" name="Google Shape;6417;p77"/>
          <p:cNvGrpSpPr/>
          <p:nvPr/>
        </p:nvGrpSpPr>
        <p:grpSpPr>
          <a:xfrm>
            <a:off x="5759130" y="3172629"/>
            <a:ext cx="289039" cy="352833"/>
            <a:chOff x="-24694925" y="3518700"/>
            <a:chExt cx="242625" cy="296175"/>
          </a:xfrm>
        </p:grpSpPr>
        <p:sp>
          <p:nvSpPr>
            <p:cNvPr id="6418" name="Google Shape;6418;p77"/>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7"/>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7"/>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7"/>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77"/>
          <p:cNvGrpSpPr/>
          <p:nvPr/>
        </p:nvGrpSpPr>
        <p:grpSpPr>
          <a:xfrm>
            <a:off x="5758668" y="3622657"/>
            <a:ext cx="289962" cy="352833"/>
            <a:chOff x="-24709100" y="3888875"/>
            <a:chExt cx="243400" cy="296175"/>
          </a:xfrm>
        </p:grpSpPr>
        <p:sp>
          <p:nvSpPr>
            <p:cNvPr id="6423" name="Google Shape;6423;p77"/>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7"/>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7"/>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77"/>
          <p:cNvGrpSpPr/>
          <p:nvPr/>
        </p:nvGrpSpPr>
        <p:grpSpPr>
          <a:xfrm>
            <a:off x="7958668" y="2695320"/>
            <a:ext cx="356556" cy="349557"/>
            <a:chOff x="-22863675" y="3131775"/>
            <a:chExt cx="299300" cy="293425"/>
          </a:xfrm>
        </p:grpSpPr>
        <p:sp>
          <p:nvSpPr>
            <p:cNvPr id="6427" name="Google Shape;6427;p77"/>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7"/>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7"/>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77"/>
          <p:cNvGrpSpPr/>
          <p:nvPr/>
        </p:nvGrpSpPr>
        <p:grpSpPr>
          <a:xfrm>
            <a:off x="5301532" y="1306499"/>
            <a:ext cx="310602" cy="352803"/>
            <a:chOff x="-28069875" y="3175300"/>
            <a:chExt cx="260725" cy="296150"/>
          </a:xfrm>
        </p:grpSpPr>
        <p:sp>
          <p:nvSpPr>
            <p:cNvPr id="6431" name="Google Shape;6431;p77"/>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7"/>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7"/>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7"/>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7"/>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7"/>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7"/>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7"/>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7"/>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0" name="Google Shape;6440;p77"/>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77"/>
          <p:cNvGrpSpPr/>
          <p:nvPr/>
        </p:nvGrpSpPr>
        <p:grpSpPr>
          <a:xfrm>
            <a:off x="5342810" y="2213733"/>
            <a:ext cx="228045" cy="351880"/>
            <a:chOff x="-28032075" y="3916450"/>
            <a:chExt cx="191425" cy="295375"/>
          </a:xfrm>
        </p:grpSpPr>
        <p:sp>
          <p:nvSpPr>
            <p:cNvPr id="6442" name="Google Shape;6442;p77"/>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7"/>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7"/>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77"/>
          <p:cNvGrpSpPr/>
          <p:nvPr/>
        </p:nvGrpSpPr>
        <p:grpSpPr>
          <a:xfrm>
            <a:off x="7508157" y="1306484"/>
            <a:ext cx="352833" cy="352833"/>
            <a:chOff x="-26201650" y="3176075"/>
            <a:chExt cx="296175" cy="296175"/>
          </a:xfrm>
        </p:grpSpPr>
        <p:sp>
          <p:nvSpPr>
            <p:cNvPr id="6446" name="Google Shape;6446;p77"/>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7"/>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77"/>
          <p:cNvGrpSpPr/>
          <p:nvPr/>
        </p:nvGrpSpPr>
        <p:grpSpPr>
          <a:xfrm>
            <a:off x="7507680" y="1763705"/>
            <a:ext cx="353786" cy="351880"/>
            <a:chOff x="-26204800" y="3547050"/>
            <a:chExt cx="296975" cy="295375"/>
          </a:xfrm>
        </p:grpSpPr>
        <p:sp>
          <p:nvSpPr>
            <p:cNvPr id="6449" name="Google Shape;6449;p77"/>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7"/>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1" name="Google Shape;6451;p77"/>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77"/>
          <p:cNvGrpSpPr/>
          <p:nvPr/>
        </p:nvGrpSpPr>
        <p:grpSpPr>
          <a:xfrm>
            <a:off x="6178935" y="2693683"/>
            <a:ext cx="345328" cy="352833"/>
            <a:chOff x="-24353875" y="3147725"/>
            <a:chExt cx="289875" cy="296175"/>
          </a:xfrm>
        </p:grpSpPr>
        <p:sp>
          <p:nvSpPr>
            <p:cNvPr id="6453" name="Google Shape;6453;p77"/>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7"/>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77"/>
          <p:cNvGrpSpPr/>
          <p:nvPr/>
        </p:nvGrpSpPr>
        <p:grpSpPr>
          <a:xfrm>
            <a:off x="6186917" y="3173090"/>
            <a:ext cx="329365" cy="351910"/>
            <a:chOff x="-24344425" y="3519475"/>
            <a:chExt cx="276475" cy="295400"/>
          </a:xfrm>
        </p:grpSpPr>
        <p:sp>
          <p:nvSpPr>
            <p:cNvPr id="6456" name="Google Shape;6456;p77"/>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7"/>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77"/>
          <p:cNvGrpSpPr/>
          <p:nvPr/>
        </p:nvGrpSpPr>
        <p:grpSpPr>
          <a:xfrm>
            <a:off x="6176597" y="3625010"/>
            <a:ext cx="350004" cy="348128"/>
            <a:chOff x="-24353075" y="3891250"/>
            <a:chExt cx="293800" cy="292225"/>
          </a:xfrm>
        </p:grpSpPr>
        <p:sp>
          <p:nvSpPr>
            <p:cNvPr id="6459" name="Google Shape;6459;p77"/>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7"/>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77"/>
          <p:cNvGrpSpPr/>
          <p:nvPr/>
        </p:nvGrpSpPr>
        <p:grpSpPr>
          <a:xfrm>
            <a:off x="7960068" y="3173313"/>
            <a:ext cx="353757" cy="351463"/>
            <a:chOff x="-22845575" y="3504075"/>
            <a:chExt cx="296950" cy="295025"/>
          </a:xfrm>
        </p:grpSpPr>
        <p:sp>
          <p:nvSpPr>
            <p:cNvPr id="6462" name="Google Shape;6462;p77"/>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7"/>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7"/>
          <p:cNvGrpSpPr/>
          <p:nvPr/>
        </p:nvGrpSpPr>
        <p:grpSpPr>
          <a:xfrm>
            <a:off x="5753249" y="1306961"/>
            <a:ext cx="299344" cy="351880"/>
            <a:chOff x="-27691025" y="3175300"/>
            <a:chExt cx="251275" cy="295375"/>
          </a:xfrm>
        </p:grpSpPr>
        <p:sp>
          <p:nvSpPr>
            <p:cNvPr id="6465" name="Google Shape;6465;p77"/>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7"/>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7"/>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7"/>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77"/>
          <p:cNvGrpSpPr/>
          <p:nvPr/>
        </p:nvGrpSpPr>
        <p:grpSpPr>
          <a:xfrm>
            <a:off x="5725566" y="1825637"/>
            <a:ext cx="354710" cy="228015"/>
            <a:chOff x="-27721750" y="3598250"/>
            <a:chExt cx="297750" cy="191400"/>
          </a:xfrm>
        </p:grpSpPr>
        <p:sp>
          <p:nvSpPr>
            <p:cNvPr id="6470" name="Google Shape;6470;p77"/>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7"/>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77"/>
          <p:cNvGrpSpPr/>
          <p:nvPr/>
        </p:nvGrpSpPr>
        <p:grpSpPr>
          <a:xfrm>
            <a:off x="5726966" y="2219183"/>
            <a:ext cx="351910" cy="340980"/>
            <a:chOff x="-27719400" y="3925600"/>
            <a:chExt cx="295400" cy="286225"/>
          </a:xfrm>
        </p:grpSpPr>
        <p:sp>
          <p:nvSpPr>
            <p:cNvPr id="6473" name="Google Shape;6473;p77"/>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7"/>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77"/>
          <p:cNvGrpSpPr/>
          <p:nvPr/>
        </p:nvGrpSpPr>
        <p:grpSpPr>
          <a:xfrm>
            <a:off x="7948238" y="1306023"/>
            <a:ext cx="353757" cy="353757"/>
            <a:chOff x="-25834600" y="3176875"/>
            <a:chExt cx="296950" cy="296950"/>
          </a:xfrm>
        </p:grpSpPr>
        <p:sp>
          <p:nvSpPr>
            <p:cNvPr id="6476" name="Google Shape;6476;p77"/>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7"/>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7"/>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7"/>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7"/>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77"/>
          <p:cNvGrpSpPr/>
          <p:nvPr/>
        </p:nvGrpSpPr>
        <p:grpSpPr>
          <a:xfrm>
            <a:off x="7948238" y="1774024"/>
            <a:ext cx="353757" cy="331241"/>
            <a:chOff x="-25834600" y="3564375"/>
            <a:chExt cx="296950" cy="278050"/>
          </a:xfrm>
        </p:grpSpPr>
        <p:sp>
          <p:nvSpPr>
            <p:cNvPr id="6482" name="Google Shape;6482;p77"/>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7"/>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7"/>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7"/>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7"/>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7"/>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7"/>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7"/>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77"/>
          <p:cNvGrpSpPr/>
          <p:nvPr/>
        </p:nvGrpSpPr>
        <p:grpSpPr>
          <a:xfrm>
            <a:off x="7946362" y="2213376"/>
            <a:ext cx="357509" cy="352595"/>
            <a:chOff x="-25834600" y="3915850"/>
            <a:chExt cx="300100" cy="295975"/>
          </a:xfrm>
        </p:grpSpPr>
        <p:sp>
          <p:nvSpPr>
            <p:cNvPr id="6491" name="Google Shape;6491;p77"/>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7"/>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7"/>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77"/>
          <p:cNvGrpSpPr/>
          <p:nvPr/>
        </p:nvGrpSpPr>
        <p:grpSpPr>
          <a:xfrm>
            <a:off x="6681790" y="2694606"/>
            <a:ext cx="228968" cy="350987"/>
            <a:chOff x="-23930925" y="3149300"/>
            <a:chExt cx="192200" cy="294625"/>
          </a:xfrm>
        </p:grpSpPr>
        <p:sp>
          <p:nvSpPr>
            <p:cNvPr id="6495" name="Google Shape;6495;p77"/>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7"/>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7"/>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7"/>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77"/>
          <p:cNvGrpSpPr/>
          <p:nvPr/>
        </p:nvGrpSpPr>
        <p:grpSpPr>
          <a:xfrm>
            <a:off x="6638620" y="3173090"/>
            <a:ext cx="315307" cy="351910"/>
            <a:chOff x="-23962425" y="3519475"/>
            <a:chExt cx="264675" cy="295400"/>
          </a:xfrm>
        </p:grpSpPr>
        <p:sp>
          <p:nvSpPr>
            <p:cNvPr id="6500" name="Google Shape;6500;p77"/>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7"/>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2" name="Google Shape;6502;p77"/>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3" name="Google Shape;6503;p77"/>
          <p:cNvGrpSpPr/>
          <p:nvPr/>
        </p:nvGrpSpPr>
        <p:grpSpPr>
          <a:xfrm>
            <a:off x="8017295" y="3623134"/>
            <a:ext cx="239302" cy="351880"/>
            <a:chOff x="-22788075" y="3904625"/>
            <a:chExt cx="200875" cy="295375"/>
          </a:xfrm>
        </p:grpSpPr>
        <p:sp>
          <p:nvSpPr>
            <p:cNvPr id="6504" name="Google Shape;6504;p77"/>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7"/>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7"/>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7"/>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77"/>
          <p:cNvGrpSpPr/>
          <p:nvPr/>
        </p:nvGrpSpPr>
        <p:grpSpPr>
          <a:xfrm>
            <a:off x="6172593" y="1306499"/>
            <a:ext cx="354710" cy="352803"/>
            <a:chOff x="-27351575" y="3175300"/>
            <a:chExt cx="297750" cy="296150"/>
          </a:xfrm>
        </p:grpSpPr>
        <p:sp>
          <p:nvSpPr>
            <p:cNvPr id="6509" name="Google Shape;6509;p77"/>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7"/>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7"/>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7"/>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77"/>
          <p:cNvGrpSpPr/>
          <p:nvPr/>
        </p:nvGrpSpPr>
        <p:grpSpPr>
          <a:xfrm>
            <a:off x="6218402" y="1758809"/>
            <a:ext cx="269293" cy="353072"/>
            <a:chOff x="-27313750" y="3545275"/>
            <a:chExt cx="226050" cy="296375"/>
          </a:xfrm>
        </p:grpSpPr>
        <p:sp>
          <p:nvSpPr>
            <p:cNvPr id="6514" name="Google Shape;6514;p77"/>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7"/>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7"/>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77"/>
          <p:cNvGrpSpPr/>
          <p:nvPr/>
        </p:nvGrpSpPr>
        <p:grpSpPr>
          <a:xfrm>
            <a:off x="6172593" y="2211380"/>
            <a:ext cx="354710" cy="356586"/>
            <a:chOff x="-27351575" y="3915650"/>
            <a:chExt cx="297750" cy="299325"/>
          </a:xfrm>
        </p:grpSpPr>
        <p:sp>
          <p:nvSpPr>
            <p:cNvPr id="6518" name="Google Shape;6518;p77"/>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7"/>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77"/>
          <p:cNvGrpSpPr/>
          <p:nvPr/>
        </p:nvGrpSpPr>
        <p:grpSpPr>
          <a:xfrm>
            <a:off x="4860084" y="2693579"/>
            <a:ext cx="319060" cy="353042"/>
            <a:chOff x="-25445525" y="3175900"/>
            <a:chExt cx="267825" cy="296350"/>
          </a:xfrm>
        </p:grpSpPr>
        <p:sp>
          <p:nvSpPr>
            <p:cNvPr id="6521" name="Google Shape;6521;p77"/>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7"/>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7"/>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77"/>
          <p:cNvGrpSpPr/>
          <p:nvPr/>
        </p:nvGrpSpPr>
        <p:grpSpPr>
          <a:xfrm>
            <a:off x="4841797" y="3183902"/>
            <a:ext cx="355633" cy="330288"/>
            <a:chOff x="-25465200" y="3565175"/>
            <a:chExt cx="298525" cy="277250"/>
          </a:xfrm>
        </p:grpSpPr>
        <p:sp>
          <p:nvSpPr>
            <p:cNvPr id="6525" name="Google Shape;6525;p77"/>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7"/>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77"/>
          <p:cNvGrpSpPr/>
          <p:nvPr/>
        </p:nvGrpSpPr>
        <p:grpSpPr>
          <a:xfrm>
            <a:off x="4841336" y="3623432"/>
            <a:ext cx="356556" cy="351285"/>
            <a:chOff x="-25465200" y="3916150"/>
            <a:chExt cx="299300" cy="294875"/>
          </a:xfrm>
        </p:grpSpPr>
        <p:sp>
          <p:nvSpPr>
            <p:cNvPr id="6528" name="Google Shape;6528;p77"/>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7"/>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77"/>
          <p:cNvGrpSpPr/>
          <p:nvPr/>
        </p:nvGrpSpPr>
        <p:grpSpPr>
          <a:xfrm>
            <a:off x="7068775" y="2693698"/>
            <a:ext cx="351880" cy="352803"/>
            <a:chOff x="-23615075" y="3148525"/>
            <a:chExt cx="295375" cy="296150"/>
          </a:xfrm>
        </p:grpSpPr>
        <p:sp>
          <p:nvSpPr>
            <p:cNvPr id="6531" name="Google Shape;6531;p77"/>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7"/>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7"/>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7"/>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5" name="Google Shape;6535;p77"/>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6" name="Google Shape;6536;p77"/>
          <p:cNvGrpSpPr/>
          <p:nvPr/>
        </p:nvGrpSpPr>
        <p:grpSpPr>
          <a:xfrm>
            <a:off x="7068299" y="3632977"/>
            <a:ext cx="352833" cy="332194"/>
            <a:chOff x="-23615075" y="3906200"/>
            <a:chExt cx="296175" cy="278850"/>
          </a:xfrm>
        </p:grpSpPr>
        <p:sp>
          <p:nvSpPr>
            <p:cNvPr id="6537" name="Google Shape;6537;p77"/>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7"/>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7"/>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0" name="Google Shape;6540;p77"/>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1" name="Google Shape;6541;p77"/>
          <p:cNvGrpSpPr/>
          <p:nvPr/>
        </p:nvGrpSpPr>
        <p:grpSpPr>
          <a:xfrm>
            <a:off x="6617268" y="1306618"/>
            <a:ext cx="353757" cy="352565"/>
            <a:chOff x="-26980600" y="3175500"/>
            <a:chExt cx="296950" cy="295950"/>
          </a:xfrm>
        </p:grpSpPr>
        <p:sp>
          <p:nvSpPr>
            <p:cNvPr id="6542" name="Google Shape;6542;p77"/>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7"/>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7"/>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5" name="Google Shape;6545;p77"/>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6" name="Google Shape;6546;p77"/>
          <p:cNvGrpSpPr/>
          <p:nvPr/>
        </p:nvGrpSpPr>
        <p:grpSpPr>
          <a:xfrm>
            <a:off x="6617744" y="2245154"/>
            <a:ext cx="352803" cy="289039"/>
            <a:chOff x="-26981375" y="3951875"/>
            <a:chExt cx="296150" cy="242625"/>
          </a:xfrm>
        </p:grpSpPr>
        <p:sp>
          <p:nvSpPr>
            <p:cNvPr id="6547" name="Google Shape;6547;p77"/>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7"/>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7"/>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77"/>
          <p:cNvGrpSpPr/>
          <p:nvPr/>
        </p:nvGrpSpPr>
        <p:grpSpPr>
          <a:xfrm>
            <a:off x="5282787" y="2692745"/>
            <a:ext cx="351910" cy="354710"/>
            <a:chOff x="-25094250" y="3176075"/>
            <a:chExt cx="295400" cy="297750"/>
          </a:xfrm>
        </p:grpSpPr>
        <p:sp>
          <p:nvSpPr>
            <p:cNvPr id="6551" name="Google Shape;6551;p77"/>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7"/>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7"/>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7"/>
          <p:cNvGrpSpPr/>
          <p:nvPr/>
        </p:nvGrpSpPr>
        <p:grpSpPr>
          <a:xfrm>
            <a:off x="5282787" y="3173106"/>
            <a:ext cx="351910" cy="351880"/>
            <a:chOff x="-25094250" y="3547050"/>
            <a:chExt cx="295400" cy="295375"/>
          </a:xfrm>
        </p:grpSpPr>
        <p:sp>
          <p:nvSpPr>
            <p:cNvPr id="6555" name="Google Shape;6555;p77"/>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7"/>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7"/>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7"/>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7"/>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0" name="Google Shape;6560;p77"/>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1" name="Google Shape;6561;p77"/>
          <p:cNvGrpSpPr/>
          <p:nvPr/>
        </p:nvGrpSpPr>
        <p:grpSpPr>
          <a:xfrm>
            <a:off x="7514864" y="2693698"/>
            <a:ext cx="352803" cy="352803"/>
            <a:chOff x="-23245675" y="3148525"/>
            <a:chExt cx="296150" cy="296150"/>
          </a:xfrm>
        </p:grpSpPr>
        <p:sp>
          <p:nvSpPr>
            <p:cNvPr id="6562" name="Google Shape;6562;p77"/>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7"/>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7"/>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5" name="Google Shape;6565;p77"/>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6" name="Google Shape;6566;p77"/>
          <p:cNvGrpSpPr/>
          <p:nvPr/>
        </p:nvGrpSpPr>
        <p:grpSpPr>
          <a:xfrm>
            <a:off x="7515325" y="3622672"/>
            <a:ext cx="351880" cy="352803"/>
            <a:chOff x="-23244900" y="3888100"/>
            <a:chExt cx="295375" cy="296150"/>
          </a:xfrm>
        </p:grpSpPr>
        <p:sp>
          <p:nvSpPr>
            <p:cNvPr id="6567" name="Google Shape;6567;p77"/>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7"/>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7"/>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7"/>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7"/>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7"/>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7"/>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7"/>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7"/>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7"/>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7"/>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8" name="Google Shape;6578;p77"/>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7"/>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580" name="Google Shape;6580;p77"/>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
        <p:nvSpPr>
          <p:cNvPr id="2" name="Google Shape;6252;p77">
            <a:extLst>
              <a:ext uri="{FF2B5EF4-FFF2-40B4-BE49-F238E27FC236}">
                <a16:creationId xmlns:a16="http://schemas.microsoft.com/office/drawing/2014/main" id="{C7639EAE-66FB-1127-C79C-6480D6464104}"/>
              </a:ext>
            </a:extLst>
          </p:cNvPr>
          <p:cNvSpPr/>
          <p:nvPr/>
        </p:nvSpPr>
        <p:spPr>
          <a:xfrm>
            <a:off x="1270142" y="440851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6252;p77">
            <a:extLst>
              <a:ext uri="{FF2B5EF4-FFF2-40B4-BE49-F238E27FC236}">
                <a16:creationId xmlns:a16="http://schemas.microsoft.com/office/drawing/2014/main" id="{39086865-93D8-CC45-099C-0951A0D1CF26}"/>
              </a:ext>
            </a:extLst>
          </p:cNvPr>
          <p:cNvSpPr/>
          <p:nvPr/>
        </p:nvSpPr>
        <p:spPr>
          <a:xfrm rot="3530881">
            <a:off x="1303368" y="4425846"/>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84"/>
        <p:cNvGrpSpPr/>
        <p:nvPr/>
      </p:nvGrpSpPr>
      <p:grpSpPr>
        <a:xfrm>
          <a:off x="0" y="0"/>
          <a:ext cx="0" cy="0"/>
          <a:chOff x="0" y="0"/>
          <a:chExt cx="0" cy="0"/>
        </a:xfrm>
      </p:grpSpPr>
      <p:sp>
        <p:nvSpPr>
          <p:cNvPr id="6585" name="Google Shape;6585;p78"/>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6" name="Google Shape;6586;p78"/>
          <p:cNvGrpSpPr/>
          <p:nvPr/>
        </p:nvGrpSpPr>
        <p:grpSpPr>
          <a:xfrm>
            <a:off x="832654" y="1819647"/>
            <a:ext cx="367261" cy="367261"/>
            <a:chOff x="-65145700" y="3727425"/>
            <a:chExt cx="317425" cy="317425"/>
          </a:xfrm>
        </p:grpSpPr>
        <p:sp>
          <p:nvSpPr>
            <p:cNvPr id="6587" name="Google Shape;6587;p78"/>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8"/>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78"/>
          <p:cNvGrpSpPr/>
          <p:nvPr/>
        </p:nvGrpSpPr>
        <p:grpSpPr>
          <a:xfrm>
            <a:off x="835851" y="2248561"/>
            <a:ext cx="360868" cy="367261"/>
            <a:chOff x="-65144125" y="4094450"/>
            <a:chExt cx="311900" cy="317425"/>
          </a:xfrm>
        </p:grpSpPr>
        <p:sp>
          <p:nvSpPr>
            <p:cNvPr id="6590" name="Google Shape;6590;p78"/>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8"/>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8"/>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3" name="Google Shape;6593;p78"/>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4" name="Google Shape;6594;p78"/>
          <p:cNvGrpSpPr/>
          <p:nvPr/>
        </p:nvGrpSpPr>
        <p:grpSpPr>
          <a:xfrm>
            <a:off x="3039420" y="1819256"/>
            <a:ext cx="370645" cy="368042"/>
            <a:chOff x="-63250675" y="3744075"/>
            <a:chExt cx="320350" cy="318100"/>
          </a:xfrm>
        </p:grpSpPr>
        <p:sp>
          <p:nvSpPr>
            <p:cNvPr id="6595" name="Google Shape;6595;p78"/>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8"/>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8"/>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78"/>
          <p:cNvGrpSpPr/>
          <p:nvPr/>
        </p:nvGrpSpPr>
        <p:grpSpPr>
          <a:xfrm>
            <a:off x="3041112" y="2248561"/>
            <a:ext cx="367261" cy="367261"/>
            <a:chOff x="-63250675" y="4110200"/>
            <a:chExt cx="317425" cy="317425"/>
          </a:xfrm>
        </p:grpSpPr>
        <p:sp>
          <p:nvSpPr>
            <p:cNvPr id="6599" name="Google Shape;6599;p78"/>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8"/>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8"/>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8"/>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8"/>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8"/>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8"/>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8"/>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8"/>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78"/>
          <p:cNvGrpSpPr/>
          <p:nvPr/>
        </p:nvGrpSpPr>
        <p:grpSpPr>
          <a:xfrm>
            <a:off x="1720159" y="2745656"/>
            <a:ext cx="359075" cy="358844"/>
            <a:chOff x="-61351725" y="3372400"/>
            <a:chExt cx="310350" cy="310150"/>
          </a:xfrm>
        </p:grpSpPr>
        <p:sp>
          <p:nvSpPr>
            <p:cNvPr id="6609" name="Google Shape;6609;p78"/>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8"/>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8"/>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2" name="Google Shape;6612;p78"/>
          <p:cNvGrpSpPr/>
          <p:nvPr/>
        </p:nvGrpSpPr>
        <p:grpSpPr>
          <a:xfrm>
            <a:off x="1716514" y="3208713"/>
            <a:ext cx="366364" cy="333534"/>
            <a:chOff x="-61354875" y="3751050"/>
            <a:chExt cx="316650" cy="288275"/>
          </a:xfrm>
        </p:grpSpPr>
        <p:sp>
          <p:nvSpPr>
            <p:cNvPr id="6613" name="Google Shape;6613;p78"/>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8"/>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8"/>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78"/>
          <p:cNvGrpSpPr/>
          <p:nvPr/>
        </p:nvGrpSpPr>
        <p:grpSpPr>
          <a:xfrm>
            <a:off x="1716514" y="3650352"/>
            <a:ext cx="366364" cy="367290"/>
            <a:chOff x="-61354875" y="4101525"/>
            <a:chExt cx="316650" cy="317450"/>
          </a:xfrm>
        </p:grpSpPr>
        <p:sp>
          <p:nvSpPr>
            <p:cNvPr id="6617" name="Google Shape;6617;p78"/>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8"/>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78"/>
          <p:cNvGrpSpPr/>
          <p:nvPr/>
        </p:nvGrpSpPr>
        <p:grpSpPr>
          <a:xfrm>
            <a:off x="3932949" y="2742228"/>
            <a:ext cx="368157" cy="365699"/>
            <a:chOff x="-59470075" y="3308975"/>
            <a:chExt cx="318200" cy="316075"/>
          </a:xfrm>
        </p:grpSpPr>
        <p:sp>
          <p:nvSpPr>
            <p:cNvPr id="6620" name="Google Shape;6620;p78"/>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8"/>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8"/>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8"/>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8"/>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8"/>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8"/>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8"/>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8"/>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78"/>
          <p:cNvGrpSpPr/>
          <p:nvPr/>
        </p:nvGrpSpPr>
        <p:grpSpPr>
          <a:xfrm>
            <a:off x="1278379" y="1377933"/>
            <a:ext cx="367261" cy="364686"/>
            <a:chOff x="-64781025" y="3361050"/>
            <a:chExt cx="317425" cy="315200"/>
          </a:xfrm>
        </p:grpSpPr>
        <p:sp>
          <p:nvSpPr>
            <p:cNvPr id="6630" name="Google Shape;6630;p78"/>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8"/>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8"/>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8"/>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4" name="Google Shape;6634;p78"/>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8"/>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8"/>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7" name="Google Shape;6637;p78"/>
          <p:cNvGrpSpPr/>
          <p:nvPr/>
        </p:nvGrpSpPr>
        <p:grpSpPr>
          <a:xfrm>
            <a:off x="3482779" y="1819372"/>
            <a:ext cx="382765" cy="367810"/>
            <a:chOff x="-62890750" y="3747425"/>
            <a:chExt cx="330825" cy="317900"/>
          </a:xfrm>
        </p:grpSpPr>
        <p:sp>
          <p:nvSpPr>
            <p:cNvPr id="6638" name="Google Shape;6638;p7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78"/>
          <p:cNvGrpSpPr/>
          <p:nvPr/>
        </p:nvGrpSpPr>
        <p:grpSpPr>
          <a:xfrm>
            <a:off x="3490531" y="2249009"/>
            <a:ext cx="367261" cy="366364"/>
            <a:chOff x="-62884425" y="4111775"/>
            <a:chExt cx="317425" cy="316650"/>
          </a:xfrm>
        </p:grpSpPr>
        <p:sp>
          <p:nvSpPr>
            <p:cNvPr id="6653" name="Google Shape;6653;p78"/>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8"/>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5" name="Google Shape;6655;p78"/>
          <p:cNvGrpSpPr/>
          <p:nvPr/>
        </p:nvGrpSpPr>
        <p:grpSpPr>
          <a:xfrm>
            <a:off x="2163165" y="2745078"/>
            <a:ext cx="365438" cy="360001"/>
            <a:chOff x="-60991775" y="3376900"/>
            <a:chExt cx="315850" cy="311150"/>
          </a:xfrm>
        </p:grpSpPr>
        <p:sp>
          <p:nvSpPr>
            <p:cNvPr id="6656" name="Google Shape;6656;p78"/>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8"/>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8"/>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78"/>
          <p:cNvGrpSpPr/>
          <p:nvPr/>
        </p:nvGrpSpPr>
        <p:grpSpPr>
          <a:xfrm>
            <a:off x="2162702" y="3195942"/>
            <a:ext cx="366364" cy="359075"/>
            <a:chOff x="-60988625" y="3740800"/>
            <a:chExt cx="316650" cy="310350"/>
          </a:xfrm>
        </p:grpSpPr>
        <p:sp>
          <p:nvSpPr>
            <p:cNvPr id="6660" name="Google Shape;6660;p78"/>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8"/>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8"/>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78"/>
          <p:cNvGrpSpPr/>
          <p:nvPr/>
        </p:nvGrpSpPr>
        <p:grpSpPr>
          <a:xfrm>
            <a:off x="2162702" y="3651393"/>
            <a:ext cx="366364" cy="365207"/>
            <a:chOff x="-60987850" y="4100950"/>
            <a:chExt cx="316650" cy="315650"/>
          </a:xfrm>
        </p:grpSpPr>
        <p:sp>
          <p:nvSpPr>
            <p:cNvPr id="6664" name="Google Shape;6664;p78"/>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8"/>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8"/>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8"/>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8"/>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9" name="Google Shape;6669;p78"/>
          <p:cNvGrpSpPr/>
          <p:nvPr/>
        </p:nvGrpSpPr>
        <p:grpSpPr>
          <a:xfrm>
            <a:off x="3932486" y="3196853"/>
            <a:ext cx="369083" cy="357253"/>
            <a:chOff x="-59447250" y="3706150"/>
            <a:chExt cx="319000" cy="308775"/>
          </a:xfrm>
        </p:grpSpPr>
        <p:sp>
          <p:nvSpPr>
            <p:cNvPr id="6670" name="Google Shape;6670;p78"/>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8"/>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8"/>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8"/>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78"/>
          <p:cNvGrpSpPr/>
          <p:nvPr/>
        </p:nvGrpSpPr>
        <p:grpSpPr>
          <a:xfrm>
            <a:off x="1721214" y="1378164"/>
            <a:ext cx="368186" cy="364224"/>
            <a:chOff x="-64406125" y="3362225"/>
            <a:chExt cx="318225" cy="314800"/>
          </a:xfrm>
        </p:grpSpPr>
        <p:sp>
          <p:nvSpPr>
            <p:cNvPr id="6675" name="Google Shape;6675;p78"/>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8"/>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7" name="Google Shape;6677;p78"/>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8" name="Google Shape;6678;p78"/>
          <p:cNvGrpSpPr/>
          <p:nvPr/>
        </p:nvGrpSpPr>
        <p:grpSpPr>
          <a:xfrm>
            <a:off x="1721677" y="2249009"/>
            <a:ext cx="367261" cy="366364"/>
            <a:chOff x="-64410850" y="4094450"/>
            <a:chExt cx="317425" cy="316650"/>
          </a:xfrm>
        </p:grpSpPr>
        <p:sp>
          <p:nvSpPr>
            <p:cNvPr id="6679" name="Google Shape;6679;p78"/>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8"/>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8"/>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2" name="Google Shape;6682;p78"/>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3" name="Google Shape;6683;p78"/>
          <p:cNvGrpSpPr/>
          <p:nvPr/>
        </p:nvGrpSpPr>
        <p:grpSpPr>
          <a:xfrm>
            <a:off x="3943225" y="1819083"/>
            <a:ext cx="365467" cy="368389"/>
            <a:chOff x="-62516625" y="3743175"/>
            <a:chExt cx="315875" cy="318400"/>
          </a:xfrm>
        </p:grpSpPr>
        <p:sp>
          <p:nvSpPr>
            <p:cNvPr id="6684" name="Google Shape;6684;p7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78"/>
          <p:cNvGrpSpPr/>
          <p:nvPr/>
        </p:nvGrpSpPr>
        <p:grpSpPr>
          <a:xfrm>
            <a:off x="3950065" y="2269054"/>
            <a:ext cx="351786" cy="326274"/>
            <a:chOff x="-62511900" y="4129100"/>
            <a:chExt cx="304050" cy="282000"/>
          </a:xfrm>
        </p:grpSpPr>
        <p:sp>
          <p:nvSpPr>
            <p:cNvPr id="6687" name="Google Shape;6687;p78"/>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8"/>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8"/>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8"/>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8"/>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78"/>
          <p:cNvGrpSpPr/>
          <p:nvPr/>
        </p:nvGrpSpPr>
        <p:grpSpPr>
          <a:xfrm>
            <a:off x="2628187" y="2741448"/>
            <a:ext cx="310770" cy="367261"/>
            <a:chOff x="-60597975" y="3367475"/>
            <a:chExt cx="268600" cy="317425"/>
          </a:xfrm>
        </p:grpSpPr>
        <p:sp>
          <p:nvSpPr>
            <p:cNvPr id="6693" name="Google Shape;6693;p78"/>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8"/>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8"/>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8"/>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8"/>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78"/>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9" name="Google Shape;6699;p78"/>
          <p:cNvGrpSpPr/>
          <p:nvPr/>
        </p:nvGrpSpPr>
        <p:grpSpPr>
          <a:xfrm>
            <a:off x="2600390" y="3702764"/>
            <a:ext cx="366364" cy="262465"/>
            <a:chOff x="-60621600" y="4145650"/>
            <a:chExt cx="316650" cy="226850"/>
          </a:xfrm>
        </p:grpSpPr>
        <p:sp>
          <p:nvSpPr>
            <p:cNvPr id="6700" name="Google Shape;6700;p78"/>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8"/>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8"/>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78"/>
          <p:cNvGrpSpPr/>
          <p:nvPr/>
        </p:nvGrpSpPr>
        <p:grpSpPr>
          <a:xfrm>
            <a:off x="3937042" y="3651263"/>
            <a:ext cx="359972" cy="365467"/>
            <a:chOff x="-59400775" y="4084200"/>
            <a:chExt cx="311125" cy="315875"/>
          </a:xfrm>
        </p:grpSpPr>
        <p:sp>
          <p:nvSpPr>
            <p:cNvPr id="6704" name="Google Shape;6704;p78"/>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8"/>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8"/>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8"/>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8"/>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8"/>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78"/>
          <p:cNvGrpSpPr/>
          <p:nvPr/>
        </p:nvGrpSpPr>
        <p:grpSpPr>
          <a:xfrm>
            <a:off x="2161136" y="1377094"/>
            <a:ext cx="365438" cy="366364"/>
            <a:chOff x="-64044600" y="3360375"/>
            <a:chExt cx="315850" cy="316650"/>
          </a:xfrm>
        </p:grpSpPr>
        <p:sp>
          <p:nvSpPr>
            <p:cNvPr id="6711" name="Google Shape;6711;p78"/>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8"/>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8"/>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78"/>
          <p:cNvGrpSpPr/>
          <p:nvPr/>
        </p:nvGrpSpPr>
        <p:grpSpPr>
          <a:xfrm>
            <a:off x="2187559" y="1819647"/>
            <a:ext cx="312592" cy="367261"/>
            <a:chOff x="-64022550" y="3727425"/>
            <a:chExt cx="270175" cy="317425"/>
          </a:xfrm>
        </p:grpSpPr>
        <p:sp>
          <p:nvSpPr>
            <p:cNvPr id="6715" name="Google Shape;6715;p78"/>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8"/>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8"/>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78"/>
          <p:cNvGrpSpPr/>
          <p:nvPr/>
        </p:nvGrpSpPr>
        <p:grpSpPr>
          <a:xfrm>
            <a:off x="2211697" y="2248547"/>
            <a:ext cx="264317" cy="367290"/>
            <a:chOff x="-64001300" y="4093650"/>
            <a:chExt cx="228450" cy="317450"/>
          </a:xfrm>
        </p:grpSpPr>
        <p:sp>
          <p:nvSpPr>
            <p:cNvPr id="6719" name="Google Shape;6719;p78"/>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8"/>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8"/>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8"/>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78"/>
          <p:cNvGrpSpPr/>
          <p:nvPr/>
        </p:nvGrpSpPr>
        <p:grpSpPr>
          <a:xfrm>
            <a:off x="830701" y="2741838"/>
            <a:ext cx="359972" cy="366480"/>
            <a:chOff x="-62148800" y="3377700"/>
            <a:chExt cx="311125" cy="316750"/>
          </a:xfrm>
        </p:grpSpPr>
        <p:sp>
          <p:nvSpPr>
            <p:cNvPr id="6724" name="Google Shape;6724;p78"/>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8"/>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78"/>
          <p:cNvGrpSpPr/>
          <p:nvPr/>
        </p:nvGrpSpPr>
        <p:grpSpPr>
          <a:xfrm>
            <a:off x="826608" y="3191835"/>
            <a:ext cx="368157" cy="367290"/>
            <a:chOff x="-62154300" y="3743950"/>
            <a:chExt cx="318200" cy="317450"/>
          </a:xfrm>
        </p:grpSpPr>
        <p:sp>
          <p:nvSpPr>
            <p:cNvPr id="6727" name="Google Shape;6727;p78"/>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8"/>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78"/>
          <p:cNvGrpSpPr/>
          <p:nvPr/>
        </p:nvGrpSpPr>
        <p:grpSpPr>
          <a:xfrm>
            <a:off x="826594" y="3650815"/>
            <a:ext cx="368186" cy="366364"/>
            <a:chOff x="-62151950" y="4111775"/>
            <a:chExt cx="318225" cy="316650"/>
          </a:xfrm>
        </p:grpSpPr>
        <p:sp>
          <p:nvSpPr>
            <p:cNvPr id="6730" name="Google Shape;6730;p78"/>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8"/>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8"/>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8"/>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78"/>
          <p:cNvGrpSpPr/>
          <p:nvPr/>
        </p:nvGrpSpPr>
        <p:grpSpPr>
          <a:xfrm>
            <a:off x="3045218" y="2741361"/>
            <a:ext cx="368157" cy="367434"/>
            <a:chOff x="-60254550" y="3367325"/>
            <a:chExt cx="318200" cy="317575"/>
          </a:xfrm>
        </p:grpSpPr>
        <p:sp>
          <p:nvSpPr>
            <p:cNvPr id="6735" name="Google Shape;6735;p78"/>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8"/>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8"/>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8"/>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78"/>
          <p:cNvGrpSpPr/>
          <p:nvPr/>
        </p:nvGrpSpPr>
        <p:grpSpPr>
          <a:xfrm>
            <a:off x="3046115" y="3192355"/>
            <a:ext cx="366364" cy="366248"/>
            <a:chOff x="-60255350" y="3733825"/>
            <a:chExt cx="316650" cy="316550"/>
          </a:xfrm>
        </p:grpSpPr>
        <p:sp>
          <p:nvSpPr>
            <p:cNvPr id="6740" name="Google Shape;6740;p78"/>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8"/>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8"/>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8"/>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8"/>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8"/>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8"/>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78"/>
          <p:cNvGrpSpPr/>
          <p:nvPr/>
        </p:nvGrpSpPr>
        <p:grpSpPr>
          <a:xfrm>
            <a:off x="3073912" y="3651263"/>
            <a:ext cx="310770" cy="365467"/>
            <a:chOff x="-60232500" y="4101525"/>
            <a:chExt cx="268600" cy="315875"/>
          </a:xfrm>
        </p:grpSpPr>
        <p:sp>
          <p:nvSpPr>
            <p:cNvPr id="6748" name="Google Shape;6748;p78"/>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8"/>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0" name="Google Shape;6750;p78"/>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1" name="Google Shape;6751;p78"/>
          <p:cNvGrpSpPr/>
          <p:nvPr/>
        </p:nvGrpSpPr>
        <p:grpSpPr>
          <a:xfrm>
            <a:off x="2606912" y="1377094"/>
            <a:ext cx="368186" cy="366364"/>
            <a:chOff x="-63679950" y="3360375"/>
            <a:chExt cx="318225" cy="316650"/>
          </a:xfrm>
        </p:grpSpPr>
        <p:sp>
          <p:nvSpPr>
            <p:cNvPr id="6752" name="Google Shape;6752;p78"/>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8"/>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8"/>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8"/>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6" name="Google Shape;6756;p78"/>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7" name="Google Shape;6757;p78"/>
          <p:cNvGrpSpPr/>
          <p:nvPr/>
        </p:nvGrpSpPr>
        <p:grpSpPr>
          <a:xfrm>
            <a:off x="2605539" y="2248431"/>
            <a:ext cx="370934" cy="367521"/>
            <a:chOff x="-63679950" y="4093450"/>
            <a:chExt cx="320600" cy="317650"/>
          </a:xfrm>
        </p:grpSpPr>
        <p:sp>
          <p:nvSpPr>
            <p:cNvPr id="6758" name="Google Shape;6758;p78"/>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8"/>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8"/>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78"/>
          <p:cNvGrpSpPr/>
          <p:nvPr/>
        </p:nvGrpSpPr>
        <p:grpSpPr>
          <a:xfrm>
            <a:off x="1265656" y="2741433"/>
            <a:ext cx="366364" cy="367290"/>
            <a:chOff x="-61784125" y="3377700"/>
            <a:chExt cx="316650" cy="317450"/>
          </a:xfrm>
        </p:grpSpPr>
        <p:sp>
          <p:nvSpPr>
            <p:cNvPr id="6762" name="Google Shape;6762;p78"/>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8"/>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8"/>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8"/>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8"/>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8"/>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8"/>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8"/>
          <p:cNvGrpSpPr/>
          <p:nvPr/>
        </p:nvGrpSpPr>
        <p:grpSpPr>
          <a:xfrm>
            <a:off x="1265656" y="3191835"/>
            <a:ext cx="366364" cy="367290"/>
            <a:chOff x="-61783350" y="3743950"/>
            <a:chExt cx="316650" cy="317450"/>
          </a:xfrm>
        </p:grpSpPr>
        <p:sp>
          <p:nvSpPr>
            <p:cNvPr id="6770" name="Google Shape;6770;p78"/>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8"/>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2" name="Google Shape;6772;p78"/>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8"/>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8"/>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5" name="Google Shape;6775;p78"/>
          <p:cNvGrpSpPr/>
          <p:nvPr/>
        </p:nvGrpSpPr>
        <p:grpSpPr>
          <a:xfrm>
            <a:off x="3487080" y="3651668"/>
            <a:ext cx="369112" cy="364657"/>
            <a:chOff x="-59869425" y="4102225"/>
            <a:chExt cx="319025" cy="315175"/>
          </a:xfrm>
        </p:grpSpPr>
        <p:sp>
          <p:nvSpPr>
            <p:cNvPr id="6776" name="Google Shape;6776;p78"/>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8"/>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8"/>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8"/>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78"/>
          <p:cNvGrpSpPr/>
          <p:nvPr/>
        </p:nvGrpSpPr>
        <p:grpSpPr>
          <a:xfrm>
            <a:off x="2605883" y="4120490"/>
            <a:ext cx="366364" cy="365467"/>
            <a:chOff x="-59029025" y="3711650"/>
            <a:chExt cx="316650" cy="315875"/>
          </a:xfrm>
        </p:grpSpPr>
        <p:sp>
          <p:nvSpPr>
            <p:cNvPr id="6781" name="Google Shape;6781;p78"/>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8"/>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8"/>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8"/>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8"/>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8"/>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8"/>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78"/>
          <p:cNvGrpSpPr/>
          <p:nvPr/>
        </p:nvGrpSpPr>
        <p:grpSpPr>
          <a:xfrm>
            <a:off x="4841373" y="1398014"/>
            <a:ext cx="351940" cy="348188"/>
            <a:chOff x="581525" y="3254850"/>
            <a:chExt cx="297750" cy="294575"/>
          </a:xfrm>
        </p:grpSpPr>
        <p:sp>
          <p:nvSpPr>
            <p:cNvPr id="6789" name="Google Shape;6789;p7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78"/>
          <p:cNvGrpSpPr/>
          <p:nvPr/>
        </p:nvGrpSpPr>
        <p:grpSpPr>
          <a:xfrm>
            <a:off x="4840442" y="1836950"/>
            <a:ext cx="353802" cy="351497"/>
            <a:chOff x="580725" y="3617925"/>
            <a:chExt cx="299325" cy="297375"/>
          </a:xfrm>
        </p:grpSpPr>
        <p:sp>
          <p:nvSpPr>
            <p:cNvPr id="6793" name="Google Shape;6793;p7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8"/>
          <p:cNvGrpSpPr/>
          <p:nvPr/>
        </p:nvGrpSpPr>
        <p:grpSpPr>
          <a:xfrm>
            <a:off x="4842304" y="2284140"/>
            <a:ext cx="350079" cy="350079"/>
            <a:chOff x="583100" y="3982600"/>
            <a:chExt cx="296175" cy="296175"/>
          </a:xfrm>
        </p:grpSpPr>
        <p:sp>
          <p:nvSpPr>
            <p:cNvPr id="6799" name="Google Shape;6799;p7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78"/>
          <p:cNvGrpSpPr/>
          <p:nvPr/>
        </p:nvGrpSpPr>
        <p:grpSpPr>
          <a:xfrm>
            <a:off x="7074918" y="1397764"/>
            <a:ext cx="307231" cy="348690"/>
            <a:chOff x="2423775" y="3226875"/>
            <a:chExt cx="259925" cy="295000"/>
          </a:xfrm>
        </p:grpSpPr>
        <p:sp>
          <p:nvSpPr>
            <p:cNvPr id="6807" name="Google Shape;6807;p78"/>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8"/>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8"/>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78"/>
          <p:cNvGrpSpPr/>
          <p:nvPr/>
        </p:nvGrpSpPr>
        <p:grpSpPr>
          <a:xfrm>
            <a:off x="7052106" y="1839049"/>
            <a:ext cx="352857" cy="347301"/>
            <a:chOff x="2404875" y="3592725"/>
            <a:chExt cx="298525" cy="293825"/>
          </a:xfrm>
        </p:grpSpPr>
        <p:sp>
          <p:nvSpPr>
            <p:cNvPr id="6811" name="Google Shape;6811;p7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78"/>
          <p:cNvGrpSpPr/>
          <p:nvPr/>
        </p:nvGrpSpPr>
        <p:grpSpPr>
          <a:xfrm>
            <a:off x="7053036" y="2284614"/>
            <a:ext cx="350995" cy="349133"/>
            <a:chOff x="2404875" y="3955825"/>
            <a:chExt cx="296950" cy="295375"/>
          </a:xfrm>
        </p:grpSpPr>
        <p:sp>
          <p:nvSpPr>
            <p:cNvPr id="6815" name="Google Shape;6815;p78"/>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8"/>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8"/>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8"/>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78"/>
          <p:cNvGrpSpPr/>
          <p:nvPr/>
        </p:nvGrpSpPr>
        <p:grpSpPr>
          <a:xfrm>
            <a:off x="5747016" y="2748808"/>
            <a:ext cx="349163" cy="350079"/>
            <a:chOff x="4263650" y="3235150"/>
            <a:chExt cx="295400" cy="296175"/>
          </a:xfrm>
        </p:grpSpPr>
        <p:sp>
          <p:nvSpPr>
            <p:cNvPr id="6820" name="Google Shape;6820;p78"/>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8"/>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8"/>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8"/>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8"/>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78"/>
          <p:cNvGrpSpPr/>
          <p:nvPr/>
        </p:nvGrpSpPr>
        <p:grpSpPr>
          <a:xfrm>
            <a:off x="5744696" y="3207969"/>
            <a:ext cx="353802" cy="327739"/>
            <a:chOff x="4266025" y="3609275"/>
            <a:chExt cx="299325" cy="277275"/>
          </a:xfrm>
        </p:grpSpPr>
        <p:sp>
          <p:nvSpPr>
            <p:cNvPr id="6826" name="Google Shape;6826;p78"/>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8"/>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78"/>
          <p:cNvGrpSpPr/>
          <p:nvPr/>
        </p:nvGrpSpPr>
        <p:grpSpPr>
          <a:xfrm>
            <a:off x="5745154" y="3673356"/>
            <a:ext cx="352886" cy="349133"/>
            <a:chOff x="4263650" y="3963700"/>
            <a:chExt cx="298550" cy="295375"/>
          </a:xfrm>
        </p:grpSpPr>
        <p:sp>
          <p:nvSpPr>
            <p:cNvPr id="6829" name="Google Shape;6829;p78"/>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8"/>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8"/>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8"/>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8"/>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8"/>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8"/>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8"/>
          <p:cNvGrpSpPr/>
          <p:nvPr/>
        </p:nvGrpSpPr>
        <p:grpSpPr>
          <a:xfrm>
            <a:off x="8023491" y="2748809"/>
            <a:ext cx="226264" cy="350079"/>
            <a:chOff x="6164975" y="3211525"/>
            <a:chExt cx="191425" cy="296175"/>
          </a:xfrm>
        </p:grpSpPr>
        <p:sp>
          <p:nvSpPr>
            <p:cNvPr id="6837" name="Google Shape;6837;p78"/>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8"/>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8"/>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8"/>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8"/>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8"/>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8"/>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78"/>
          <p:cNvGrpSpPr/>
          <p:nvPr/>
        </p:nvGrpSpPr>
        <p:grpSpPr>
          <a:xfrm>
            <a:off x="5285528" y="1397084"/>
            <a:ext cx="352886" cy="350049"/>
            <a:chOff x="946175" y="3253275"/>
            <a:chExt cx="298550" cy="296150"/>
          </a:xfrm>
        </p:grpSpPr>
        <p:sp>
          <p:nvSpPr>
            <p:cNvPr id="6845" name="Google Shape;6845;p78"/>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8"/>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8"/>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8"/>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8"/>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8"/>
          <p:cNvGrpSpPr/>
          <p:nvPr/>
        </p:nvGrpSpPr>
        <p:grpSpPr>
          <a:xfrm>
            <a:off x="5286459" y="1839048"/>
            <a:ext cx="351024" cy="347301"/>
            <a:chOff x="946175" y="3619500"/>
            <a:chExt cx="296975" cy="293825"/>
          </a:xfrm>
        </p:grpSpPr>
        <p:sp>
          <p:nvSpPr>
            <p:cNvPr id="6851" name="Google Shape;6851;p7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78"/>
          <p:cNvGrpSpPr/>
          <p:nvPr/>
        </p:nvGrpSpPr>
        <p:grpSpPr>
          <a:xfrm>
            <a:off x="5286001" y="2283682"/>
            <a:ext cx="351940" cy="350995"/>
            <a:chOff x="944600" y="3981825"/>
            <a:chExt cx="297750" cy="296950"/>
          </a:xfrm>
        </p:grpSpPr>
        <p:sp>
          <p:nvSpPr>
            <p:cNvPr id="6858" name="Google Shape;6858;p78"/>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8"/>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8"/>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8"/>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78"/>
          <p:cNvGrpSpPr/>
          <p:nvPr/>
        </p:nvGrpSpPr>
        <p:grpSpPr>
          <a:xfrm>
            <a:off x="7502937" y="1397542"/>
            <a:ext cx="350079" cy="349133"/>
            <a:chOff x="2768750" y="3227275"/>
            <a:chExt cx="296175" cy="295375"/>
          </a:xfrm>
        </p:grpSpPr>
        <p:sp>
          <p:nvSpPr>
            <p:cNvPr id="6863" name="Google Shape;6863;p78"/>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8"/>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8"/>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8"/>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8"/>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8"/>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8"/>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8"/>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78"/>
          <p:cNvGrpSpPr/>
          <p:nvPr/>
        </p:nvGrpSpPr>
        <p:grpSpPr>
          <a:xfrm>
            <a:off x="7523888" y="1838414"/>
            <a:ext cx="308177" cy="348572"/>
            <a:chOff x="2786075" y="3591800"/>
            <a:chExt cx="260725" cy="294900"/>
          </a:xfrm>
        </p:grpSpPr>
        <p:sp>
          <p:nvSpPr>
            <p:cNvPr id="6872" name="Google Shape;6872;p7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78"/>
          <p:cNvGrpSpPr/>
          <p:nvPr/>
        </p:nvGrpSpPr>
        <p:grpSpPr>
          <a:xfrm>
            <a:off x="7564387" y="2284141"/>
            <a:ext cx="227180" cy="350079"/>
            <a:chOff x="2819150" y="3955025"/>
            <a:chExt cx="192200" cy="296175"/>
          </a:xfrm>
        </p:grpSpPr>
        <p:sp>
          <p:nvSpPr>
            <p:cNvPr id="6878" name="Google Shape;6878;p78"/>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8"/>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8"/>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8"/>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78"/>
          <p:cNvGrpSpPr/>
          <p:nvPr/>
        </p:nvGrpSpPr>
        <p:grpSpPr>
          <a:xfrm>
            <a:off x="6188160" y="2749739"/>
            <a:ext cx="349133" cy="348217"/>
            <a:chOff x="4629125" y="3235150"/>
            <a:chExt cx="295375" cy="294600"/>
          </a:xfrm>
        </p:grpSpPr>
        <p:sp>
          <p:nvSpPr>
            <p:cNvPr id="6883" name="Google Shape;6883;p78"/>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8"/>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8"/>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8"/>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8"/>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78"/>
          <p:cNvGrpSpPr/>
          <p:nvPr/>
        </p:nvGrpSpPr>
        <p:grpSpPr>
          <a:xfrm>
            <a:off x="6188145" y="3197272"/>
            <a:ext cx="349163" cy="349133"/>
            <a:chOff x="4628325" y="3599825"/>
            <a:chExt cx="295400" cy="295375"/>
          </a:xfrm>
        </p:grpSpPr>
        <p:sp>
          <p:nvSpPr>
            <p:cNvPr id="6889" name="Google Shape;6889;p78"/>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8"/>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8"/>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8"/>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8"/>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8"/>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8"/>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8"/>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8"/>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8"/>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8"/>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8"/>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78"/>
          <p:cNvGrpSpPr/>
          <p:nvPr/>
        </p:nvGrpSpPr>
        <p:grpSpPr>
          <a:xfrm>
            <a:off x="6209096" y="3672883"/>
            <a:ext cx="307261" cy="350079"/>
            <a:chOff x="4645650" y="3962900"/>
            <a:chExt cx="259950" cy="296175"/>
          </a:xfrm>
        </p:grpSpPr>
        <p:sp>
          <p:nvSpPr>
            <p:cNvPr id="6902" name="Google Shape;6902;p78"/>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8"/>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8"/>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8"/>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8"/>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8"/>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78"/>
          <p:cNvGrpSpPr/>
          <p:nvPr/>
        </p:nvGrpSpPr>
        <p:grpSpPr>
          <a:xfrm>
            <a:off x="7962056" y="3197745"/>
            <a:ext cx="349133" cy="348188"/>
            <a:chOff x="6143725" y="3582500"/>
            <a:chExt cx="295375" cy="294575"/>
          </a:xfrm>
        </p:grpSpPr>
        <p:sp>
          <p:nvSpPr>
            <p:cNvPr id="6909" name="Google Shape;6909;p78"/>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8"/>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8"/>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8"/>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8"/>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8"/>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8"/>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78"/>
          <p:cNvGrpSpPr/>
          <p:nvPr/>
        </p:nvGrpSpPr>
        <p:grpSpPr>
          <a:xfrm>
            <a:off x="5730883" y="1397084"/>
            <a:ext cx="350995" cy="350049"/>
            <a:chOff x="1310075" y="3253275"/>
            <a:chExt cx="296950" cy="296150"/>
          </a:xfrm>
        </p:grpSpPr>
        <p:sp>
          <p:nvSpPr>
            <p:cNvPr id="6917" name="Google Shape;6917;p78"/>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8"/>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8"/>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0" name="Google Shape;6920;p78"/>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1" name="Google Shape;6921;p78"/>
          <p:cNvGrpSpPr/>
          <p:nvPr/>
        </p:nvGrpSpPr>
        <p:grpSpPr>
          <a:xfrm>
            <a:off x="5730410" y="2283343"/>
            <a:ext cx="351941" cy="351675"/>
            <a:chOff x="1310075" y="3980250"/>
            <a:chExt cx="297750" cy="297525"/>
          </a:xfrm>
        </p:grpSpPr>
        <p:sp>
          <p:nvSpPr>
            <p:cNvPr id="6922" name="Google Shape;6922;p78"/>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8"/>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8"/>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8"/>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78"/>
          <p:cNvGrpSpPr/>
          <p:nvPr/>
        </p:nvGrpSpPr>
        <p:grpSpPr>
          <a:xfrm>
            <a:off x="7995198" y="1397542"/>
            <a:ext cx="266305" cy="349133"/>
            <a:chOff x="3167275" y="3227275"/>
            <a:chExt cx="225300" cy="295375"/>
          </a:xfrm>
        </p:grpSpPr>
        <p:sp>
          <p:nvSpPr>
            <p:cNvPr id="6927" name="Google Shape;6927;p78"/>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8"/>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8"/>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8"/>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8"/>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2" name="Google Shape;6932;p78"/>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3" name="Google Shape;6933;p78"/>
          <p:cNvGrpSpPr/>
          <p:nvPr/>
        </p:nvGrpSpPr>
        <p:grpSpPr>
          <a:xfrm>
            <a:off x="7952380" y="2284599"/>
            <a:ext cx="351940" cy="349163"/>
            <a:chOff x="3133425" y="3955025"/>
            <a:chExt cx="297750" cy="295400"/>
          </a:xfrm>
        </p:grpSpPr>
        <p:sp>
          <p:nvSpPr>
            <p:cNvPr id="6934" name="Google Shape;6934;p78"/>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8"/>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8"/>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7" name="Google Shape;6937;p78"/>
          <p:cNvGrpSpPr/>
          <p:nvPr/>
        </p:nvGrpSpPr>
        <p:grpSpPr>
          <a:xfrm>
            <a:off x="6632554" y="2748187"/>
            <a:ext cx="350079" cy="351320"/>
            <a:chOff x="4991425" y="3234750"/>
            <a:chExt cx="296175" cy="297225"/>
          </a:xfrm>
        </p:grpSpPr>
        <p:sp>
          <p:nvSpPr>
            <p:cNvPr id="6938" name="Google Shape;6938;p78"/>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8"/>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8"/>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8"/>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8"/>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8"/>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78"/>
          <p:cNvGrpSpPr/>
          <p:nvPr/>
        </p:nvGrpSpPr>
        <p:grpSpPr>
          <a:xfrm>
            <a:off x="6632554" y="3217750"/>
            <a:ext cx="350079" cy="308177"/>
            <a:chOff x="4991425" y="3617150"/>
            <a:chExt cx="296175" cy="260725"/>
          </a:xfrm>
        </p:grpSpPr>
        <p:sp>
          <p:nvSpPr>
            <p:cNvPr id="6945" name="Google Shape;6945;p78"/>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8"/>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8"/>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8"/>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8"/>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8"/>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8"/>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78"/>
          <p:cNvGrpSpPr/>
          <p:nvPr/>
        </p:nvGrpSpPr>
        <p:grpSpPr>
          <a:xfrm>
            <a:off x="6709827" y="3673341"/>
            <a:ext cx="195532" cy="349163"/>
            <a:chOff x="5056800" y="3962900"/>
            <a:chExt cx="165425" cy="295400"/>
          </a:xfrm>
        </p:grpSpPr>
        <p:sp>
          <p:nvSpPr>
            <p:cNvPr id="6953" name="Google Shape;6953;p78"/>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8"/>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8"/>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78"/>
          <p:cNvGrpSpPr/>
          <p:nvPr/>
        </p:nvGrpSpPr>
        <p:grpSpPr>
          <a:xfrm>
            <a:off x="7961125" y="3673357"/>
            <a:ext cx="350995" cy="349133"/>
            <a:chOff x="6168925" y="3936925"/>
            <a:chExt cx="296950" cy="295375"/>
          </a:xfrm>
        </p:grpSpPr>
        <p:sp>
          <p:nvSpPr>
            <p:cNvPr id="6957" name="Google Shape;6957;p78"/>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8"/>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8"/>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8"/>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8"/>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8"/>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78"/>
          <p:cNvGrpSpPr/>
          <p:nvPr/>
        </p:nvGrpSpPr>
        <p:grpSpPr>
          <a:xfrm>
            <a:off x="6174844" y="1390429"/>
            <a:ext cx="348188" cy="349133"/>
            <a:chOff x="1674750" y="3254050"/>
            <a:chExt cx="294575" cy="295375"/>
          </a:xfrm>
        </p:grpSpPr>
        <p:sp>
          <p:nvSpPr>
            <p:cNvPr id="6964" name="Google Shape;6964;p78"/>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8"/>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8"/>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78"/>
          <p:cNvGrpSpPr/>
          <p:nvPr/>
        </p:nvGrpSpPr>
        <p:grpSpPr>
          <a:xfrm>
            <a:off x="6189239" y="1838132"/>
            <a:ext cx="319347" cy="349133"/>
            <a:chOff x="1687350" y="3618725"/>
            <a:chExt cx="270175" cy="295375"/>
          </a:xfrm>
        </p:grpSpPr>
        <p:sp>
          <p:nvSpPr>
            <p:cNvPr id="6968" name="Google Shape;6968;p78"/>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8"/>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8"/>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8"/>
          <p:cNvGrpSpPr/>
          <p:nvPr/>
        </p:nvGrpSpPr>
        <p:grpSpPr>
          <a:xfrm>
            <a:off x="6172942" y="2284613"/>
            <a:ext cx="351940" cy="349133"/>
            <a:chOff x="1672375" y="3982600"/>
            <a:chExt cx="297750" cy="295375"/>
          </a:xfrm>
        </p:grpSpPr>
        <p:sp>
          <p:nvSpPr>
            <p:cNvPr id="6972" name="Google Shape;6972;p78"/>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8"/>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8"/>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78"/>
          <p:cNvGrpSpPr/>
          <p:nvPr/>
        </p:nvGrpSpPr>
        <p:grpSpPr>
          <a:xfrm>
            <a:off x="4864934" y="2748808"/>
            <a:ext cx="350079" cy="350079"/>
            <a:chOff x="3497300" y="3227275"/>
            <a:chExt cx="296175" cy="296175"/>
          </a:xfrm>
        </p:grpSpPr>
        <p:sp>
          <p:nvSpPr>
            <p:cNvPr id="6976" name="Google Shape;6976;p7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78"/>
          <p:cNvGrpSpPr/>
          <p:nvPr/>
        </p:nvGrpSpPr>
        <p:grpSpPr>
          <a:xfrm>
            <a:off x="4865407" y="3198203"/>
            <a:ext cx="349133" cy="347272"/>
            <a:chOff x="3497300" y="3591950"/>
            <a:chExt cx="295375" cy="293800"/>
          </a:xfrm>
        </p:grpSpPr>
        <p:sp>
          <p:nvSpPr>
            <p:cNvPr id="6985" name="Google Shape;6985;p78"/>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8"/>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8"/>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8"/>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8"/>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8"/>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8"/>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8"/>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78"/>
          <p:cNvGrpSpPr/>
          <p:nvPr/>
        </p:nvGrpSpPr>
        <p:grpSpPr>
          <a:xfrm>
            <a:off x="4865407" y="3673341"/>
            <a:ext cx="349133" cy="349163"/>
            <a:chOff x="3497300" y="3955025"/>
            <a:chExt cx="295375" cy="295400"/>
          </a:xfrm>
        </p:grpSpPr>
        <p:sp>
          <p:nvSpPr>
            <p:cNvPr id="6994" name="Google Shape;6994;p78"/>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8"/>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8"/>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8"/>
          <p:cNvGrpSpPr/>
          <p:nvPr/>
        </p:nvGrpSpPr>
        <p:grpSpPr>
          <a:xfrm>
            <a:off x="7089979" y="2749532"/>
            <a:ext cx="327739" cy="348631"/>
            <a:chOff x="5364750" y="3235150"/>
            <a:chExt cx="277275" cy="294950"/>
          </a:xfrm>
        </p:grpSpPr>
        <p:sp>
          <p:nvSpPr>
            <p:cNvPr id="6998" name="Google Shape;6998;p7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8"/>
          <p:cNvGrpSpPr/>
          <p:nvPr/>
        </p:nvGrpSpPr>
        <p:grpSpPr>
          <a:xfrm>
            <a:off x="7078337" y="3195868"/>
            <a:ext cx="351024" cy="351941"/>
            <a:chOff x="5355300" y="3598250"/>
            <a:chExt cx="296975" cy="297750"/>
          </a:xfrm>
        </p:grpSpPr>
        <p:sp>
          <p:nvSpPr>
            <p:cNvPr id="7007" name="Google Shape;7007;p78"/>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8"/>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8"/>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8"/>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8"/>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8"/>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8"/>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8"/>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78"/>
          <p:cNvGrpSpPr/>
          <p:nvPr/>
        </p:nvGrpSpPr>
        <p:grpSpPr>
          <a:xfrm>
            <a:off x="7082533" y="3734790"/>
            <a:ext cx="342632" cy="226264"/>
            <a:chOff x="5358450" y="4015675"/>
            <a:chExt cx="289875" cy="191425"/>
          </a:xfrm>
        </p:grpSpPr>
        <p:sp>
          <p:nvSpPr>
            <p:cNvPr id="7016" name="Google Shape;7016;p78"/>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8"/>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8"/>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8"/>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78"/>
          <p:cNvGrpSpPr/>
          <p:nvPr/>
        </p:nvGrpSpPr>
        <p:grpSpPr>
          <a:xfrm>
            <a:off x="6209015" y="4117322"/>
            <a:ext cx="351024" cy="325464"/>
            <a:chOff x="6543825" y="3202075"/>
            <a:chExt cx="296975" cy="275350"/>
          </a:xfrm>
        </p:grpSpPr>
        <p:sp>
          <p:nvSpPr>
            <p:cNvPr id="7021" name="Google Shape;7021;p78"/>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8"/>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8"/>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8"/>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8"/>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8"/>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8"/>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78"/>
          <p:cNvGrpSpPr/>
          <p:nvPr/>
        </p:nvGrpSpPr>
        <p:grpSpPr>
          <a:xfrm>
            <a:off x="6615996" y="1397069"/>
            <a:ext cx="350079" cy="350079"/>
            <a:chOff x="2037825" y="3254050"/>
            <a:chExt cx="296175" cy="296175"/>
          </a:xfrm>
        </p:grpSpPr>
        <p:sp>
          <p:nvSpPr>
            <p:cNvPr id="7029" name="Google Shape;7029;p78"/>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8"/>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8"/>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8"/>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8"/>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8"/>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78"/>
          <p:cNvGrpSpPr/>
          <p:nvPr/>
        </p:nvGrpSpPr>
        <p:grpSpPr>
          <a:xfrm>
            <a:off x="6614135" y="1838236"/>
            <a:ext cx="353802" cy="348926"/>
            <a:chOff x="2034675" y="3617925"/>
            <a:chExt cx="299325" cy="295200"/>
          </a:xfrm>
        </p:grpSpPr>
        <p:sp>
          <p:nvSpPr>
            <p:cNvPr id="7036" name="Google Shape;7036;p78"/>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8"/>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8"/>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8"/>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8"/>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78"/>
          <p:cNvGrpSpPr/>
          <p:nvPr/>
        </p:nvGrpSpPr>
        <p:grpSpPr>
          <a:xfrm>
            <a:off x="6615996" y="2284613"/>
            <a:ext cx="350079" cy="349133"/>
            <a:chOff x="2037825" y="3981825"/>
            <a:chExt cx="296175" cy="295375"/>
          </a:xfrm>
        </p:grpSpPr>
        <p:sp>
          <p:nvSpPr>
            <p:cNvPr id="7042" name="Google Shape;7042;p78"/>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8"/>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8"/>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78"/>
          <p:cNvGrpSpPr/>
          <p:nvPr/>
        </p:nvGrpSpPr>
        <p:grpSpPr>
          <a:xfrm>
            <a:off x="5301014" y="2780929"/>
            <a:ext cx="350079" cy="285837"/>
            <a:chOff x="3860400" y="3254050"/>
            <a:chExt cx="296175" cy="241825"/>
          </a:xfrm>
        </p:grpSpPr>
        <p:sp>
          <p:nvSpPr>
            <p:cNvPr id="7046" name="Google Shape;7046;p7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78"/>
          <p:cNvGrpSpPr/>
          <p:nvPr/>
        </p:nvGrpSpPr>
        <p:grpSpPr>
          <a:xfrm>
            <a:off x="5300541" y="3196800"/>
            <a:ext cx="351024" cy="350079"/>
            <a:chOff x="3859600" y="3591950"/>
            <a:chExt cx="296975" cy="296175"/>
          </a:xfrm>
        </p:grpSpPr>
        <p:sp>
          <p:nvSpPr>
            <p:cNvPr id="7054" name="Google Shape;7054;p78"/>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8"/>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8"/>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78"/>
          <p:cNvGrpSpPr/>
          <p:nvPr/>
        </p:nvGrpSpPr>
        <p:grpSpPr>
          <a:xfrm>
            <a:off x="5301014" y="3672883"/>
            <a:ext cx="350079" cy="350079"/>
            <a:chOff x="3860400" y="3955025"/>
            <a:chExt cx="296175" cy="296175"/>
          </a:xfrm>
        </p:grpSpPr>
        <p:sp>
          <p:nvSpPr>
            <p:cNvPr id="7058" name="Google Shape;7058;p78"/>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8"/>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8"/>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8"/>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8"/>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78"/>
          <p:cNvGrpSpPr/>
          <p:nvPr/>
        </p:nvGrpSpPr>
        <p:grpSpPr>
          <a:xfrm>
            <a:off x="7516230" y="2749281"/>
            <a:ext cx="355664" cy="349133"/>
            <a:chOff x="5716825" y="3235950"/>
            <a:chExt cx="300900" cy="295375"/>
          </a:xfrm>
        </p:grpSpPr>
        <p:sp>
          <p:nvSpPr>
            <p:cNvPr id="7064" name="Google Shape;7064;p7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8"/>
          <p:cNvGrpSpPr/>
          <p:nvPr/>
        </p:nvGrpSpPr>
        <p:grpSpPr>
          <a:xfrm>
            <a:off x="7529261" y="3207969"/>
            <a:ext cx="329601" cy="327739"/>
            <a:chOff x="5727850" y="3609275"/>
            <a:chExt cx="278850" cy="277275"/>
          </a:xfrm>
        </p:grpSpPr>
        <p:sp>
          <p:nvSpPr>
            <p:cNvPr id="7069" name="Google Shape;7069;p78"/>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8"/>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8"/>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8"/>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8"/>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78"/>
          <p:cNvGrpSpPr/>
          <p:nvPr/>
        </p:nvGrpSpPr>
        <p:grpSpPr>
          <a:xfrm>
            <a:off x="7540446" y="3673356"/>
            <a:ext cx="307231" cy="349133"/>
            <a:chOff x="5736525" y="3963700"/>
            <a:chExt cx="259925" cy="295375"/>
          </a:xfrm>
        </p:grpSpPr>
        <p:sp>
          <p:nvSpPr>
            <p:cNvPr id="7075" name="Google Shape;7075;p78"/>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8"/>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8"/>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8"/>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8"/>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8"/>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8"/>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78"/>
          <p:cNvGrpSpPr/>
          <p:nvPr/>
        </p:nvGrpSpPr>
        <p:grpSpPr>
          <a:xfrm>
            <a:off x="6632026" y="4122683"/>
            <a:ext cx="351024" cy="350079"/>
            <a:chOff x="6553275" y="3604550"/>
            <a:chExt cx="296975" cy="296175"/>
          </a:xfrm>
        </p:grpSpPr>
        <p:sp>
          <p:nvSpPr>
            <p:cNvPr id="7083" name="Google Shape;7083;p78"/>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8"/>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8"/>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8"/>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8"/>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8"/>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9" name="Google Shape;7089;p78"/>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090" name="Google Shape;7090;p78"/>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94"/>
        <p:cNvGrpSpPr/>
        <p:nvPr/>
      </p:nvGrpSpPr>
      <p:grpSpPr>
        <a:xfrm>
          <a:off x="0" y="0"/>
          <a:ext cx="0" cy="0"/>
          <a:chOff x="0" y="0"/>
          <a:chExt cx="0" cy="0"/>
        </a:xfrm>
      </p:grpSpPr>
      <p:grpSp>
        <p:nvGrpSpPr>
          <p:cNvPr id="7095" name="Google Shape;7095;p79"/>
          <p:cNvGrpSpPr/>
          <p:nvPr/>
        </p:nvGrpSpPr>
        <p:grpSpPr>
          <a:xfrm>
            <a:off x="859032" y="1380546"/>
            <a:ext cx="294401" cy="353645"/>
            <a:chOff x="-35814600" y="3202075"/>
            <a:chExt cx="242625" cy="291450"/>
          </a:xfrm>
        </p:grpSpPr>
        <p:sp>
          <p:nvSpPr>
            <p:cNvPr id="7096" name="Google Shape;7096;p7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79"/>
          <p:cNvGrpSpPr/>
          <p:nvPr/>
        </p:nvGrpSpPr>
        <p:grpSpPr>
          <a:xfrm>
            <a:off x="829410" y="1821466"/>
            <a:ext cx="353645" cy="353888"/>
            <a:chOff x="-35839800" y="3561025"/>
            <a:chExt cx="291450" cy="291650"/>
          </a:xfrm>
        </p:grpSpPr>
        <p:sp>
          <p:nvSpPr>
            <p:cNvPr id="7104" name="Google Shape;7104;p7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1" name="Google Shape;7111;p79"/>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2" name="Google Shape;7112;p79"/>
          <p:cNvGrpSpPr/>
          <p:nvPr/>
        </p:nvGrpSpPr>
        <p:grpSpPr>
          <a:xfrm>
            <a:off x="3066955" y="1380546"/>
            <a:ext cx="353645" cy="353645"/>
            <a:chOff x="-34003850" y="3227275"/>
            <a:chExt cx="291450" cy="291450"/>
          </a:xfrm>
        </p:grpSpPr>
        <p:sp>
          <p:nvSpPr>
            <p:cNvPr id="7113" name="Google Shape;7113;p7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79"/>
          <p:cNvGrpSpPr/>
          <p:nvPr/>
        </p:nvGrpSpPr>
        <p:grpSpPr>
          <a:xfrm>
            <a:off x="3066485" y="1821238"/>
            <a:ext cx="354586" cy="354343"/>
            <a:chOff x="-34004625" y="3585850"/>
            <a:chExt cx="292225" cy="292025"/>
          </a:xfrm>
        </p:grpSpPr>
        <p:sp>
          <p:nvSpPr>
            <p:cNvPr id="7119" name="Google Shape;7119;p7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79"/>
          <p:cNvGrpSpPr/>
          <p:nvPr/>
        </p:nvGrpSpPr>
        <p:grpSpPr>
          <a:xfrm>
            <a:off x="3066000" y="2256439"/>
            <a:ext cx="355557" cy="354616"/>
            <a:chOff x="-34005425" y="3945575"/>
            <a:chExt cx="293025" cy="292250"/>
          </a:xfrm>
        </p:grpSpPr>
        <p:sp>
          <p:nvSpPr>
            <p:cNvPr id="7125" name="Google Shape;7125;p7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79"/>
          <p:cNvGrpSpPr/>
          <p:nvPr/>
        </p:nvGrpSpPr>
        <p:grpSpPr>
          <a:xfrm>
            <a:off x="1713099" y="2729615"/>
            <a:ext cx="358408" cy="355557"/>
            <a:chOff x="-32174975" y="3192625"/>
            <a:chExt cx="295375" cy="293025"/>
          </a:xfrm>
        </p:grpSpPr>
        <p:sp>
          <p:nvSpPr>
            <p:cNvPr id="7129" name="Google Shape;7129;p7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3" name="Google Shape;7133;p79"/>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9"/>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5" name="Google Shape;7135;p79"/>
          <p:cNvGrpSpPr/>
          <p:nvPr/>
        </p:nvGrpSpPr>
        <p:grpSpPr>
          <a:xfrm>
            <a:off x="3952249" y="2730570"/>
            <a:ext cx="354586" cy="353645"/>
            <a:chOff x="-30345325" y="3184750"/>
            <a:chExt cx="292225" cy="291450"/>
          </a:xfrm>
        </p:grpSpPr>
        <p:sp>
          <p:nvSpPr>
            <p:cNvPr id="7136" name="Google Shape;7136;p7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79"/>
          <p:cNvGrpSpPr/>
          <p:nvPr/>
        </p:nvGrpSpPr>
        <p:grpSpPr>
          <a:xfrm>
            <a:off x="1277001" y="1380546"/>
            <a:ext cx="353645" cy="353645"/>
            <a:chOff x="-35481425" y="3202075"/>
            <a:chExt cx="291450" cy="291450"/>
          </a:xfrm>
        </p:grpSpPr>
        <p:sp>
          <p:nvSpPr>
            <p:cNvPr id="7142" name="Google Shape;7142;p7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79"/>
          <p:cNvGrpSpPr/>
          <p:nvPr/>
        </p:nvGrpSpPr>
        <p:grpSpPr>
          <a:xfrm>
            <a:off x="1276531" y="1822072"/>
            <a:ext cx="354586" cy="352675"/>
            <a:chOff x="-35482200" y="3561225"/>
            <a:chExt cx="292225" cy="290650"/>
          </a:xfrm>
        </p:grpSpPr>
        <p:sp>
          <p:nvSpPr>
            <p:cNvPr id="7150" name="Google Shape;7150;p7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79"/>
          <p:cNvGrpSpPr/>
          <p:nvPr/>
        </p:nvGrpSpPr>
        <p:grpSpPr>
          <a:xfrm>
            <a:off x="1277001" y="2256940"/>
            <a:ext cx="353645" cy="353615"/>
            <a:chOff x="-35481425" y="3919600"/>
            <a:chExt cx="291450" cy="291425"/>
          </a:xfrm>
        </p:grpSpPr>
        <p:sp>
          <p:nvSpPr>
            <p:cNvPr id="7154" name="Google Shape;7154;p7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79"/>
          <p:cNvGrpSpPr/>
          <p:nvPr/>
        </p:nvGrpSpPr>
        <p:grpSpPr>
          <a:xfrm>
            <a:off x="3512636" y="1381031"/>
            <a:ext cx="357468" cy="352675"/>
            <a:chOff x="-33645475" y="3228075"/>
            <a:chExt cx="294600" cy="290650"/>
          </a:xfrm>
        </p:grpSpPr>
        <p:sp>
          <p:nvSpPr>
            <p:cNvPr id="7163" name="Google Shape;7163;p7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79"/>
          <p:cNvGrpSpPr/>
          <p:nvPr/>
        </p:nvGrpSpPr>
        <p:grpSpPr>
          <a:xfrm>
            <a:off x="3513606" y="1821116"/>
            <a:ext cx="355526" cy="354586"/>
            <a:chOff x="-33646250" y="3586425"/>
            <a:chExt cx="293000" cy="292225"/>
          </a:xfrm>
        </p:grpSpPr>
        <p:sp>
          <p:nvSpPr>
            <p:cNvPr id="7171" name="Google Shape;7171;p7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79"/>
          <p:cNvGrpSpPr/>
          <p:nvPr/>
        </p:nvGrpSpPr>
        <p:grpSpPr>
          <a:xfrm>
            <a:off x="3514076" y="2255969"/>
            <a:ext cx="354586" cy="355557"/>
            <a:chOff x="-33645475" y="3944800"/>
            <a:chExt cx="292225" cy="293025"/>
          </a:xfrm>
        </p:grpSpPr>
        <p:sp>
          <p:nvSpPr>
            <p:cNvPr id="7174" name="Google Shape;7174;p7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79"/>
          <p:cNvGrpSpPr/>
          <p:nvPr/>
        </p:nvGrpSpPr>
        <p:grpSpPr>
          <a:xfrm>
            <a:off x="2167295" y="2729706"/>
            <a:ext cx="352675" cy="355375"/>
            <a:chOff x="-31809525" y="3192625"/>
            <a:chExt cx="290650" cy="292875"/>
          </a:xfrm>
        </p:grpSpPr>
        <p:sp>
          <p:nvSpPr>
            <p:cNvPr id="7185" name="Google Shape;7185;p7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79"/>
          <p:cNvGrpSpPr/>
          <p:nvPr/>
        </p:nvGrpSpPr>
        <p:grpSpPr>
          <a:xfrm>
            <a:off x="2166810" y="3200258"/>
            <a:ext cx="353645" cy="355557"/>
            <a:chOff x="-31811100" y="3550975"/>
            <a:chExt cx="291450" cy="293025"/>
          </a:xfrm>
        </p:grpSpPr>
        <p:sp>
          <p:nvSpPr>
            <p:cNvPr id="7190" name="Google Shape;7190;p7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79"/>
          <p:cNvGrpSpPr/>
          <p:nvPr/>
        </p:nvGrpSpPr>
        <p:grpSpPr>
          <a:xfrm>
            <a:off x="2160606" y="3664562"/>
            <a:ext cx="366052" cy="356831"/>
            <a:chOff x="-31817400" y="3910025"/>
            <a:chExt cx="301675" cy="294075"/>
          </a:xfrm>
        </p:grpSpPr>
        <p:sp>
          <p:nvSpPr>
            <p:cNvPr id="7198" name="Google Shape;7198;p7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79"/>
          <p:cNvGrpSpPr/>
          <p:nvPr/>
        </p:nvGrpSpPr>
        <p:grpSpPr>
          <a:xfrm>
            <a:off x="3952234" y="3200743"/>
            <a:ext cx="354616" cy="354586"/>
            <a:chOff x="-30354000" y="3569100"/>
            <a:chExt cx="292250" cy="292225"/>
          </a:xfrm>
        </p:grpSpPr>
        <p:sp>
          <p:nvSpPr>
            <p:cNvPr id="7202" name="Google Shape;7202;p7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9"/>
          <p:cNvGrpSpPr/>
          <p:nvPr/>
        </p:nvGrpSpPr>
        <p:grpSpPr>
          <a:xfrm>
            <a:off x="1730812" y="1380546"/>
            <a:ext cx="342148" cy="353645"/>
            <a:chOff x="-35118325" y="3202075"/>
            <a:chExt cx="281975" cy="291450"/>
          </a:xfrm>
        </p:grpSpPr>
        <p:sp>
          <p:nvSpPr>
            <p:cNvPr id="7209" name="Google Shape;7209;p7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79"/>
          <p:cNvGrpSpPr/>
          <p:nvPr/>
        </p:nvGrpSpPr>
        <p:grpSpPr>
          <a:xfrm>
            <a:off x="1724593" y="1821799"/>
            <a:ext cx="354586" cy="353221"/>
            <a:chOff x="-35123050" y="3561225"/>
            <a:chExt cx="292225" cy="291100"/>
          </a:xfrm>
        </p:grpSpPr>
        <p:sp>
          <p:nvSpPr>
            <p:cNvPr id="7214" name="Google Shape;7214;p7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9"/>
          <p:cNvGrpSpPr/>
          <p:nvPr/>
        </p:nvGrpSpPr>
        <p:grpSpPr>
          <a:xfrm>
            <a:off x="1766652" y="2256940"/>
            <a:ext cx="270467" cy="353615"/>
            <a:chOff x="-35089175" y="3919600"/>
            <a:chExt cx="222900" cy="291425"/>
          </a:xfrm>
        </p:grpSpPr>
        <p:sp>
          <p:nvSpPr>
            <p:cNvPr id="7217" name="Google Shape;7217;p7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79"/>
          <p:cNvGrpSpPr/>
          <p:nvPr/>
        </p:nvGrpSpPr>
        <p:grpSpPr>
          <a:xfrm>
            <a:off x="3963648" y="1380303"/>
            <a:ext cx="336445" cy="354131"/>
            <a:chOff x="-33277650" y="3226875"/>
            <a:chExt cx="277275" cy="291850"/>
          </a:xfrm>
        </p:grpSpPr>
        <p:sp>
          <p:nvSpPr>
            <p:cNvPr id="7220" name="Google Shape;7220;p7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79"/>
          <p:cNvGrpSpPr/>
          <p:nvPr/>
        </p:nvGrpSpPr>
        <p:grpSpPr>
          <a:xfrm>
            <a:off x="3955048" y="1821587"/>
            <a:ext cx="353645" cy="353645"/>
            <a:chOff x="-33286325" y="3586425"/>
            <a:chExt cx="291450" cy="291450"/>
          </a:xfrm>
        </p:grpSpPr>
        <p:sp>
          <p:nvSpPr>
            <p:cNvPr id="7228" name="Google Shape;7228;p7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79"/>
          <p:cNvGrpSpPr/>
          <p:nvPr/>
        </p:nvGrpSpPr>
        <p:grpSpPr>
          <a:xfrm>
            <a:off x="3955048" y="2255969"/>
            <a:ext cx="353645" cy="355557"/>
            <a:chOff x="-33286325" y="3944800"/>
            <a:chExt cx="291450" cy="293025"/>
          </a:xfrm>
        </p:grpSpPr>
        <p:sp>
          <p:nvSpPr>
            <p:cNvPr id="7234" name="Google Shape;7234;p7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79"/>
          <p:cNvGrpSpPr/>
          <p:nvPr/>
        </p:nvGrpSpPr>
        <p:grpSpPr>
          <a:xfrm>
            <a:off x="2613445" y="2729129"/>
            <a:ext cx="353645" cy="356527"/>
            <a:chOff x="-31452725" y="3191825"/>
            <a:chExt cx="291450" cy="293825"/>
          </a:xfrm>
        </p:grpSpPr>
        <p:sp>
          <p:nvSpPr>
            <p:cNvPr id="7239" name="Google Shape;7239;p7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79"/>
          <p:cNvGrpSpPr/>
          <p:nvPr/>
        </p:nvGrpSpPr>
        <p:grpSpPr>
          <a:xfrm>
            <a:off x="2612975" y="3200744"/>
            <a:ext cx="354586" cy="354586"/>
            <a:chOff x="-31452725" y="3551775"/>
            <a:chExt cx="292225" cy="292225"/>
          </a:xfrm>
        </p:grpSpPr>
        <p:sp>
          <p:nvSpPr>
            <p:cNvPr id="7244" name="Google Shape;7244;p7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79"/>
          <p:cNvGrpSpPr/>
          <p:nvPr/>
        </p:nvGrpSpPr>
        <p:grpSpPr>
          <a:xfrm>
            <a:off x="2611534" y="3664729"/>
            <a:ext cx="357468" cy="356497"/>
            <a:chOff x="-31455100" y="3909350"/>
            <a:chExt cx="294600" cy="293800"/>
          </a:xfrm>
        </p:grpSpPr>
        <p:sp>
          <p:nvSpPr>
            <p:cNvPr id="7249" name="Google Shape;7249;p7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79"/>
          <p:cNvGrpSpPr/>
          <p:nvPr/>
        </p:nvGrpSpPr>
        <p:grpSpPr>
          <a:xfrm>
            <a:off x="3952719" y="3665684"/>
            <a:ext cx="353645" cy="354586"/>
            <a:chOff x="-30345325" y="3918800"/>
            <a:chExt cx="291450" cy="292225"/>
          </a:xfrm>
        </p:grpSpPr>
        <p:sp>
          <p:nvSpPr>
            <p:cNvPr id="7252" name="Google Shape;7252;p7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79"/>
          <p:cNvGrpSpPr/>
          <p:nvPr/>
        </p:nvGrpSpPr>
        <p:grpSpPr>
          <a:xfrm>
            <a:off x="2172184" y="1821587"/>
            <a:ext cx="353645" cy="353645"/>
            <a:chOff x="-34763900" y="3561225"/>
            <a:chExt cx="291450" cy="291450"/>
          </a:xfrm>
        </p:grpSpPr>
        <p:sp>
          <p:nvSpPr>
            <p:cNvPr id="7258" name="Google Shape;7258;p7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1" name="Google Shape;7261;p79"/>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2" name="Google Shape;7262;p79"/>
          <p:cNvGrpSpPr/>
          <p:nvPr/>
        </p:nvGrpSpPr>
        <p:grpSpPr>
          <a:xfrm>
            <a:off x="827081" y="2730099"/>
            <a:ext cx="354586" cy="354586"/>
            <a:chOff x="-32927950" y="3227275"/>
            <a:chExt cx="292225" cy="292225"/>
          </a:xfrm>
        </p:grpSpPr>
        <p:sp>
          <p:nvSpPr>
            <p:cNvPr id="7263" name="Google Shape;7263;p7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79"/>
          <p:cNvGrpSpPr/>
          <p:nvPr/>
        </p:nvGrpSpPr>
        <p:grpSpPr>
          <a:xfrm>
            <a:off x="826596" y="3201213"/>
            <a:ext cx="355557" cy="353645"/>
            <a:chOff x="-32927950" y="3586425"/>
            <a:chExt cx="293025" cy="291450"/>
          </a:xfrm>
        </p:grpSpPr>
        <p:sp>
          <p:nvSpPr>
            <p:cNvPr id="7269" name="Google Shape;7269;p7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79"/>
          <p:cNvGrpSpPr/>
          <p:nvPr/>
        </p:nvGrpSpPr>
        <p:grpSpPr>
          <a:xfrm>
            <a:off x="827081" y="3665198"/>
            <a:ext cx="354586" cy="355557"/>
            <a:chOff x="-32927950" y="3944800"/>
            <a:chExt cx="292225" cy="293025"/>
          </a:xfrm>
        </p:grpSpPr>
        <p:sp>
          <p:nvSpPr>
            <p:cNvPr id="7275" name="Google Shape;7275;p7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79"/>
          <p:cNvGrpSpPr/>
          <p:nvPr/>
        </p:nvGrpSpPr>
        <p:grpSpPr>
          <a:xfrm>
            <a:off x="3055873" y="2730449"/>
            <a:ext cx="354586" cy="353888"/>
            <a:chOff x="-31094350" y="3194000"/>
            <a:chExt cx="292225" cy="291650"/>
          </a:xfrm>
        </p:grpSpPr>
        <p:sp>
          <p:nvSpPr>
            <p:cNvPr id="7285" name="Google Shape;7285;p7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79"/>
          <p:cNvGrpSpPr/>
          <p:nvPr/>
        </p:nvGrpSpPr>
        <p:grpSpPr>
          <a:xfrm>
            <a:off x="3056343" y="3200941"/>
            <a:ext cx="353645" cy="354191"/>
            <a:chOff x="-31093575" y="3552550"/>
            <a:chExt cx="291450" cy="291900"/>
          </a:xfrm>
        </p:grpSpPr>
        <p:sp>
          <p:nvSpPr>
            <p:cNvPr id="7294" name="Google Shape;7294;p7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79"/>
          <p:cNvGrpSpPr/>
          <p:nvPr/>
        </p:nvGrpSpPr>
        <p:grpSpPr>
          <a:xfrm>
            <a:off x="2182711" y="1380546"/>
            <a:ext cx="332593" cy="353645"/>
            <a:chOff x="-34755225" y="3202075"/>
            <a:chExt cx="274100" cy="291450"/>
          </a:xfrm>
        </p:grpSpPr>
        <p:sp>
          <p:nvSpPr>
            <p:cNvPr id="7299" name="Google Shape;7299;p7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79"/>
          <p:cNvGrpSpPr/>
          <p:nvPr/>
        </p:nvGrpSpPr>
        <p:grpSpPr>
          <a:xfrm>
            <a:off x="3056343" y="3666169"/>
            <a:ext cx="353645" cy="353615"/>
            <a:chOff x="-31093575" y="3911725"/>
            <a:chExt cx="291450" cy="291425"/>
          </a:xfrm>
        </p:grpSpPr>
        <p:sp>
          <p:nvSpPr>
            <p:cNvPr id="7307" name="Google Shape;7307;p7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79"/>
          <p:cNvGrpSpPr/>
          <p:nvPr/>
        </p:nvGrpSpPr>
        <p:grpSpPr>
          <a:xfrm>
            <a:off x="2165773" y="4123136"/>
            <a:ext cx="356497" cy="354586"/>
            <a:chOff x="-29946000" y="3183175"/>
            <a:chExt cx="293800" cy="292225"/>
          </a:xfrm>
        </p:grpSpPr>
        <p:sp>
          <p:nvSpPr>
            <p:cNvPr id="7310" name="Google Shape;7310;p7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79"/>
          <p:cNvGrpSpPr/>
          <p:nvPr/>
        </p:nvGrpSpPr>
        <p:grpSpPr>
          <a:xfrm>
            <a:off x="2610305" y="1380289"/>
            <a:ext cx="358408" cy="354161"/>
            <a:chOff x="-34408675" y="3202075"/>
            <a:chExt cx="295375" cy="291875"/>
          </a:xfrm>
        </p:grpSpPr>
        <p:sp>
          <p:nvSpPr>
            <p:cNvPr id="7317" name="Google Shape;7317;p7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9"/>
          <p:cNvGrpSpPr/>
          <p:nvPr/>
        </p:nvGrpSpPr>
        <p:grpSpPr>
          <a:xfrm>
            <a:off x="2612216" y="1820283"/>
            <a:ext cx="354586" cy="356254"/>
            <a:chOff x="-34405525" y="3558075"/>
            <a:chExt cx="292225" cy="293600"/>
          </a:xfrm>
        </p:grpSpPr>
        <p:sp>
          <p:nvSpPr>
            <p:cNvPr id="7322" name="Google Shape;7322;p7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9"/>
          <p:cNvGrpSpPr/>
          <p:nvPr/>
        </p:nvGrpSpPr>
        <p:grpSpPr>
          <a:xfrm>
            <a:off x="2611730" y="2256940"/>
            <a:ext cx="355557" cy="353615"/>
            <a:chOff x="-34406325" y="3919600"/>
            <a:chExt cx="293025" cy="291425"/>
          </a:xfrm>
        </p:grpSpPr>
        <p:sp>
          <p:nvSpPr>
            <p:cNvPr id="7326" name="Google Shape;7326;p7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79"/>
          <p:cNvGrpSpPr/>
          <p:nvPr/>
        </p:nvGrpSpPr>
        <p:grpSpPr>
          <a:xfrm>
            <a:off x="1275628" y="2736303"/>
            <a:ext cx="353645" cy="342179"/>
            <a:chOff x="-32568800" y="3232000"/>
            <a:chExt cx="291450" cy="282000"/>
          </a:xfrm>
        </p:grpSpPr>
        <p:sp>
          <p:nvSpPr>
            <p:cNvPr id="7334" name="Google Shape;7334;p7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79"/>
          <p:cNvGrpSpPr/>
          <p:nvPr/>
        </p:nvGrpSpPr>
        <p:grpSpPr>
          <a:xfrm>
            <a:off x="1275158" y="3201213"/>
            <a:ext cx="354586" cy="353645"/>
            <a:chOff x="-32569575" y="3586425"/>
            <a:chExt cx="292225" cy="291450"/>
          </a:xfrm>
        </p:grpSpPr>
        <p:sp>
          <p:nvSpPr>
            <p:cNvPr id="7337" name="Google Shape;7337;p7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79"/>
          <p:cNvGrpSpPr/>
          <p:nvPr/>
        </p:nvGrpSpPr>
        <p:grpSpPr>
          <a:xfrm>
            <a:off x="1266073" y="3665805"/>
            <a:ext cx="372756" cy="354343"/>
            <a:chOff x="-32576675" y="3944600"/>
            <a:chExt cx="307200" cy="292025"/>
          </a:xfrm>
        </p:grpSpPr>
        <p:sp>
          <p:nvSpPr>
            <p:cNvPr id="7340" name="Google Shape;7340;p7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79"/>
          <p:cNvGrpSpPr/>
          <p:nvPr/>
        </p:nvGrpSpPr>
        <p:grpSpPr>
          <a:xfrm>
            <a:off x="3511040" y="2730100"/>
            <a:ext cx="354586" cy="354586"/>
            <a:chOff x="-30735200" y="3192625"/>
            <a:chExt cx="292225" cy="292225"/>
          </a:xfrm>
        </p:grpSpPr>
        <p:sp>
          <p:nvSpPr>
            <p:cNvPr id="7343" name="Google Shape;7343;p7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79"/>
          <p:cNvGrpSpPr/>
          <p:nvPr/>
        </p:nvGrpSpPr>
        <p:grpSpPr>
          <a:xfrm>
            <a:off x="3511040" y="3201532"/>
            <a:ext cx="354586" cy="353008"/>
            <a:chOff x="-30735200" y="3552550"/>
            <a:chExt cx="292225" cy="290925"/>
          </a:xfrm>
        </p:grpSpPr>
        <p:sp>
          <p:nvSpPr>
            <p:cNvPr id="7351" name="Google Shape;7351;p7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79"/>
          <p:cNvGrpSpPr/>
          <p:nvPr/>
        </p:nvGrpSpPr>
        <p:grpSpPr>
          <a:xfrm>
            <a:off x="3511040" y="3666154"/>
            <a:ext cx="354586" cy="353645"/>
            <a:chOff x="-30735200" y="3910925"/>
            <a:chExt cx="292225" cy="291450"/>
          </a:xfrm>
        </p:grpSpPr>
        <p:sp>
          <p:nvSpPr>
            <p:cNvPr id="7354" name="Google Shape;7354;p7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6" name="Google Shape;7356;p79"/>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7" name="Google Shape;7357;p79"/>
          <p:cNvGrpSpPr/>
          <p:nvPr/>
        </p:nvGrpSpPr>
        <p:grpSpPr>
          <a:xfrm>
            <a:off x="4864547" y="1375808"/>
            <a:ext cx="358971" cy="359224"/>
            <a:chOff x="-57956275" y="3197925"/>
            <a:chExt cx="319000" cy="319225"/>
          </a:xfrm>
        </p:grpSpPr>
        <p:sp>
          <p:nvSpPr>
            <p:cNvPr id="7358" name="Google Shape;7358;p79"/>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9"/>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9"/>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9"/>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9"/>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9"/>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9"/>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79"/>
          <p:cNvGrpSpPr/>
          <p:nvPr/>
        </p:nvGrpSpPr>
        <p:grpSpPr>
          <a:xfrm>
            <a:off x="4886701" y="1832234"/>
            <a:ext cx="314662" cy="358971"/>
            <a:chOff x="-57940525" y="3590375"/>
            <a:chExt cx="279625" cy="319000"/>
          </a:xfrm>
        </p:grpSpPr>
        <p:sp>
          <p:nvSpPr>
            <p:cNvPr id="7366" name="Google Shape;7366;p79"/>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9"/>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9"/>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9"/>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9"/>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79"/>
          <p:cNvGrpSpPr/>
          <p:nvPr/>
        </p:nvGrpSpPr>
        <p:grpSpPr>
          <a:xfrm>
            <a:off x="4857582" y="2273605"/>
            <a:ext cx="358099" cy="358999"/>
            <a:chOff x="-57959425" y="3982600"/>
            <a:chExt cx="318225" cy="319025"/>
          </a:xfrm>
        </p:grpSpPr>
        <p:sp>
          <p:nvSpPr>
            <p:cNvPr id="7372" name="Google Shape;7372;p79"/>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9"/>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9"/>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9"/>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79"/>
          <p:cNvGrpSpPr/>
          <p:nvPr/>
        </p:nvGrpSpPr>
        <p:grpSpPr>
          <a:xfrm>
            <a:off x="7057749" y="1376934"/>
            <a:ext cx="357226" cy="357226"/>
            <a:chOff x="-55987225" y="3198925"/>
            <a:chExt cx="317450" cy="317450"/>
          </a:xfrm>
        </p:grpSpPr>
        <p:sp>
          <p:nvSpPr>
            <p:cNvPr id="7377" name="Google Shape;7377;p79"/>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9"/>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9"/>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9"/>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9"/>
          <p:cNvGrpSpPr/>
          <p:nvPr/>
        </p:nvGrpSpPr>
        <p:grpSpPr>
          <a:xfrm>
            <a:off x="7057749" y="1832965"/>
            <a:ext cx="357226" cy="357367"/>
            <a:chOff x="-55987225" y="3591025"/>
            <a:chExt cx="317450" cy="317575"/>
          </a:xfrm>
        </p:grpSpPr>
        <p:sp>
          <p:nvSpPr>
            <p:cNvPr id="7382" name="Google Shape;7382;p79"/>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9"/>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9"/>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9"/>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9"/>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79"/>
          <p:cNvGrpSpPr/>
          <p:nvPr/>
        </p:nvGrpSpPr>
        <p:grpSpPr>
          <a:xfrm>
            <a:off x="7071665" y="2273605"/>
            <a:ext cx="358999" cy="358999"/>
            <a:chOff x="-55988800" y="3982600"/>
            <a:chExt cx="319025" cy="319025"/>
          </a:xfrm>
        </p:grpSpPr>
        <p:sp>
          <p:nvSpPr>
            <p:cNvPr id="7388" name="Google Shape;7388;p79"/>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9"/>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9"/>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9"/>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9"/>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9"/>
          <p:cNvGrpSpPr/>
          <p:nvPr/>
        </p:nvGrpSpPr>
        <p:grpSpPr>
          <a:xfrm>
            <a:off x="5730184" y="2731562"/>
            <a:ext cx="356326" cy="358971"/>
            <a:chOff x="-54026025" y="3192625"/>
            <a:chExt cx="316650" cy="319000"/>
          </a:xfrm>
        </p:grpSpPr>
        <p:sp>
          <p:nvSpPr>
            <p:cNvPr id="7394" name="Google Shape;7394;p79"/>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9"/>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9"/>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9"/>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9"/>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9"/>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9"/>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9"/>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9"/>
          <p:cNvGrpSpPr/>
          <p:nvPr/>
        </p:nvGrpSpPr>
        <p:grpSpPr>
          <a:xfrm>
            <a:off x="5750130" y="3202536"/>
            <a:ext cx="316434" cy="358099"/>
            <a:chOff x="-54007925" y="3584850"/>
            <a:chExt cx="281200" cy="318225"/>
          </a:xfrm>
        </p:grpSpPr>
        <p:sp>
          <p:nvSpPr>
            <p:cNvPr id="7403" name="Google Shape;7403;p79"/>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9"/>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9"/>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9"/>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9"/>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9"/>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79"/>
          <p:cNvGrpSpPr/>
          <p:nvPr/>
        </p:nvGrpSpPr>
        <p:grpSpPr>
          <a:xfrm>
            <a:off x="5750130" y="3664421"/>
            <a:ext cx="316434" cy="358914"/>
            <a:chOff x="-54007925" y="3975575"/>
            <a:chExt cx="281200" cy="318950"/>
          </a:xfrm>
        </p:grpSpPr>
        <p:sp>
          <p:nvSpPr>
            <p:cNvPr id="7410" name="Google Shape;7410;p79"/>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9"/>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9"/>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9"/>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79"/>
          <p:cNvGrpSpPr/>
          <p:nvPr/>
        </p:nvGrpSpPr>
        <p:grpSpPr>
          <a:xfrm>
            <a:off x="7984996" y="2748891"/>
            <a:ext cx="274770" cy="358492"/>
            <a:chOff x="-52005775" y="3208025"/>
            <a:chExt cx="244175" cy="318575"/>
          </a:xfrm>
        </p:grpSpPr>
        <p:sp>
          <p:nvSpPr>
            <p:cNvPr id="7415" name="Google Shape;7415;p79"/>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9"/>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9"/>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9"/>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9"/>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9"/>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9"/>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9"/>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9"/>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9"/>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9"/>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79"/>
          <p:cNvGrpSpPr/>
          <p:nvPr/>
        </p:nvGrpSpPr>
        <p:grpSpPr>
          <a:xfrm>
            <a:off x="5291462" y="1376934"/>
            <a:ext cx="358099" cy="358099"/>
            <a:chOff x="-57568775" y="3198925"/>
            <a:chExt cx="318225" cy="318225"/>
          </a:xfrm>
        </p:grpSpPr>
        <p:sp>
          <p:nvSpPr>
            <p:cNvPr id="7427" name="Google Shape;7427;p79"/>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9"/>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9"/>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9"/>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9"/>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9"/>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79"/>
          <p:cNvGrpSpPr/>
          <p:nvPr/>
        </p:nvGrpSpPr>
        <p:grpSpPr>
          <a:xfrm>
            <a:off x="5313181" y="1832234"/>
            <a:ext cx="314662" cy="358099"/>
            <a:chOff x="-57549075" y="3590375"/>
            <a:chExt cx="279625" cy="318225"/>
          </a:xfrm>
        </p:grpSpPr>
        <p:sp>
          <p:nvSpPr>
            <p:cNvPr id="7434" name="Google Shape;7434;p79"/>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9"/>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9"/>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9"/>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79"/>
          <p:cNvGrpSpPr/>
          <p:nvPr/>
        </p:nvGrpSpPr>
        <p:grpSpPr>
          <a:xfrm>
            <a:off x="5305378" y="2273605"/>
            <a:ext cx="359871" cy="359871"/>
            <a:chOff x="-57570350" y="3982600"/>
            <a:chExt cx="319800" cy="319800"/>
          </a:xfrm>
        </p:grpSpPr>
        <p:sp>
          <p:nvSpPr>
            <p:cNvPr id="7439" name="Google Shape;7439;p79"/>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9"/>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9"/>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9"/>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79"/>
          <p:cNvGrpSpPr/>
          <p:nvPr/>
        </p:nvGrpSpPr>
        <p:grpSpPr>
          <a:xfrm>
            <a:off x="7520416" y="1376033"/>
            <a:ext cx="314662" cy="358999"/>
            <a:chOff x="-55576850" y="3198125"/>
            <a:chExt cx="279625" cy="319025"/>
          </a:xfrm>
        </p:grpSpPr>
        <p:sp>
          <p:nvSpPr>
            <p:cNvPr id="7444" name="Google Shape;7444;p79"/>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9"/>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9"/>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9"/>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79"/>
          <p:cNvGrpSpPr/>
          <p:nvPr/>
        </p:nvGrpSpPr>
        <p:grpSpPr>
          <a:xfrm>
            <a:off x="7497812" y="1832009"/>
            <a:ext cx="359871" cy="358324"/>
            <a:chOff x="-55596550" y="3590175"/>
            <a:chExt cx="319800" cy="318425"/>
          </a:xfrm>
        </p:grpSpPr>
        <p:sp>
          <p:nvSpPr>
            <p:cNvPr id="7449" name="Google Shape;7449;p79"/>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9"/>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9"/>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9"/>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79"/>
          <p:cNvGrpSpPr/>
          <p:nvPr/>
        </p:nvGrpSpPr>
        <p:grpSpPr>
          <a:xfrm>
            <a:off x="7513049" y="2273351"/>
            <a:ext cx="358999" cy="359252"/>
            <a:chOff x="-55595775" y="3982375"/>
            <a:chExt cx="319025" cy="319250"/>
          </a:xfrm>
        </p:grpSpPr>
        <p:sp>
          <p:nvSpPr>
            <p:cNvPr id="7454" name="Google Shape;7454;p79"/>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9"/>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9"/>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9"/>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9"/>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9"/>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79"/>
          <p:cNvGrpSpPr/>
          <p:nvPr/>
        </p:nvGrpSpPr>
        <p:grpSpPr>
          <a:xfrm>
            <a:off x="6170232" y="2731562"/>
            <a:ext cx="358999" cy="358099"/>
            <a:chOff x="-53635375" y="3192625"/>
            <a:chExt cx="319025" cy="318225"/>
          </a:xfrm>
        </p:grpSpPr>
        <p:sp>
          <p:nvSpPr>
            <p:cNvPr id="7461" name="Google Shape;7461;p79"/>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9"/>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9"/>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79"/>
          <p:cNvGrpSpPr/>
          <p:nvPr/>
        </p:nvGrpSpPr>
        <p:grpSpPr>
          <a:xfrm>
            <a:off x="6192401" y="3202536"/>
            <a:ext cx="314662" cy="358999"/>
            <a:chOff x="-53615675" y="3584850"/>
            <a:chExt cx="279625" cy="319025"/>
          </a:xfrm>
        </p:grpSpPr>
        <p:sp>
          <p:nvSpPr>
            <p:cNvPr id="7465" name="Google Shape;7465;p79"/>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9"/>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9"/>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79"/>
          <p:cNvGrpSpPr/>
          <p:nvPr/>
        </p:nvGrpSpPr>
        <p:grpSpPr>
          <a:xfrm>
            <a:off x="6170246" y="3665461"/>
            <a:ext cx="358971" cy="357874"/>
            <a:chOff x="-53634575" y="3976500"/>
            <a:chExt cx="319000" cy="318025"/>
          </a:xfrm>
        </p:grpSpPr>
        <p:sp>
          <p:nvSpPr>
            <p:cNvPr id="7469" name="Google Shape;7469;p79"/>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9"/>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9"/>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9"/>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9"/>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9"/>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9"/>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9"/>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79"/>
          <p:cNvGrpSpPr/>
          <p:nvPr/>
        </p:nvGrpSpPr>
        <p:grpSpPr>
          <a:xfrm>
            <a:off x="7965050" y="3208415"/>
            <a:ext cx="314662" cy="358436"/>
            <a:chOff x="-52023900" y="3590075"/>
            <a:chExt cx="279625" cy="318525"/>
          </a:xfrm>
        </p:grpSpPr>
        <p:sp>
          <p:nvSpPr>
            <p:cNvPr id="7478" name="Google Shape;7478;p79"/>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9"/>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9"/>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9"/>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9"/>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9"/>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9"/>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9"/>
          <p:cNvGrpSpPr/>
          <p:nvPr/>
        </p:nvGrpSpPr>
        <p:grpSpPr>
          <a:xfrm>
            <a:off x="5728292" y="1376934"/>
            <a:ext cx="358971" cy="358971"/>
            <a:chOff x="-57173375" y="3198925"/>
            <a:chExt cx="319000" cy="319000"/>
          </a:xfrm>
        </p:grpSpPr>
        <p:sp>
          <p:nvSpPr>
            <p:cNvPr id="7486" name="Google Shape;7486;p79"/>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9"/>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9"/>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9"/>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79"/>
          <p:cNvGrpSpPr/>
          <p:nvPr/>
        </p:nvGrpSpPr>
        <p:grpSpPr>
          <a:xfrm>
            <a:off x="5729178" y="1854374"/>
            <a:ext cx="357198" cy="314690"/>
            <a:chOff x="-57176525" y="3610050"/>
            <a:chExt cx="317425" cy="279650"/>
          </a:xfrm>
        </p:grpSpPr>
        <p:sp>
          <p:nvSpPr>
            <p:cNvPr id="7491" name="Google Shape;7491;p79"/>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9"/>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9"/>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9"/>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9"/>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79"/>
          <p:cNvGrpSpPr/>
          <p:nvPr/>
        </p:nvGrpSpPr>
        <p:grpSpPr>
          <a:xfrm>
            <a:off x="7939633" y="1376934"/>
            <a:ext cx="358099" cy="356326"/>
            <a:chOff x="-55202750" y="3198925"/>
            <a:chExt cx="318225" cy="316650"/>
          </a:xfrm>
        </p:grpSpPr>
        <p:sp>
          <p:nvSpPr>
            <p:cNvPr id="7497" name="Google Shape;7497;p79"/>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9"/>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79"/>
          <p:cNvGrpSpPr/>
          <p:nvPr/>
        </p:nvGrpSpPr>
        <p:grpSpPr>
          <a:xfrm>
            <a:off x="7950267" y="1832234"/>
            <a:ext cx="336830" cy="358099"/>
            <a:chOff x="-55194875" y="3590375"/>
            <a:chExt cx="299325" cy="318225"/>
          </a:xfrm>
        </p:grpSpPr>
        <p:sp>
          <p:nvSpPr>
            <p:cNvPr id="7500" name="Google Shape;7500;p79"/>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9"/>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9"/>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9"/>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9"/>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79"/>
          <p:cNvGrpSpPr/>
          <p:nvPr/>
        </p:nvGrpSpPr>
        <p:grpSpPr>
          <a:xfrm>
            <a:off x="7954884" y="2274505"/>
            <a:ext cx="357198" cy="357198"/>
            <a:chOff x="-55203525" y="3983400"/>
            <a:chExt cx="317425" cy="317425"/>
          </a:xfrm>
        </p:grpSpPr>
        <p:sp>
          <p:nvSpPr>
            <p:cNvPr id="7506" name="Google Shape;7506;p79"/>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9"/>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9"/>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79"/>
          <p:cNvGrpSpPr/>
          <p:nvPr/>
        </p:nvGrpSpPr>
        <p:grpSpPr>
          <a:xfrm>
            <a:off x="6621365" y="2731562"/>
            <a:ext cx="335930" cy="358971"/>
            <a:chOff x="-53232900" y="3192625"/>
            <a:chExt cx="298525" cy="319000"/>
          </a:xfrm>
        </p:grpSpPr>
        <p:sp>
          <p:nvSpPr>
            <p:cNvPr id="7510" name="Google Shape;7510;p79"/>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9"/>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9"/>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9"/>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9"/>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9"/>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9"/>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9"/>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79"/>
          <p:cNvGrpSpPr/>
          <p:nvPr/>
        </p:nvGrpSpPr>
        <p:grpSpPr>
          <a:xfrm>
            <a:off x="6610731" y="3202536"/>
            <a:ext cx="357198" cy="356326"/>
            <a:chOff x="-53242350" y="3584850"/>
            <a:chExt cx="317425" cy="316650"/>
          </a:xfrm>
        </p:grpSpPr>
        <p:sp>
          <p:nvSpPr>
            <p:cNvPr id="7519" name="Google Shape;7519;p79"/>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9"/>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9"/>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9"/>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9"/>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79"/>
          <p:cNvGrpSpPr/>
          <p:nvPr/>
        </p:nvGrpSpPr>
        <p:grpSpPr>
          <a:xfrm>
            <a:off x="6631999" y="3665236"/>
            <a:ext cx="314662" cy="358999"/>
            <a:chOff x="-53224225" y="3976300"/>
            <a:chExt cx="279625" cy="319025"/>
          </a:xfrm>
        </p:grpSpPr>
        <p:sp>
          <p:nvSpPr>
            <p:cNvPr id="7525" name="Google Shape;7525;p79"/>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9"/>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9"/>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9"/>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9"/>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9"/>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9"/>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79"/>
          <p:cNvGrpSpPr/>
          <p:nvPr/>
        </p:nvGrpSpPr>
        <p:grpSpPr>
          <a:xfrm>
            <a:off x="7942896" y="3672917"/>
            <a:ext cx="358971" cy="358408"/>
            <a:chOff x="-52043575" y="3983125"/>
            <a:chExt cx="319000" cy="318500"/>
          </a:xfrm>
        </p:grpSpPr>
        <p:sp>
          <p:nvSpPr>
            <p:cNvPr id="7533" name="Google Shape;7533;p79"/>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9"/>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9"/>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9"/>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9"/>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9"/>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9"/>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9"/>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9"/>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79"/>
          <p:cNvGrpSpPr/>
          <p:nvPr/>
        </p:nvGrpSpPr>
        <p:grpSpPr>
          <a:xfrm>
            <a:off x="6196836" y="1376934"/>
            <a:ext cx="314662" cy="358971"/>
            <a:chOff x="-56766175" y="3198925"/>
            <a:chExt cx="279625" cy="319000"/>
          </a:xfrm>
        </p:grpSpPr>
        <p:sp>
          <p:nvSpPr>
            <p:cNvPr id="7543" name="Google Shape;7543;p79"/>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9"/>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9"/>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9"/>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9"/>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9"/>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9"/>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79"/>
          <p:cNvGrpSpPr/>
          <p:nvPr/>
        </p:nvGrpSpPr>
        <p:grpSpPr>
          <a:xfrm>
            <a:off x="6195950" y="1832234"/>
            <a:ext cx="316434" cy="358099"/>
            <a:chOff x="-56766175" y="3590375"/>
            <a:chExt cx="281200" cy="318225"/>
          </a:xfrm>
        </p:grpSpPr>
        <p:sp>
          <p:nvSpPr>
            <p:cNvPr id="7551" name="Google Shape;7551;p79"/>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9"/>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9"/>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9"/>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79"/>
          <p:cNvGrpSpPr/>
          <p:nvPr/>
        </p:nvGrpSpPr>
        <p:grpSpPr>
          <a:xfrm>
            <a:off x="6232906" y="2273605"/>
            <a:ext cx="272126" cy="358099"/>
            <a:chOff x="-56747275" y="3982600"/>
            <a:chExt cx="241825" cy="318225"/>
          </a:xfrm>
        </p:grpSpPr>
        <p:sp>
          <p:nvSpPr>
            <p:cNvPr id="7556" name="Google Shape;7556;p79"/>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9"/>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9"/>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9"/>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9"/>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9"/>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9"/>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79"/>
          <p:cNvGrpSpPr/>
          <p:nvPr/>
        </p:nvGrpSpPr>
        <p:grpSpPr>
          <a:xfrm>
            <a:off x="4840657" y="3215842"/>
            <a:ext cx="358999" cy="342991"/>
            <a:chOff x="-54812875" y="3596675"/>
            <a:chExt cx="319025" cy="304800"/>
          </a:xfrm>
        </p:grpSpPr>
        <p:sp>
          <p:nvSpPr>
            <p:cNvPr id="7564" name="Google Shape;7564;p79"/>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9"/>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9"/>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9"/>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9"/>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9"/>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9"/>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1" name="Google Shape;7571;p79"/>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9"/>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3" name="Google Shape;7573;p79"/>
          <p:cNvGrpSpPr/>
          <p:nvPr/>
        </p:nvGrpSpPr>
        <p:grpSpPr>
          <a:xfrm>
            <a:off x="4862826" y="3672326"/>
            <a:ext cx="314662" cy="358099"/>
            <a:chOff x="-54793175" y="3982600"/>
            <a:chExt cx="279625" cy="318225"/>
          </a:xfrm>
        </p:grpSpPr>
        <p:sp>
          <p:nvSpPr>
            <p:cNvPr id="7574" name="Google Shape;7574;p79"/>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9"/>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9"/>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9"/>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9"/>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9"/>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9"/>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79"/>
          <p:cNvGrpSpPr/>
          <p:nvPr/>
        </p:nvGrpSpPr>
        <p:grpSpPr>
          <a:xfrm>
            <a:off x="7074284" y="2731562"/>
            <a:ext cx="314662" cy="358099"/>
            <a:chOff x="-52832000" y="3192625"/>
            <a:chExt cx="279625" cy="318225"/>
          </a:xfrm>
        </p:grpSpPr>
        <p:sp>
          <p:nvSpPr>
            <p:cNvPr id="7582" name="Google Shape;7582;p79"/>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9"/>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9"/>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9"/>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9"/>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9"/>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9"/>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9"/>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79"/>
          <p:cNvGrpSpPr/>
          <p:nvPr/>
        </p:nvGrpSpPr>
        <p:grpSpPr>
          <a:xfrm>
            <a:off x="5760817" y="2272929"/>
            <a:ext cx="323524" cy="358774"/>
            <a:chOff x="-57162350" y="3982000"/>
            <a:chExt cx="287500" cy="318825"/>
          </a:xfrm>
        </p:grpSpPr>
        <p:sp>
          <p:nvSpPr>
            <p:cNvPr id="7591" name="Google Shape;7591;p79"/>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9"/>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9"/>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9"/>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9"/>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9"/>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9"/>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9"/>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9"/>
          <p:cNvGrpSpPr/>
          <p:nvPr/>
        </p:nvGrpSpPr>
        <p:grpSpPr>
          <a:xfrm>
            <a:off x="7052130" y="3203436"/>
            <a:ext cx="358971" cy="357198"/>
            <a:chOff x="-52851675" y="3585650"/>
            <a:chExt cx="319000" cy="317425"/>
          </a:xfrm>
        </p:grpSpPr>
        <p:sp>
          <p:nvSpPr>
            <p:cNvPr id="7600" name="Google Shape;7600;p79"/>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9"/>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9"/>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9"/>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9"/>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9"/>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79"/>
          <p:cNvGrpSpPr/>
          <p:nvPr/>
        </p:nvGrpSpPr>
        <p:grpSpPr>
          <a:xfrm>
            <a:off x="7074284" y="3665236"/>
            <a:ext cx="314662" cy="358999"/>
            <a:chOff x="-52832000" y="3976300"/>
            <a:chExt cx="279625" cy="319025"/>
          </a:xfrm>
        </p:grpSpPr>
        <p:sp>
          <p:nvSpPr>
            <p:cNvPr id="7607" name="Google Shape;7607;p79"/>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9"/>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9"/>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9"/>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9"/>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79"/>
          <p:cNvGrpSpPr/>
          <p:nvPr/>
        </p:nvGrpSpPr>
        <p:grpSpPr>
          <a:xfrm>
            <a:off x="6191490" y="4119884"/>
            <a:ext cx="316434" cy="358099"/>
            <a:chOff x="-51633225" y="3198925"/>
            <a:chExt cx="281200" cy="318225"/>
          </a:xfrm>
        </p:grpSpPr>
        <p:sp>
          <p:nvSpPr>
            <p:cNvPr id="7613" name="Google Shape;7613;p79"/>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9"/>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9"/>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9"/>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9"/>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9"/>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9"/>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79"/>
          <p:cNvGrpSpPr/>
          <p:nvPr/>
        </p:nvGrpSpPr>
        <p:grpSpPr>
          <a:xfrm>
            <a:off x="6610314" y="1377806"/>
            <a:ext cx="365188" cy="357226"/>
            <a:chOff x="-56396775" y="3199700"/>
            <a:chExt cx="324525" cy="317450"/>
          </a:xfrm>
        </p:grpSpPr>
        <p:sp>
          <p:nvSpPr>
            <p:cNvPr id="7621" name="Google Shape;7621;p79"/>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9"/>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9"/>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9"/>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9"/>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9"/>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79"/>
          <p:cNvGrpSpPr/>
          <p:nvPr/>
        </p:nvGrpSpPr>
        <p:grpSpPr>
          <a:xfrm>
            <a:off x="6613408" y="1843740"/>
            <a:ext cx="358999" cy="335958"/>
            <a:chOff x="-56394425" y="3600600"/>
            <a:chExt cx="319025" cy="298550"/>
          </a:xfrm>
        </p:grpSpPr>
        <p:sp>
          <p:nvSpPr>
            <p:cNvPr id="7628" name="Google Shape;7628;p79"/>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9"/>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9"/>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9"/>
          <p:cNvGrpSpPr/>
          <p:nvPr/>
        </p:nvGrpSpPr>
        <p:grpSpPr>
          <a:xfrm>
            <a:off x="6644175" y="2274505"/>
            <a:ext cx="327068" cy="357198"/>
            <a:chOff x="-56379450" y="3983400"/>
            <a:chExt cx="290650" cy="317425"/>
          </a:xfrm>
        </p:grpSpPr>
        <p:sp>
          <p:nvSpPr>
            <p:cNvPr id="7632" name="Google Shape;7632;p79"/>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9"/>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9"/>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9"/>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9"/>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9"/>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9"/>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9"/>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79"/>
          <p:cNvGrpSpPr/>
          <p:nvPr/>
        </p:nvGrpSpPr>
        <p:grpSpPr>
          <a:xfrm>
            <a:off x="5307879" y="2738651"/>
            <a:ext cx="316434" cy="358971"/>
            <a:chOff x="-54401725" y="3198925"/>
            <a:chExt cx="281200" cy="319000"/>
          </a:xfrm>
        </p:grpSpPr>
        <p:sp>
          <p:nvSpPr>
            <p:cNvPr id="7641" name="Google Shape;7641;p79"/>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9"/>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9"/>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9"/>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9"/>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9"/>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9"/>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9"/>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9"/>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9"/>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9"/>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79"/>
          <p:cNvGrpSpPr/>
          <p:nvPr/>
        </p:nvGrpSpPr>
        <p:grpSpPr>
          <a:xfrm>
            <a:off x="5308766" y="3208753"/>
            <a:ext cx="314662" cy="358099"/>
            <a:chOff x="-54401725" y="3590375"/>
            <a:chExt cx="279625" cy="318225"/>
          </a:xfrm>
        </p:grpSpPr>
        <p:sp>
          <p:nvSpPr>
            <p:cNvPr id="7653" name="Google Shape;7653;p79"/>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9"/>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9"/>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9"/>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9"/>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9"/>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79"/>
          <p:cNvGrpSpPr/>
          <p:nvPr/>
        </p:nvGrpSpPr>
        <p:grpSpPr>
          <a:xfrm>
            <a:off x="5306557" y="3672326"/>
            <a:ext cx="319079" cy="358099"/>
            <a:chOff x="-54403300" y="3982600"/>
            <a:chExt cx="283550" cy="318225"/>
          </a:xfrm>
        </p:grpSpPr>
        <p:sp>
          <p:nvSpPr>
            <p:cNvPr id="7660" name="Google Shape;7660;p79"/>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9"/>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9"/>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9"/>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9"/>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79"/>
          <p:cNvGrpSpPr/>
          <p:nvPr/>
        </p:nvGrpSpPr>
        <p:grpSpPr>
          <a:xfrm>
            <a:off x="7493951" y="2733559"/>
            <a:ext cx="356298" cy="356973"/>
            <a:chOff x="-52458650" y="3194400"/>
            <a:chExt cx="316625" cy="317225"/>
          </a:xfrm>
        </p:grpSpPr>
        <p:sp>
          <p:nvSpPr>
            <p:cNvPr id="7666" name="Google Shape;7666;p79"/>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9"/>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9"/>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9"/>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9"/>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9"/>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9"/>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9"/>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79"/>
          <p:cNvGrpSpPr/>
          <p:nvPr/>
        </p:nvGrpSpPr>
        <p:grpSpPr>
          <a:xfrm>
            <a:off x="4862826" y="2738651"/>
            <a:ext cx="314662" cy="358971"/>
            <a:chOff x="-54793175" y="3198925"/>
            <a:chExt cx="279625" cy="319000"/>
          </a:xfrm>
        </p:grpSpPr>
        <p:sp>
          <p:nvSpPr>
            <p:cNvPr id="7675" name="Google Shape;7675;p79"/>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9"/>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9"/>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9"/>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79"/>
          <p:cNvGrpSpPr/>
          <p:nvPr/>
        </p:nvGrpSpPr>
        <p:grpSpPr>
          <a:xfrm>
            <a:off x="7503249" y="3202536"/>
            <a:ext cx="337703" cy="357845"/>
            <a:chOff x="-52450000" y="3584850"/>
            <a:chExt cx="300100" cy="318000"/>
          </a:xfrm>
        </p:grpSpPr>
        <p:sp>
          <p:nvSpPr>
            <p:cNvPr id="7683" name="Google Shape;7683;p79"/>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9"/>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9"/>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9"/>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79"/>
          <p:cNvGrpSpPr/>
          <p:nvPr/>
        </p:nvGrpSpPr>
        <p:grpSpPr>
          <a:xfrm>
            <a:off x="7514769" y="3667009"/>
            <a:ext cx="314662" cy="357226"/>
            <a:chOff x="-52440550" y="3977875"/>
            <a:chExt cx="279625" cy="317450"/>
          </a:xfrm>
        </p:grpSpPr>
        <p:sp>
          <p:nvSpPr>
            <p:cNvPr id="7691" name="Google Shape;7691;p79"/>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9"/>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9"/>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9"/>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9"/>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9"/>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9"/>
          <p:cNvGrpSpPr/>
          <p:nvPr/>
        </p:nvGrpSpPr>
        <p:grpSpPr>
          <a:xfrm>
            <a:off x="6626703" y="4123215"/>
            <a:ext cx="314662" cy="358999"/>
            <a:chOff x="-51623775" y="3584850"/>
            <a:chExt cx="279625" cy="319025"/>
          </a:xfrm>
        </p:grpSpPr>
        <p:sp>
          <p:nvSpPr>
            <p:cNvPr id="7700" name="Google Shape;7700;p79"/>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9"/>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9"/>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9"/>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9"/>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9"/>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9"/>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9"/>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9" name="Google Shape;7709;p79"/>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710" name="Google Shape;7710;p79"/>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14"/>
        <p:cNvGrpSpPr/>
        <p:nvPr/>
      </p:nvGrpSpPr>
      <p:grpSpPr>
        <a:xfrm>
          <a:off x="0" y="0"/>
          <a:ext cx="0" cy="0"/>
          <a:chOff x="0" y="0"/>
          <a:chExt cx="0" cy="0"/>
        </a:xfrm>
      </p:grpSpPr>
      <p:grpSp>
        <p:nvGrpSpPr>
          <p:cNvPr id="7715" name="Google Shape;7715;p80"/>
          <p:cNvGrpSpPr/>
          <p:nvPr/>
        </p:nvGrpSpPr>
        <p:grpSpPr>
          <a:xfrm>
            <a:off x="866775" y="1386849"/>
            <a:ext cx="276003" cy="357300"/>
            <a:chOff x="-50469125" y="3183175"/>
            <a:chExt cx="233150" cy="301825"/>
          </a:xfrm>
        </p:grpSpPr>
        <p:sp>
          <p:nvSpPr>
            <p:cNvPr id="7716" name="Google Shape;7716;p80"/>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0"/>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0"/>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80"/>
          <p:cNvGrpSpPr/>
          <p:nvPr/>
        </p:nvGrpSpPr>
        <p:grpSpPr>
          <a:xfrm>
            <a:off x="826674" y="1822251"/>
            <a:ext cx="356205" cy="355288"/>
            <a:chOff x="-50504575" y="3550975"/>
            <a:chExt cx="300900" cy="300125"/>
          </a:xfrm>
        </p:grpSpPr>
        <p:sp>
          <p:nvSpPr>
            <p:cNvPr id="7720" name="Google Shape;7720;p80"/>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0"/>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0"/>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0"/>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0"/>
          <p:cNvGrpSpPr/>
          <p:nvPr/>
        </p:nvGrpSpPr>
        <p:grpSpPr>
          <a:xfrm>
            <a:off x="826674" y="2260493"/>
            <a:ext cx="356205" cy="354341"/>
            <a:chOff x="-50503000" y="3921175"/>
            <a:chExt cx="300900" cy="299325"/>
          </a:xfrm>
        </p:grpSpPr>
        <p:sp>
          <p:nvSpPr>
            <p:cNvPr id="7725" name="Google Shape;7725;p80"/>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0"/>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0"/>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0"/>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0"/>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80"/>
          <p:cNvGrpSpPr/>
          <p:nvPr/>
        </p:nvGrpSpPr>
        <p:grpSpPr>
          <a:xfrm>
            <a:off x="3030727" y="1406411"/>
            <a:ext cx="355258" cy="356205"/>
            <a:chOff x="-48630025" y="3199700"/>
            <a:chExt cx="300100" cy="300900"/>
          </a:xfrm>
        </p:grpSpPr>
        <p:sp>
          <p:nvSpPr>
            <p:cNvPr id="7731" name="Google Shape;7731;p80"/>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0"/>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0"/>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80"/>
          <p:cNvGrpSpPr/>
          <p:nvPr/>
        </p:nvGrpSpPr>
        <p:grpSpPr>
          <a:xfrm>
            <a:off x="3030727" y="1843707"/>
            <a:ext cx="355258" cy="355258"/>
            <a:chOff x="-48630025" y="3569100"/>
            <a:chExt cx="300100" cy="300100"/>
          </a:xfrm>
        </p:grpSpPr>
        <p:sp>
          <p:nvSpPr>
            <p:cNvPr id="7735" name="Google Shape;7735;p80"/>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0"/>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0"/>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0"/>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0"/>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0"/>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0"/>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0"/>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0"/>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0"/>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80"/>
          <p:cNvGrpSpPr/>
          <p:nvPr/>
        </p:nvGrpSpPr>
        <p:grpSpPr>
          <a:xfrm>
            <a:off x="3031201" y="2281003"/>
            <a:ext cx="354311" cy="353394"/>
            <a:chOff x="-48629225" y="3938500"/>
            <a:chExt cx="299300" cy="298525"/>
          </a:xfrm>
        </p:grpSpPr>
        <p:sp>
          <p:nvSpPr>
            <p:cNvPr id="7746" name="Google Shape;7746;p80"/>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0"/>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0"/>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0"/>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80"/>
          <p:cNvGrpSpPr/>
          <p:nvPr/>
        </p:nvGrpSpPr>
        <p:grpSpPr>
          <a:xfrm>
            <a:off x="1766604" y="2752344"/>
            <a:ext cx="311458" cy="354341"/>
            <a:chOff x="-46762575" y="3200500"/>
            <a:chExt cx="263100" cy="299325"/>
          </a:xfrm>
        </p:grpSpPr>
        <p:sp>
          <p:nvSpPr>
            <p:cNvPr id="7751" name="Google Shape;7751;p80"/>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0"/>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0"/>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0"/>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0"/>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80"/>
          <p:cNvGrpSpPr/>
          <p:nvPr/>
        </p:nvGrpSpPr>
        <p:grpSpPr>
          <a:xfrm>
            <a:off x="1744689" y="3211066"/>
            <a:ext cx="355288" cy="312375"/>
            <a:chOff x="-46779900" y="3588000"/>
            <a:chExt cx="300125" cy="263875"/>
          </a:xfrm>
        </p:grpSpPr>
        <p:sp>
          <p:nvSpPr>
            <p:cNvPr id="7757" name="Google Shape;7757;p80"/>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0"/>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0"/>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0"/>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80"/>
          <p:cNvGrpSpPr/>
          <p:nvPr/>
        </p:nvGrpSpPr>
        <p:grpSpPr>
          <a:xfrm>
            <a:off x="1745162" y="3625988"/>
            <a:ext cx="354341" cy="353394"/>
            <a:chOff x="-46779100" y="3938500"/>
            <a:chExt cx="299325" cy="298525"/>
          </a:xfrm>
        </p:grpSpPr>
        <p:sp>
          <p:nvSpPr>
            <p:cNvPr id="7762" name="Google Shape;7762;p80"/>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0"/>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80"/>
          <p:cNvGrpSpPr/>
          <p:nvPr/>
        </p:nvGrpSpPr>
        <p:grpSpPr>
          <a:xfrm>
            <a:off x="3952900" y="2758855"/>
            <a:ext cx="355258" cy="355288"/>
            <a:chOff x="-44924250" y="3206000"/>
            <a:chExt cx="300100" cy="300125"/>
          </a:xfrm>
        </p:grpSpPr>
        <p:sp>
          <p:nvSpPr>
            <p:cNvPr id="7765" name="Google Shape;7765;p80"/>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0"/>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0"/>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0"/>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0"/>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80"/>
          <p:cNvGrpSpPr/>
          <p:nvPr/>
        </p:nvGrpSpPr>
        <p:grpSpPr>
          <a:xfrm>
            <a:off x="1267386" y="1386849"/>
            <a:ext cx="355258" cy="355258"/>
            <a:chOff x="-50134375" y="3183175"/>
            <a:chExt cx="300100" cy="300100"/>
          </a:xfrm>
        </p:grpSpPr>
        <p:sp>
          <p:nvSpPr>
            <p:cNvPr id="7771" name="Google Shape;7771;p80"/>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0"/>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0"/>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0"/>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0"/>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0"/>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0"/>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0"/>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0"/>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0"/>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80"/>
          <p:cNvGrpSpPr/>
          <p:nvPr/>
        </p:nvGrpSpPr>
        <p:grpSpPr>
          <a:xfrm>
            <a:off x="1267386" y="1822251"/>
            <a:ext cx="355258" cy="355288"/>
            <a:chOff x="-50134375" y="3550975"/>
            <a:chExt cx="300100" cy="300125"/>
          </a:xfrm>
        </p:grpSpPr>
        <p:sp>
          <p:nvSpPr>
            <p:cNvPr id="7782" name="Google Shape;7782;p80"/>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0"/>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80"/>
          <p:cNvGrpSpPr/>
          <p:nvPr/>
        </p:nvGrpSpPr>
        <p:grpSpPr>
          <a:xfrm>
            <a:off x="1267386" y="2259783"/>
            <a:ext cx="355258" cy="355051"/>
            <a:chOff x="-50134375" y="3920575"/>
            <a:chExt cx="300100" cy="299925"/>
          </a:xfrm>
        </p:grpSpPr>
        <p:sp>
          <p:nvSpPr>
            <p:cNvPr id="7785" name="Google Shape;7785;p80"/>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0"/>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0"/>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80"/>
          <p:cNvGrpSpPr/>
          <p:nvPr/>
        </p:nvGrpSpPr>
        <p:grpSpPr>
          <a:xfrm>
            <a:off x="3478110" y="1407358"/>
            <a:ext cx="357123" cy="355258"/>
            <a:chOff x="-48262200" y="3200500"/>
            <a:chExt cx="301675" cy="300100"/>
          </a:xfrm>
        </p:grpSpPr>
        <p:sp>
          <p:nvSpPr>
            <p:cNvPr id="7789" name="Google Shape;7789;p80"/>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0"/>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0"/>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0"/>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0"/>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0"/>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0"/>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0"/>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0"/>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80"/>
          <p:cNvGrpSpPr/>
          <p:nvPr/>
        </p:nvGrpSpPr>
        <p:grpSpPr>
          <a:xfrm>
            <a:off x="3507483" y="1844447"/>
            <a:ext cx="298377" cy="354519"/>
            <a:chOff x="-48233050" y="3569725"/>
            <a:chExt cx="252050" cy="299475"/>
          </a:xfrm>
        </p:grpSpPr>
        <p:sp>
          <p:nvSpPr>
            <p:cNvPr id="7799" name="Google Shape;7799;p8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80"/>
          <p:cNvGrpSpPr/>
          <p:nvPr/>
        </p:nvGrpSpPr>
        <p:grpSpPr>
          <a:xfrm>
            <a:off x="3531248" y="2278191"/>
            <a:ext cx="250847" cy="358070"/>
            <a:chOff x="-48216525" y="3936125"/>
            <a:chExt cx="211900" cy="302475"/>
          </a:xfrm>
        </p:grpSpPr>
        <p:sp>
          <p:nvSpPr>
            <p:cNvPr id="7803" name="Google Shape;7803;p80"/>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0"/>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0"/>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0"/>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80"/>
          <p:cNvGrpSpPr/>
          <p:nvPr/>
        </p:nvGrpSpPr>
        <p:grpSpPr>
          <a:xfrm>
            <a:off x="2186966" y="2753261"/>
            <a:ext cx="355258" cy="355288"/>
            <a:chOff x="-46410500" y="3201275"/>
            <a:chExt cx="300100" cy="300125"/>
          </a:xfrm>
        </p:grpSpPr>
        <p:sp>
          <p:nvSpPr>
            <p:cNvPr id="7808" name="Google Shape;7808;p80"/>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0"/>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0"/>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0"/>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0"/>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80"/>
          <p:cNvGrpSpPr/>
          <p:nvPr/>
        </p:nvGrpSpPr>
        <p:grpSpPr>
          <a:xfrm>
            <a:off x="2186966" y="3188692"/>
            <a:ext cx="355258" cy="356205"/>
            <a:chOff x="-46409700" y="3569100"/>
            <a:chExt cx="300100" cy="300900"/>
          </a:xfrm>
        </p:grpSpPr>
        <p:sp>
          <p:nvSpPr>
            <p:cNvPr id="7814" name="Google Shape;7814;p80"/>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0"/>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0"/>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0"/>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0"/>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80"/>
          <p:cNvGrpSpPr/>
          <p:nvPr/>
        </p:nvGrpSpPr>
        <p:grpSpPr>
          <a:xfrm>
            <a:off x="2174847" y="3624124"/>
            <a:ext cx="379497" cy="358070"/>
            <a:chOff x="-46422300" y="3936925"/>
            <a:chExt cx="320575" cy="302475"/>
          </a:xfrm>
        </p:grpSpPr>
        <p:sp>
          <p:nvSpPr>
            <p:cNvPr id="7820" name="Google Shape;7820;p80"/>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0"/>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80"/>
          <p:cNvGrpSpPr/>
          <p:nvPr/>
        </p:nvGrpSpPr>
        <p:grpSpPr>
          <a:xfrm>
            <a:off x="3952426" y="3178452"/>
            <a:ext cx="356205" cy="355258"/>
            <a:chOff x="-44914800" y="3560450"/>
            <a:chExt cx="300900" cy="300100"/>
          </a:xfrm>
        </p:grpSpPr>
        <p:sp>
          <p:nvSpPr>
            <p:cNvPr id="7823" name="Google Shape;7823;p80"/>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0"/>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0"/>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0"/>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0"/>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80"/>
          <p:cNvGrpSpPr/>
          <p:nvPr/>
        </p:nvGrpSpPr>
        <p:grpSpPr>
          <a:xfrm>
            <a:off x="1707478" y="1387086"/>
            <a:ext cx="354311" cy="354104"/>
            <a:chOff x="-49764975" y="3183375"/>
            <a:chExt cx="299300" cy="299125"/>
          </a:xfrm>
        </p:grpSpPr>
        <p:sp>
          <p:nvSpPr>
            <p:cNvPr id="7829" name="Google Shape;7829;p8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80"/>
          <p:cNvGrpSpPr/>
          <p:nvPr/>
        </p:nvGrpSpPr>
        <p:grpSpPr>
          <a:xfrm>
            <a:off x="1707478" y="1822547"/>
            <a:ext cx="354311" cy="355909"/>
            <a:chOff x="-49764975" y="3551225"/>
            <a:chExt cx="299300" cy="300650"/>
          </a:xfrm>
        </p:grpSpPr>
        <p:sp>
          <p:nvSpPr>
            <p:cNvPr id="7839" name="Google Shape;7839;p80"/>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0"/>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0"/>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0"/>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0"/>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0"/>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0"/>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0"/>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0"/>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0"/>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0"/>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80"/>
          <p:cNvGrpSpPr/>
          <p:nvPr/>
        </p:nvGrpSpPr>
        <p:grpSpPr>
          <a:xfrm>
            <a:off x="1705140" y="2259310"/>
            <a:ext cx="358987" cy="355525"/>
            <a:chOff x="-49766550" y="3920175"/>
            <a:chExt cx="303250" cy="300325"/>
          </a:xfrm>
        </p:grpSpPr>
        <p:sp>
          <p:nvSpPr>
            <p:cNvPr id="7851" name="Google Shape;7851;p80"/>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0"/>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0"/>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0"/>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80"/>
          <p:cNvGrpSpPr/>
          <p:nvPr/>
        </p:nvGrpSpPr>
        <p:grpSpPr>
          <a:xfrm>
            <a:off x="3920671" y="1407358"/>
            <a:ext cx="357123" cy="354341"/>
            <a:chOff x="-47892800" y="3200500"/>
            <a:chExt cx="301675" cy="299325"/>
          </a:xfrm>
        </p:grpSpPr>
        <p:sp>
          <p:nvSpPr>
            <p:cNvPr id="7856" name="Google Shape;7856;p80"/>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0"/>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0"/>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0"/>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0"/>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0"/>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80"/>
          <p:cNvGrpSpPr/>
          <p:nvPr/>
        </p:nvGrpSpPr>
        <p:grpSpPr>
          <a:xfrm>
            <a:off x="3984537" y="1843707"/>
            <a:ext cx="229391" cy="355258"/>
            <a:chOff x="-47839250" y="3569100"/>
            <a:chExt cx="193775" cy="300100"/>
          </a:xfrm>
        </p:grpSpPr>
        <p:sp>
          <p:nvSpPr>
            <p:cNvPr id="7863" name="Google Shape;7863;p80"/>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0"/>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0"/>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0"/>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0"/>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0"/>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80"/>
          <p:cNvGrpSpPr/>
          <p:nvPr/>
        </p:nvGrpSpPr>
        <p:grpSpPr>
          <a:xfrm>
            <a:off x="3921603" y="2280056"/>
            <a:ext cx="355258" cy="356205"/>
            <a:chOff x="-47892800" y="3937700"/>
            <a:chExt cx="300100" cy="300900"/>
          </a:xfrm>
        </p:grpSpPr>
        <p:sp>
          <p:nvSpPr>
            <p:cNvPr id="7870" name="Google Shape;7870;p80"/>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0"/>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0"/>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0"/>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0"/>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0"/>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0"/>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0"/>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80"/>
          <p:cNvGrpSpPr/>
          <p:nvPr/>
        </p:nvGrpSpPr>
        <p:grpSpPr>
          <a:xfrm>
            <a:off x="2626898" y="2773770"/>
            <a:ext cx="355258" cy="311458"/>
            <a:chOff x="-46042675" y="3218600"/>
            <a:chExt cx="300100" cy="263100"/>
          </a:xfrm>
        </p:grpSpPr>
        <p:sp>
          <p:nvSpPr>
            <p:cNvPr id="7879" name="Google Shape;7879;p80"/>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0"/>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0"/>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0"/>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0"/>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0"/>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80"/>
          <p:cNvGrpSpPr/>
          <p:nvPr/>
        </p:nvGrpSpPr>
        <p:grpSpPr>
          <a:xfrm>
            <a:off x="2626898" y="3188219"/>
            <a:ext cx="355258" cy="323118"/>
            <a:chOff x="-46042675" y="3568700"/>
            <a:chExt cx="300100" cy="272950"/>
          </a:xfrm>
        </p:grpSpPr>
        <p:sp>
          <p:nvSpPr>
            <p:cNvPr id="7886" name="Google Shape;7886;p80"/>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0"/>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0"/>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0"/>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80"/>
          <p:cNvGrpSpPr/>
          <p:nvPr/>
        </p:nvGrpSpPr>
        <p:grpSpPr>
          <a:xfrm>
            <a:off x="2668849" y="3625189"/>
            <a:ext cx="271357" cy="356057"/>
            <a:chOff x="-46007225" y="3937825"/>
            <a:chExt cx="229225" cy="300775"/>
          </a:xfrm>
        </p:grpSpPr>
        <p:sp>
          <p:nvSpPr>
            <p:cNvPr id="7891" name="Google Shape;7891;p80"/>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0"/>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0"/>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0"/>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0"/>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0"/>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0"/>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0"/>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0"/>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0"/>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80"/>
          <p:cNvGrpSpPr/>
          <p:nvPr/>
        </p:nvGrpSpPr>
        <p:grpSpPr>
          <a:xfrm>
            <a:off x="3974341" y="3615275"/>
            <a:ext cx="312375" cy="357596"/>
            <a:chOff x="-44895900" y="3929450"/>
            <a:chExt cx="263875" cy="302075"/>
          </a:xfrm>
        </p:grpSpPr>
        <p:sp>
          <p:nvSpPr>
            <p:cNvPr id="7902" name="Google Shape;7902;p80"/>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0"/>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0"/>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0"/>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0"/>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0"/>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80"/>
          <p:cNvGrpSpPr/>
          <p:nvPr/>
        </p:nvGrpSpPr>
        <p:grpSpPr>
          <a:xfrm>
            <a:off x="2148160" y="1398036"/>
            <a:ext cx="356205" cy="332885"/>
            <a:chOff x="-49397175" y="3192625"/>
            <a:chExt cx="300900" cy="281200"/>
          </a:xfrm>
        </p:grpSpPr>
        <p:sp>
          <p:nvSpPr>
            <p:cNvPr id="7909" name="Google Shape;7909;p80"/>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0"/>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0"/>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0"/>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0"/>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0"/>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0"/>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80"/>
          <p:cNvGrpSpPr/>
          <p:nvPr/>
        </p:nvGrpSpPr>
        <p:grpSpPr>
          <a:xfrm>
            <a:off x="2174263" y="1822251"/>
            <a:ext cx="304000" cy="356205"/>
            <a:chOff x="-49375900" y="3550975"/>
            <a:chExt cx="256800" cy="300900"/>
          </a:xfrm>
        </p:grpSpPr>
        <p:sp>
          <p:nvSpPr>
            <p:cNvPr id="7917" name="Google Shape;7917;p80"/>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0"/>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0"/>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0"/>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0"/>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0"/>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0"/>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0"/>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0"/>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0"/>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0"/>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80"/>
          <p:cNvGrpSpPr/>
          <p:nvPr/>
        </p:nvGrpSpPr>
        <p:grpSpPr>
          <a:xfrm>
            <a:off x="2169616" y="2259546"/>
            <a:ext cx="313293" cy="356205"/>
            <a:chOff x="-49378250" y="3920375"/>
            <a:chExt cx="264650" cy="300900"/>
          </a:xfrm>
        </p:grpSpPr>
        <p:sp>
          <p:nvSpPr>
            <p:cNvPr id="7929" name="Google Shape;7929;p80"/>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0"/>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0"/>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0"/>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0"/>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0"/>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0"/>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80"/>
          <p:cNvGrpSpPr/>
          <p:nvPr/>
        </p:nvGrpSpPr>
        <p:grpSpPr>
          <a:xfrm>
            <a:off x="888604" y="2752344"/>
            <a:ext cx="312375" cy="357123"/>
            <a:chOff x="-47505300" y="3200500"/>
            <a:chExt cx="263875" cy="301675"/>
          </a:xfrm>
        </p:grpSpPr>
        <p:sp>
          <p:nvSpPr>
            <p:cNvPr id="7937" name="Google Shape;7937;p80"/>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0"/>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0"/>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0"/>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0"/>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0"/>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0"/>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0"/>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0"/>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0"/>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0"/>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0"/>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0"/>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80"/>
          <p:cNvGrpSpPr/>
          <p:nvPr/>
        </p:nvGrpSpPr>
        <p:grpSpPr>
          <a:xfrm>
            <a:off x="866704" y="3188692"/>
            <a:ext cx="356176" cy="355051"/>
            <a:chOff x="-47524975" y="3569100"/>
            <a:chExt cx="300875" cy="299925"/>
          </a:xfrm>
        </p:grpSpPr>
        <p:sp>
          <p:nvSpPr>
            <p:cNvPr id="7951" name="Google Shape;7951;p80"/>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0"/>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0"/>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0"/>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0"/>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80"/>
          <p:cNvGrpSpPr/>
          <p:nvPr/>
        </p:nvGrpSpPr>
        <p:grpSpPr>
          <a:xfrm>
            <a:off x="867162" y="3667954"/>
            <a:ext cx="355258" cy="270410"/>
            <a:chOff x="-47523400" y="3973950"/>
            <a:chExt cx="300100" cy="228425"/>
          </a:xfrm>
        </p:grpSpPr>
        <p:sp>
          <p:nvSpPr>
            <p:cNvPr id="7957" name="Google Shape;7957;p80"/>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0"/>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0"/>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80"/>
          <p:cNvGrpSpPr/>
          <p:nvPr/>
        </p:nvGrpSpPr>
        <p:grpSpPr>
          <a:xfrm>
            <a:off x="3072283" y="2750953"/>
            <a:ext cx="354341" cy="357596"/>
            <a:chOff x="-45673275" y="3199325"/>
            <a:chExt cx="299325" cy="302075"/>
          </a:xfrm>
        </p:grpSpPr>
        <p:sp>
          <p:nvSpPr>
            <p:cNvPr id="7963" name="Google Shape;7963;p80"/>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0"/>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80"/>
          <p:cNvGrpSpPr/>
          <p:nvPr/>
        </p:nvGrpSpPr>
        <p:grpSpPr>
          <a:xfrm>
            <a:off x="3071351" y="3209202"/>
            <a:ext cx="356205" cy="314240"/>
            <a:chOff x="-45674075" y="3586425"/>
            <a:chExt cx="300900" cy="265450"/>
          </a:xfrm>
        </p:grpSpPr>
        <p:sp>
          <p:nvSpPr>
            <p:cNvPr id="7967" name="Google Shape;7967;p80"/>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0"/>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80"/>
          <p:cNvGrpSpPr/>
          <p:nvPr/>
        </p:nvGrpSpPr>
        <p:grpSpPr>
          <a:xfrm>
            <a:off x="3072283" y="3625041"/>
            <a:ext cx="354341" cy="356205"/>
            <a:chOff x="-45673275" y="3937700"/>
            <a:chExt cx="299325" cy="300900"/>
          </a:xfrm>
        </p:grpSpPr>
        <p:sp>
          <p:nvSpPr>
            <p:cNvPr id="7970" name="Google Shape;7970;p80"/>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0"/>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0"/>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0"/>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0"/>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0"/>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80"/>
          <p:cNvGrpSpPr/>
          <p:nvPr/>
        </p:nvGrpSpPr>
        <p:grpSpPr>
          <a:xfrm>
            <a:off x="2186449" y="4117825"/>
            <a:ext cx="356205" cy="356205"/>
            <a:chOff x="-44512325" y="3176075"/>
            <a:chExt cx="300900" cy="300900"/>
          </a:xfrm>
        </p:grpSpPr>
        <p:sp>
          <p:nvSpPr>
            <p:cNvPr id="7977" name="Google Shape;7977;p80"/>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0"/>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0"/>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80"/>
          <p:cNvGrpSpPr/>
          <p:nvPr/>
        </p:nvGrpSpPr>
        <p:grpSpPr>
          <a:xfrm>
            <a:off x="2589789" y="1386849"/>
            <a:ext cx="354341" cy="354341"/>
            <a:chOff x="-49027775" y="3183175"/>
            <a:chExt cx="299325" cy="299325"/>
          </a:xfrm>
        </p:grpSpPr>
        <p:sp>
          <p:nvSpPr>
            <p:cNvPr id="7981" name="Google Shape;7981;p80"/>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0"/>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80"/>
          <p:cNvGrpSpPr/>
          <p:nvPr/>
        </p:nvGrpSpPr>
        <p:grpSpPr>
          <a:xfrm>
            <a:off x="2589330" y="1822251"/>
            <a:ext cx="355258" cy="357152"/>
            <a:chOff x="-49027775" y="3550975"/>
            <a:chExt cx="300100" cy="301700"/>
          </a:xfrm>
        </p:grpSpPr>
        <p:sp>
          <p:nvSpPr>
            <p:cNvPr id="7986" name="Google Shape;7986;p80"/>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0"/>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0"/>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0"/>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0"/>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0"/>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80"/>
          <p:cNvGrpSpPr/>
          <p:nvPr/>
        </p:nvGrpSpPr>
        <p:grpSpPr>
          <a:xfrm>
            <a:off x="2587406" y="2259310"/>
            <a:ext cx="359106" cy="355525"/>
            <a:chOff x="-49031025" y="3920175"/>
            <a:chExt cx="303350" cy="300325"/>
          </a:xfrm>
        </p:grpSpPr>
        <p:sp>
          <p:nvSpPr>
            <p:cNvPr id="7997" name="Google Shape;7997;p80"/>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0"/>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0"/>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0"/>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80"/>
          <p:cNvGrpSpPr/>
          <p:nvPr/>
        </p:nvGrpSpPr>
        <p:grpSpPr>
          <a:xfrm>
            <a:off x="1303511" y="2752344"/>
            <a:ext cx="356176" cy="354341"/>
            <a:chOff x="-47155575" y="3200500"/>
            <a:chExt cx="300875" cy="299325"/>
          </a:xfrm>
        </p:grpSpPr>
        <p:sp>
          <p:nvSpPr>
            <p:cNvPr id="8004" name="Google Shape;8004;p8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80"/>
          <p:cNvGrpSpPr/>
          <p:nvPr/>
        </p:nvGrpSpPr>
        <p:grpSpPr>
          <a:xfrm>
            <a:off x="1303970" y="3188692"/>
            <a:ext cx="355258" cy="355258"/>
            <a:chOff x="-47154800" y="3569100"/>
            <a:chExt cx="300100" cy="300100"/>
          </a:xfrm>
        </p:grpSpPr>
        <p:sp>
          <p:nvSpPr>
            <p:cNvPr id="8011" name="Google Shape;8011;p80"/>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0"/>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0"/>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80"/>
          <p:cNvGrpSpPr/>
          <p:nvPr/>
        </p:nvGrpSpPr>
        <p:grpSpPr>
          <a:xfrm>
            <a:off x="1304443" y="3626905"/>
            <a:ext cx="354311" cy="353423"/>
            <a:chOff x="-47154000" y="3939275"/>
            <a:chExt cx="299300" cy="298550"/>
          </a:xfrm>
        </p:grpSpPr>
        <p:sp>
          <p:nvSpPr>
            <p:cNvPr id="8018" name="Google Shape;8018;p80"/>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0"/>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0"/>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80"/>
          <p:cNvGrpSpPr/>
          <p:nvPr/>
        </p:nvGrpSpPr>
        <p:grpSpPr>
          <a:xfrm>
            <a:off x="3529733" y="2752344"/>
            <a:ext cx="312375" cy="354341"/>
            <a:chOff x="-45286550" y="3200500"/>
            <a:chExt cx="263875" cy="299325"/>
          </a:xfrm>
        </p:grpSpPr>
        <p:sp>
          <p:nvSpPr>
            <p:cNvPr id="8023" name="Google Shape;8023;p80"/>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0"/>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0"/>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80"/>
          <p:cNvGrpSpPr/>
          <p:nvPr/>
        </p:nvGrpSpPr>
        <p:grpSpPr>
          <a:xfrm>
            <a:off x="3529733" y="3189639"/>
            <a:ext cx="312375" cy="354311"/>
            <a:chOff x="-45286550" y="3569900"/>
            <a:chExt cx="263875" cy="299300"/>
          </a:xfrm>
        </p:grpSpPr>
        <p:sp>
          <p:nvSpPr>
            <p:cNvPr id="8027" name="Google Shape;8027;p80"/>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0"/>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0"/>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0"/>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0"/>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0"/>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80"/>
          <p:cNvGrpSpPr/>
          <p:nvPr/>
        </p:nvGrpSpPr>
        <p:grpSpPr>
          <a:xfrm>
            <a:off x="3540920" y="3625988"/>
            <a:ext cx="290001" cy="355258"/>
            <a:chOff x="-45277900" y="3938500"/>
            <a:chExt cx="244975" cy="300100"/>
          </a:xfrm>
        </p:grpSpPr>
        <p:sp>
          <p:nvSpPr>
            <p:cNvPr id="8034" name="Google Shape;8034;p80"/>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0"/>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0"/>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0"/>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80"/>
          <p:cNvGrpSpPr/>
          <p:nvPr/>
        </p:nvGrpSpPr>
        <p:grpSpPr>
          <a:xfrm>
            <a:off x="2626869" y="4095090"/>
            <a:ext cx="355258" cy="355258"/>
            <a:chOff x="-44502875" y="3576975"/>
            <a:chExt cx="300100" cy="300100"/>
          </a:xfrm>
        </p:grpSpPr>
        <p:sp>
          <p:nvSpPr>
            <p:cNvPr id="8039" name="Google Shape;8039;p80"/>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0"/>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0"/>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80"/>
          <p:cNvGrpSpPr/>
          <p:nvPr/>
        </p:nvGrpSpPr>
        <p:grpSpPr>
          <a:xfrm>
            <a:off x="4835456" y="1828361"/>
            <a:ext cx="356196" cy="354670"/>
            <a:chOff x="-13946200" y="3647075"/>
            <a:chExt cx="353650" cy="352100"/>
          </a:xfrm>
        </p:grpSpPr>
        <p:sp>
          <p:nvSpPr>
            <p:cNvPr id="8043" name="Google Shape;8043;p80"/>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0"/>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0"/>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80"/>
          <p:cNvGrpSpPr/>
          <p:nvPr/>
        </p:nvGrpSpPr>
        <p:grpSpPr>
          <a:xfrm>
            <a:off x="6618849" y="1387844"/>
            <a:ext cx="357002" cy="354267"/>
            <a:chOff x="-12163025" y="3214275"/>
            <a:chExt cx="354450" cy="351700"/>
          </a:xfrm>
        </p:grpSpPr>
        <p:sp>
          <p:nvSpPr>
            <p:cNvPr id="8050" name="Google Shape;8050;p80"/>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0"/>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80"/>
          <p:cNvGrpSpPr/>
          <p:nvPr/>
        </p:nvGrpSpPr>
        <p:grpSpPr>
          <a:xfrm>
            <a:off x="6619629" y="1827581"/>
            <a:ext cx="355441" cy="356232"/>
            <a:chOff x="-12160675" y="3647875"/>
            <a:chExt cx="352900" cy="353650"/>
          </a:xfrm>
        </p:grpSpPr>
        <p:sp>
          <p:nvSpPr>
            <p:cNvPr id="8054" name="Google Shape;8054;p80"/>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0"/>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80"/>
          <p:cNvGrpSpPr/>
          <p:nvPr/>
        </p:nvGrpSpPr>
        <p:grpSpPr>
          <a:xfrm>
            <a:off x="6630345" y="2272036"/>
            <a:ext cx="354635" cy="356232"/>
            <a:chOff x="-12160675" y="4081850"/>
            <a:chExt cx="352100" cy="353650"/>
          </a:xfrm>
        </p:grpSpPr>
        <p:sp>
          <p:nvSpPr>
            <p:cNvPr id="8062" name="Google Shape;8062;p80"/>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0"/>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80"/>
          <p:cNvGrpSpPr/>
          <p:nvPr/>
        </p:nvGrpSpPr>
        <p:grpSpPr>
          <a:xfrm>
            <a:off x="4835311" y="2746480"/>
            <a:ext cx="355416" cy="355652"/>
            <a:chOff x="-10391650" y="3180600"/>
            <a:chExt cx="352875" cy="353075"/>
          </a:xfrm>
        </p:grpSpPr>
        <p:sp>
          <p:nvSpPr>
            <p:cNvPr id="8069" name="Google Shape;8069;p80"/>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0"/>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0"/>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80"/>
          <p:cNvGrpSpPr/>
          <p:nvPr/>
        </p:nvGrpSpPr>
        <p:grpSpPr>
          <a:xfrm>
            <a:off x="4835310" y="3223278"/>
            <a:ext cx="354635" cy="353890"/>
            <a:chOff x="-10390875" y="3616350"/>
            <a:chExt cx="352100" cy="351325"/>
          </a:xfrm>
        </p:grpSpPr>
        <p:sp>
          <p:nvSpPr>
            <p:cNvPr id="8076" name="Google Shape;8076;p80"/>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80"/>
          <p:cNvGrpSpPr/>
          <p:nvPr/>
        </p:nvGrpSpPr>
        <p:grpSpPr>
          <a:xfrm>
            <a:off x="7502285" y="2747943"/>
            <a:ext cx="312585" cy="354670"/>
            <a:chOff x="-10370400" y="4049550"/>
            <a:chExt cx="310350" cy="352100"/>
          </a:xfrm>
        </p:grpSpPr>
        <p:sp>
          <p:nvSpPr>
            <p:cNvPr id="8080" name="Google Shape;8080;p80"/>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0"/>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80"/>
          <p:cNvGrpSpPr/>
          <p:nvPr/>
        </p:nvGrpSpPr>
        <p:grpSpPr>
          <a:xfrm>
            <a:off x="6606541" y="2746884"/>
            <a:ext cx="379236" cy="354847"/>
            <a:chOff x="-8674650" y="3210975"/>
            <a:chExt cx="376525" cy="352275"/>
          </a:xfrm>
        </p:grpSpPr>
        <p:sp>
          <p:nvSpPr>
            <p:cNvPr id="8086" name="Google Shape;8086;p80"/>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0"/>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80"/>
          <p:cNvGrpSpPr/>
          <p:nvPr/>
        </p:nvGrpSpPr>
        <p:grpSpPr>
          <a:xfrm>
            <a:off x="5278038" y="1828361"/>
            <a:ext cx="356221" cy="354670"/>
            <a:chOff x="-13512225" y="3647075"/>
            <a:chExt cx="353675" cy="352100"/>
          </a:xfrm>
        </p:grpSpPr>
        <p:sp>
          <p:nvSpPr>
            <p:cNvPr id="8093" name="Google Shape;8093;p80"/>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0"/>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80"/>
          <p:cNvGrpSpPr/>
          <p:nvPr/>
        </p:nvGrpSpPr>
        <p:grpSpPr>
          <a:xfrm>
            <a:off x="5288351" y="2272427"/>
            <a:ext cx="356221" cy="355451"/>
            <a:chOff x="-13512225" y="4080275"/>
            <a:chExt cx="353675" cy="352875"/>
          </a:xfrm>
        </p:grpSpPr>
        <p:sp>
          <p:nvSpPr>
            <p:cNvPr id="8104" name="Google Shape;8104;p80"/>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0"/>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0"/>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80"/>
          <p:cNvGrpSpPr/>
          <p:nvPr/>
        </p:nvGrpSpPr>
        <p:grpSpPr>
          <a:xfrm>
            <a:off x="7061431" y="1419788"/>
            <a:ext cx="356196" cy="290379"/>
            <a:chOff x="-11728250" y="3245400"/>
            <a:chExt cx="353650" cy="288275"/>
          </a:xfrm>
        </p:grpSpPr>
        <p:sp>
          <p:nvSpPr>
            <p:cNvPr id="8116" name="Google Shape;8116;p80"/>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0"/>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0"/>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80"/>
          <p:cNvGrpSpPr/>
          <p:nvPr/>
        </p:nvGrpSpPr>
        <p:grpSpPr>
          <a:xfrm>
            <a:off x="7093939" y="2272427"/>
            <a:ext cx="311804" cy="355451"/>
            <a:chOff x="-11703850" y="4081850"/>
            <a:chExt cx="309575" cy="352875"/>
          </a:xfrm>
        </p:grpSpPr>
        <p:sp>
          <p:nvSpPr>
            <p:cNvPr id="8122" name="Google Shape;8122;p80"/>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0"/>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0"/>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0"/>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0"/>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0"/>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80"/>
          <p:cNvGrpSpPr/>
          <p:nvPr/>
        </p:nvGrpSpPr>
        <p:grpSpPr>
          <a:xfrm>
            <a:off x="5282595" y="2746580"/>
            <a:ext cx="357002" cy="355451"/>
            <a:chOff x="-9958475" y="3180025"/>
            <a:chExt cx="354450" cy="352875"/>
          </a:xfrm>
        </p:grpSpPr>
        <p:sp>
          <p:nvSpPr>
            <p:cNvPr id="8131" name="Google Shape;8131;p80"/>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0"/>
          <p:cNvGrpSpPr/>
          <p:nvPr/>
        </p:nvGrpSpPr>
        <p:grpSpPr>
          <a:xfrm>
            <a:off x="5291722" y="3222561"/>
            <a:ext cx="337966" cy="355325"/>
            <a:chOff x="-9949025" y="3615575"/>
            <a:chExt cx="335550" cy="352750"/>
          </a:xfrm>
        </p:grpSpPr>
        <p:sp>
          <p:nvSpPr>
            <p:cNvPr id="8135" name="Google Shape;8135;p80"/>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0"/>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80"/>
          <p:cNvGrpSpPr/>
          <p:nvPr/>
        </p:nvGrpSpPr>
        <p:grpSpPr>
          <a:xfrm>
            <a:off x="7926568" y="2746067"/>
            <a:ext cx="360175" cy="358423"/>
            <a:chOff x="-9961625" y="4048175"/>
            <a:chExt cx="357600" cy="355825"/>
          </a:xfrm>
        </p:grpSpPr>
        <p:sp>
          <p:nvSpPr>
            <p:cNvPr id="8139" name="Google Shape;8139;p80"/>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0"/>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0"/>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0"/>
          <p:cNvGrpSpPr/>
          <p:nvPr/>
        </p:nvGrpSpPr>
        <p:grpSpPr>
          <a:xfrm>
            <a:off x="6613289" y="3221579"/>
            <a:ext cx="364959" cy="357289"/>
            <a:chOff x="-8680950" y="3624225"/>
            <a:chExt cx="362350" cy="354700"/>
          </a:xfrm>
        </p:grpSpPr>
        <p:sp>
          <p:nvSpPr>
            <p:cNvPr id="8146" name="Google Shape;8146;p80"/>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0"/>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0"/>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0"/>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80"/>
          <p:cNvGrpSpPr/>
          <p:nvPr/>
        </p:nvGrpSpPr>
        <p:grpSpPr>
          <a:xfrm>
            <a:off x="5749533" y="1387239"/>
            <a:ext cx="313365" cy="355476"/>
            <a:chOff x="-13056975" y="3212300"/>
            <a:chExt cx="311125" cy="352900"/>
          </a:xfrm>
        </p:grpSpPr>
        <p:sp>
          <p:nvSpPr>
            <p:cNvPr id="8153" name="Google Shape;8153;p80"/>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0"/>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0"/>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0"/>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0"/>
          <p:cNvGrpSpPr/>
          <p:nvPr/>
        </p:nvGrpSpPr>
        <p:grpSpPr>
          <a:xfrm>
            <a:off x="5726921" y="1828034"/>
            <a:ext cx="358588" cy="355325"/>
            <a:chOff x="-13077450" y="3647075"/>
            <a:chExt cx="356025" cy="352750"/>
          </a:xfrm>
        </p:grpSpPr>
        <p:sp>
          <p:nvSpPr>
            <p:cNvPr id="8158" name="Google Shape;8158;p80"/>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80"/>
          <p:cNvGrpSpPr/>
          <p:nvPr/>
        </p:nvGrpSpPr>
        <p:grpSpPr>
          <a:xfrm>
            <a:off x="5738027" y="2271633"/>
            <a:ext cx="357002" cy="357037"/>
            <a:chOff x="-13079025" y="4079475"/>
            <a:chExt cx="354450" cy="354450"/>
          </a:xfrm>
        </p:grpSpPr>
        <p:sp>
          <p:nvSpPr>
            <p:cNvPr id="8162" name="Google Shape;8162;p80"/>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80"/>
          <p:cNvGrpSpPr/>
          <p:nvPr/>
        </p:nvGrpSpPr>
        <p:grpSpPr>
          <a:xfrm>
            <a:off x="7511094" y="1387642"/>
            <a:ext cx="356221" cy="354670"/>
            <a:chOff x="-11292700" y="3213875"/>
            <a:chExt cx="353675" cy="352100"/>
          </a:xfrm>
        </p:grpSpPr>
        <p:sp>
          <p:nvSpPr>
            <p:cNvPr id="8167" name="Google Shape;8167;p80"/>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0"/>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0"/>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0"/>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80"/>
          <p:cNvGrpSpPr/>
          <p:nvPr/>
        </p:nvGrpSpPr>
        <p:grpSpPr>
          <a:xfrm>
            <a:off x="7505152" y="1827581"/>
            <a:ext cx="368106" cy="356232"/>
            <a:chOff x="-11299000" y="3647875"/>
            <a:chExt cx="365475" cy="353650"/>
          </a:xfrm>
        </p:grpSpPr>
        <p:sp>
          <p:nvSpPr>
            <p:cNvPr id="8175" name="Google Shape;8175;p80"/>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0"/>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0"/>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0"/>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80"/>
          <p:cNvGrpSpPr/>
          <p:nvPr/>
        </p:nvGrpSpPr>
        <p:grpSpPr>
          <a:xfrm>
            <a:off x="7520614" y="2283532"/>
            <a:ext cx="357808" cy="333240"/>
            <a:chOff x="-11295075" y="4092875"/>
            <a:chExt cx="355250" cy="330825"/>
          </a:xfrm>
        </p:grpSpPr>
        <p:sp>
          <p:nvSpPr>
            <p:cNvPr id="8182" name="Google Shape;8182;p80"/>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0"/>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80"/>
          <p:cNvGrpSpPr/>
          <p:nvPr/>
        </p:nvGrpSpPr>
        <p:grpSpPr>
          <a:xfrm>
            <a:off x="5746214" y="2746580"/>
            <a:ext cx="312585" cy="355451"/>
            <a:chOff x="-9500075" y="3180800"/>
            <a:chExt cx="310350" cy="352875"/>
          </a:xfrm>
        </p:grpSpPr>
        <p:sp>
          <p:nvSpPr>
            <p:cNvPr id="8188" name="Google Shape;8188;p80"/>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0"/>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0"/>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80"/>
          <p:cNvGrpSpPr/>
          <p:nvPr/>
        </p:nvGrpSpPr>
        <p:grpSpPr>
          <a:xfrm>
            <a:off x="5724005" y="3222095"/>
            <a:ext cx="356221" cy="356257"/>
            <a:chOff x="-9523700" y="3614000"/>
            <a:chExt cx="353675" cy="353675"/>
          </a:xfrm>
        </p:grpSpPr>
        <p:sp>
          <p:nvSpPr>
            <p:cNvPr id="8198" name="Google Shape;8198;p80"/>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0"/>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0"/>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80"/>
          <p:cNvGrpSpPr/>
          <p:nvPr/>
        </p:nvGrpSpPr>
        <p:grpSpPr>
          <a:xfrm>
            <a:off x="7508956" y="3244737"/>
            <a:ext cx="356221" cy="354670"/>
            <a:chOff x="-9523700" y="4049550"/>
            <a:chExt cx="353675" cy="352100"/>
          </a:xfrm>
        </p:grpSpPr>
        <p:sp>
          <p:nvSpPr>
            <p:cNvPr id="8208" name="Google Shape;8208;p80"/>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80"/>
          <p:cNvGrpSpPr/>
          <p:nvPr/>
        </p:nvGrpSpPr>
        <p:grpSpPr>
          <a:xfrm>
            <a:off x="7065071" y="3244710"/>
            <a:ext cx="357002" cy="311029"/>
            <a:chOff x="-8209150" y="3659675"/>
            <a:chExt cx="354450" cy="308775"/>
          </a:xfrm>
        </p:grpSpPr>
        <p:sp>
          <p:nvSpPr>
            <p:cNvPr id="8216" name="Google Shape;8216;p80"/>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0"/>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0"/>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0"/>
          <p:cNvGrpSpPr/>
          <p:nvPr/>
        </p:nvGrpSpPr>
        <p:grpSpPr>
          <a:xfrm>
            <a:off x="6178632" y="2273623"/>
            <a:ext cx="356221" cy="353059"/>
            <a:chOff x="-12643475" y="4081850"/>
            <a:chExt cx="353675" cy="350500"/>
          </a:xfrm>
        </p:grpSpPr>
        <p:sp>
          <p:nvSpPr>
            <p:cNvPr id="8223" name="Google Shape;8223;p80"/>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7" name="Google Shape;8227;p80"/>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8" name="Google Shape;8228;p80"/>
          <p:cNvGrpSpPr/>
          <p:nvPr/>
        </p:nvGrpSpPr>
        <p:grpSpPr>
          <a:xfrm>
            <a:off x="7961232" y="2283532"/>
            <a:ext cx="356221" cy="333240"/>
            <a:chOff x="-10858725" y="4092875"/>
            <a:chExt cx="353675" cy="330825"/>
          </a:xfrm>
        </p:grpSpPr>
        <p:sp>
          <p:nvSpPr>
            <p:cNvPr id="8229" name="Google Shape;8229;p80"/>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0"/>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80"/>
          <p:cNvGrpSpPr/>
          <p:nvPr/>
        </p:nvGrpSpPr>
        <p:grpSpPr>
          <a:xfrm>
            <a:off x="6219755" y="3222498"/>
            <a:ext cx="252278" cy="355451"/>
            <a:chOff x="-9039300" y="3614000"/>
            <a:chExt cx="250475" cy="352875"/>
          </a:xfrm>
        </p:grpSpPr>
        <p:sp>
          <p:nvSpPr>
            <p:cNvPr id="8236" name="Google Shape;8236;p80"/>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80"/>
          <p:cNvGrpSpPr/>
          <p:nvPr/>
        </p:nvGrpSpPr>
        <p:grpSpPr>
          <a:xfrm>
            <a:off x="7951721" y="3244737"/>
            <a:ext cx="354635" cy="354670"/>
            <a:chOff x="-9088150" y="4049550"/>
            <a:chExt cx="352100" cy="352100"/>
          </a:xfrm>
        </p:grpSpPr>
        <p:sp>
          <p:nvSpPr>
            <p:cNvPr id="8239" name="Google Shape;8239;p80"/>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0"/>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80"/>
          <p:cNvGrpSpPr/>
          <p:nvPr/>
        </p:nvGrpSpPr>
        <p:grpSpPr>
          <a:xfrm>
            <a:off x="7086085" y="2746970"/>
            <a:ext cx="315757" cy="354670"/>
            <a:chOff x="-8191825" y="3174500"/>
            <a:chExt cx="313500" cy="352100"/>
          </a:xfrm>
        </p:grpSpPr>
        <p:sp>
          <p:nvSpPr>
            <p:cNvPr id="8246" name="Google Shape;8246;p80"/>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80"/>
          <p:cNvGrpSpPr/>
          <p:nvPr/>
        </p:nvGrpSpPr>
        <p:grpSpPr>
          <a:xfrm>
            <a:off x="4835443" y="1387491"/>
            <a:ext cx="356221" cy="354973"/>
            <a:chOff x="-13947000" y="3212800"/>
            <a:chExt cx="353675" cy="352400"/>
          </a:xfrm>
        </p:grpSpPr>
        <p:sp>
          <p:nvSpPr>
            <p:cNvPr id="8250" name="Google Shape;8250;p80"/>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2" name="Google Shape;8252;p80"/>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3" name="Google Shape;8253;p80"/>
          <p:cNvGrpSpPr/>
          <p:nvPr/>
        </p:nvGrpSpPr>
        <p:grpSpPr>
          <a:xfrm>
            <a:off x="5278038" y="1386849"/>
            <a:ext cx="356221" cy="356257"/>
            <a:chOff x="-13512225" y="3211525"/>
            <a:chExt cx="353675" cy="353675"/>
          </a:xfrm>
        </p:grpSpPr>
        <p:sp>
          <p:nvSpPr>
            <p:cNvPr id="8254" name="Google Shape;8254;p80"/>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0"/>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0"/>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80"/>
          <p:cNvGrpSpPr/>
          <p:nvPr/>
        </p:nvGrpSpPr>
        <p:grpSpPr>
          <a:xfrm>
            <a:off x="6168320" y="1387239"/>
            <a:ext cx="356221" cy="355476"/>
            <a:chOff x="-12643475" y="3212300"/>
            <a:chExt cx="353675" cy="352900"/>
          </a:xfrm>
        </p:grpSpPr>
        <p:sp>
          <p:nvSpPr>
            <p:cNvPr id="8260" name="Google Shape;8260;p80"/>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80"/>
          <p:cNvGrpSpPr/>
          <p:nvPr/>
        </p:nvGrpSpPr>
        <p:grpSpPr>
          <a:xfrm>
            <a:off x="6168320" y="1839013"/>
            <a:ext cx="356221" cy="333366"/>
            <a:chOff x="-12643475" y="3657325"/>
            <a:chExt cx="353675" cy="330950"/>
          </a:xfrm>
        </p:grpSpPr>
        <p:sp>
          <p:nvSpPr>
            <p:cNvPr id="8270" name="Google Shape;8270;p80"/>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80"/>
          <p:cNvGrpSpPr/>
          <p:nvPr/>
        </p:nvGrpSpPr>
        <p:grpSpPr>
          <a:xfrm>
            <a:off x="7951322" y="1387642"/>
            <a:ext cx="355416" cy="354670"/>
            <a:chOff x="-10857925" y="3213875"/>
            <a:chExt cx="352875" cy="352100"/>
          </a:xfrm>
        </p:grpSpPr>
        <p:sp>
          <p:nvSpPr>
            <p:cNvPr id="8277" name="Google Shape;8277;p80"/>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0"/>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80"/>
          <p:cNvGrpSpPr/>
          <p:nvPr/>
        </p:nvGrpSpPr>
        <p:grpSpPr>
          <a:xfrm>
            <a:off x="6168237" y="2747071"/>
            <a:ext cx="356096" cy="354469"/>
            <a:chOff x="-9089725" y="3180200"/>
            <a:chExt cx="353550" cy="351900"/>
          </a:xfrm>
        </p:grpSpPr>
        <p:sp>
          <p:nvSpPr>
            <p:cNvPr id="8288" name="Google Shape;8288;p80"/>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80"/>
          <p:cNvGrpSpPr/>
          <p:nvPr/>
        </p:nvGrpSpPr>
        <p:grpSpPr>
          <a:xfrm>
            <a:off x="7060235" y="1826875"/>
            <a:ext cx="358588" cy="357642"/>
            <a:chOff x="7083760" y="1971660"/>
            <a:chExt cx="358588" cy="357642"/>
          </a:xfrm>
        </p:grpSpPr>
        <p:sp>
          <p:nvSpPr>
            <p:cNvPr id="8291" name="Google Shape;8291;p80"/>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0"/>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0"/>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0"/>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0"/>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0"/>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0"/>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0"/>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0"/>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0"/>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0"/>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3" name="Google Shape;8303;p80"/>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304" name="Google Shape;8304;p80"/>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08"/>
        <p:cNvGrpSpPr/>
        <p:nvPr/>
      </p:nvGrpSpPr>
      <p:grpSpPr>
        <a:xfrm>
          <a:off x="0" y="0"/>
          <a:ext cx="0" cy="0"/>
          <a:chOff x="0" y="0"/>
          <a:chExt cx="0" cy="0"/>
        </a:xfrm>
      </p:grpSpPr>
      <p:sp>
        <p:nvSpPr>
          <p:cNvPr id="8309" name="Google Shape;8309;p81"/>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0" name="Google Shape;8310;p81"/>
          <p:cNvGrpSpPr/>
          <p:nvPr/>
        </p:nvGrpSpPr>
        <p:grpSpPr>
          <a:xfrm>
            <a:off x="719610" y="2243507"/>
            <a:ext cx="452798" cy="449473"/>
            <a:chOff x="-21322300" y="3693325"/>
            <a:chExt cx="306400" cy="304150"/>
          </a:xfrm>
        </p:grpSpPr>
        <p:sp>
          <p:nvSpPr>
            <p:cNvPr id="8311" name="Google Shape;8311;p8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1"/>
          <p:cNvGrpSpPr/>
          <p:nvPr/>
        </p:nvGrpSpPr>
        <p:grpSpPr>
          <a:xfrm>
            <a:off x="719019" y="2810244"/>
            <a:ext cx="453980" cy="422540"/>
            <a:chOff x="-21322300" y="4077125"/>
            <a:chExt cx="307200" cy="285925"/>
          </a:xfrm>
        </p:grpSpPr>
        <p:sp>
          <p:nvSpPr>
            <p:cNvPr id="8316" name="Google Shape;8316;p8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1"/>
          <p:cNvGrpSpPr/>
          <p:nvPr/>
        </p:nvGrpSpPr>
        <p:grpSpPr>
          <a:xfrm>
            <a:off x="3496195" y="1689128"/>
            <a:ext cx="451653" cy="450212"/>
            <a:chOff x="-19394200" y="3333800"/>
            <a:chExt cx="305625" cy="304650"/>
          </a:xfrm>
        </p:grpSpPr>
        <p:sp>
          <p:nvSpPr>
            <p:cNvPr id="8329" name="Google Shape;8329;p8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81"/>
          <p:cNvGrpSpPr/>
          <p:nvPr/>
        </p:nvGrpSpPr>
        <p:grpSpPr>
          <a:xfrm>
            <a:off x="3495032" y="2243580"/>
            <a:ext cx="453980" cy="449325"/>
            <a:chOff x="-19396575" y="3708500"/>
            <a:chExt cx="307200" cy="304050"/>
          </a:xfrm>
        </p:grpSpPr>
        <p:sp>
          <p:nvSpPr>
            <p:cNvPr id="8339" name="Google Shape;8339;p8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81"/>
          <p:cNvGrpSpPr/>
          <p:nvPr/>
        </p:nvGrpSpPr>
        <p:grpSpPr>
          <a:xfrm>
            <a:off x="3489212" y="2796461"/>
            <a:ext cx="465618" cy="450101"/>
            <a:chOff x="-19394200" y="4084200"/>
            <a:chExt cx="315075" cy="304575"/>
          </a:xfrm>
        </p:grpSpPr>
        <p:sp>
          <p:nvSpPr>
            <p:cNvPr id="8343" name="Google Shape;8343;p8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81"/>
          <p:cNvGrpSpPr/>
          <p:nvPr/>
        </p:nvGrpSpPr>
        <p:grpSpPr>
          <a:xfrm>
            <a:off x="6294923" y="1689001"/>
            <a:ext cx="400447" cy="450470"/>
            <a:chOff x="-17526750" y="3309200"/>
            <a:chExt cx="270975" cy="304825"/>
          </a:xfrm>
        </p:grpSpPr>
        <p:sp>
          <p:nvSpPr>
            <p:cNvPr id="8350" name="Google Shape;8350;p8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81"/>
          <p:cNvGrpSpPr/>
          <p:nvPr/>
        </p:nvGrpSpPr>
        <p:grpSpPr>
          <a:xfrm>
            <a:off x="6271075" y="2244173"/>
            <a:ext cx="448143" cy="448143"/>
            <a:chOff x="-17542500" y="3684100"/>
            <a:chExt cx="303250" cy="303250"/>
          </a:xfrm>
        </p:grpSpPr>
        <p:sp>
          <p:nvSpPr>
            <p:cNvPr id="8356" name="Google Shape;8356;p8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81"/>
          <p:cNvGrpSpPr/>
          <p:nvPr/>
        </p:nvGrpSpPr>
        <p:grpSpPr>
          <a:xfrm>
            <a:off x="6270484" y="2810817"/>
            <a:ext cx="449325" cy="421395"/>
            <a:chOff x="-17542500" y="4068450"/>
            <a:chExt cx="304050" cy="285150"/>
          </a:xfrm>
        </p:grpSpPr>
        <p:sp>
          <p:nvSpPr>
            <p:cNvPr id="8364" name="Google Shape;8364;p8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81"/>
          <p:cNvGrpSpPr/>
          <p:nvPr/>
        </p:nvGrpSpPr>
        <p:grpSpPr>
          <a:xfrm>
            <a:off x="3500906" y="3342211"/>
            <a:ext cx="343404" cy="449325"/>
            <a:chOff x="-15652200" y="3335975"/>
            <a:chExt cx="232375" cy="304050"/>
          </a:xfrm>
        </p:grpSpPr>
        <p:sp>
          <p:nvSpPr>
            <p:cNvPr id="8371" name="Google Shape;8371;p8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81"/>
          <p:cNvGrpSpPr/>
          <p:nvPr/>
        </p:nvGrpSpPr>
        <p:grpSpPr>
          <a:xfrm>
            <a:off x="1274819" y="2243729"/>
            <a:ext cx="449325" cy="449030"/>
            <a:chOff x="-20945825" y="3692175"/>
            <a:chExt cx="304050" cy="303850"/>
          </a:xfrm>
        </p:grpSpPr>
        <p:sp>
          <p:nvSpPr>
            <p:cNvPr id="8381" name="Google Shape;8381;p8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81"/>
          <p:cNvGrpSpPr/>
          <p:nvPr/>
        </p:nvGrpSpPr>
        <p:grpSpPr>
          <a:xfrm>
            <a:off x="4081644" y="1689848"/>
            <a:ext cx="372516" cy="448771"/>
            <a:chOff x="-18994100" y="3334775"/>
            <a:chExt cx="252075" cy="303675"/>
          </a:xfrm>
        </p:grpSpPr>
        <p:sp>
          <p:nvSpPr>
            <p:cNvPr id="8386" name="Google Shape;8386;p8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81"/>
          <p:cNvGrpSpPr/>
          <p:nvPr/>
        </p:nvGrpSpPr>
        <p:grpSpPr>
          <a:xfrm>
            <a:off x="4096200" y="2244743"/>
            <a:ext cx="343404" cy="446998"/>
            <a:chOff x="-18983850" y="3710075"/>
            <a:chExt cx="232375" cy="302475"/>
          </a:xfrm>
        </p:grpSpPr>
        <p:sp>
          <p:nvSpPr>
            <p:cNvPr id="8391" name="Google Shape;8391;p8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81"/>
          <p:cNvGrpSpPr/>
          <p:nvPr/>
        </p:nvGrpSpPr>
        <p:grpSpPr>
          <a:xfrm>
            <a:off x="1274247" y="1689573"/>
            <a:ext cx="450470" cy="449325"/>
            <a:chOff x="-20946600" y="3317850"/>
            <a:chExt cx="304825" cy="304050"/>
          </a:xfrm>
        </p:grpSpPr>
        <p:sp>
          <p:nvSpPr>
            <p:cNvPr id="8396" name="Google Shape;8396;p8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81"/>
          <p:cNvGrpSpPr/>
          <p:nvPr/>
        </p:nvGrpSpPr>
        <p:grpSpPr>
          <a:xfrm>
            <a:off x="1300422" y="2797442"/>
            <a:ext cx="398119" cy="448143"/>
            <a:chOff x="-20930075" y="4066100"/>
            <a:chExt cx="269400" cy="303250"/>
          </a:xfrm>
        </p:grpSpPr>
        <p:sp>
          <p:nvSpPr>
            <p:cNvPr id="8400" name="Google Shape;8400;p8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81"/>
          <p:cNvGrpSpPr/>
          <p:nvPr/>
        </p:nvGrpSpPr>
        <p:grpSpPr>
          <a:xfrm>
            <a:off x="4042667" y="2797422"/>
            <a:ext cx="450470" cy="448180"/>
            <a:chOff x="-19020075" y="4084200"/>
            <a:chExt cx="304825" cy="303275"/>
          </a:xfrm>
        </p:grpSpPr>
        <p:sp>
          <p:nvSpPr>
            <p:cNvPr id="8403" name="Google Shape;8403;p8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81"/>
          <p:cNvGrpSpPr/>
          <p:nvPr/>
        </p:nvGrpSpPr>
        <p:grpSpPr>
          <a:xfrm>
            <a:off x="6859931" y="1689001"/>
            <a:ext cx="396937" cy="450470"/>
            <a:chOff x="-17149475" y="3309200"/>
            <a:chExt cx="268600" cy="304825"/>
          </a:xfrm>
        </p:grpSpPr>
        <p:sp>
          <p:nvSpPr>
            <p:cNvPr id="8413" name="Google Shape;8413;p8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81"/>
          <p:cNvGrpSpPr/>
          <p:nvPr/>
        </p:nvGrpSpPr>
        <p:grpSpPr>
          <a:xfrm>
            <a:off x="6833737" y="2258120"/>
            <a:ext cx="449325" cy="420249"/>
            <a:chOff x="-17168375" y="3692750"/>
            <a:chExt cx="304050" cy="284375"/>
          </a:xfrm>
        </p:grpSpPr>
        <p:sp>
          <p:nvSpPr>
            <p:cNvPr id="8416" name="Google Shape;8416;p8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81"/>
          <p:cNvGrpSpPr/>
          <p:nvPr/>
        </p:nvGrpSpPr>
        <p:grpSpPr>
          <a:xfrm>
            <a:off x="6830246" y="2796852"/>
            <a:ext cx="456308" cy="449325"/>
            <a:chOff x="-17170750" y="4058800"/>
            <a:chExt cx="308775" cy="304050"/>
          </a:xfrm>
        </p:grpSpPr>
        <p:sp>
          <p:nvSpPr>
            <p:cNvPr id="8424" name="Google Shape;8424;p8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81"/>
          <p:cNvGrpSpPr/>
          <p:nvPr/>
        </p:nvGrpSpPr>
        <p:grpSpPr>
          <a:xfrm>
            <a:off x="5692143" y="3343358"/>
            <a:ext cx="450470" cy="446998"/>
            <a:chOff x="-15688425" y="3707725"/>
            <a:chExt cx="304825" cy="302475"/>
          </a:xfrm>
        </p:grpSpPr>
        <p:sp>
          <p:nvSpPr>
            <p:cNvPr id="8442" name="Google Shape;8442;p8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81"/>
          <p:cNvGrpSpPr/>
          <p:nvPr/>
        </p:nvGrpSpPr>
        <p:grpSpPr>
          <a:xfrm>
            <a:off x="1836300" y="1690441"/>
            <a:ext cx="451653" cy="447589"/>
            <a:chOff x="-20572500" y="3319025"/>
            <a:chExt cx="305625" cy="302875"/>
          </a:xfrm>
        </p:grpSpPr>
        <p:sp>
          <p:nvSpPr>
            <p:cNvPr id="8449" name="Google Shape;8449;p8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81"/>
          <p:cNvGrpSpPr/>
          <p:nvPr/>
        </p:nvGrpSpPr>
        <p:grpSpPr>
          <a:xfrm>
            <a:off x="1837463" y="2305410"/>
            <a:ext cx="449325" cy="325670"/>
            <a:chOff x="-20571700" y="3722875"/>
            <a:chExt cx="304050" cy="220375"/>
          </a:xfrm>
        </p:grpSpPr>
        <p:sp>
          <p:nvSpPr>
            <p:cNvPr id="8452" name="Google Shape;8452;p8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81"/>
          <p:cNvGrpSpPr/>
          <p:nvPr/>
        </p:nvGrpSpPr>
        <p:grpSpPr>
          <a:xfrm>
            <a:off x="1836891" y="2796278"/>
            <a:ext cx="450470" cy="450470"/>
            <a:chOff x="-20571700" y="4066875"/>
            <a:chExt cx="304825" cy="304825"/>
          </a:xfrm>
        </p:grpSpPr>
        <p:sp>
          <p:nvSpPr>
            <p:cNvPr id="8460" name="Google Shape;8460;p8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81"/>
          <p:cNvGrpSpPr/>
          <p:nvPr/>
        </p:nvGrpSpPr>
        <p:grpSpPr>
          <a:xfrm>
            <a:off x="4603593" y="1688259"/>
            <a:ext cx="453980" cy="451948"/>
            <a:chOff x="-18645175" y="3334200"/>
            <a:chExt cx="307200" cy="305825"/>
          </a:xfrm>
        </p:grpSpPr>
        <p:sp>
          <p:nvSpPr>
            <p:cNvPr id="8467" name="Google Shape;8467;p8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81"/>
          <p:cNvGrpSpPr/>
          <p:nvPr/>
        </p:nvGrpSpPr>
        <p:grpSpPr>
          <a:xfrm>
            <a:off x="4604184" y="2242989"/>
            <a:ext cx="452798" cy="450507"/>
            <a:chOff x="-18645175" y="3708500"/>
            <a:chExt cx="306400" cy="304850"/>
          </a:xfrm>
        </p:grpSpPr>
        <p:sp>
          <p:nvSpPr>
            <p:cNvPr id="8473" name="Google Shape;8473;p8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81"/>
          <p:cNvGrpSpPr/>
          <p:nvPr/>
        </p:nvGrpSpPr>
        <p:grpSpPr>
          <a:xfrm>
            <a:off x="4601857" y="2795630"/>
            <a:ext cx="457453" cy="451763"/>
            <a:chOff x="-18647525" y="4082625"/>
            <a:chExt cx="309550" cy="305700"/>
          </a:xfrm>
        </p:grpSpPr>
        <p:sp>
          <p:nvSpPr>
            <p:cNvPr id="8481" name="Google Shape;8481;p8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81"/>
          <p:cNvGrpSpPr/>
          <p:nvPr/>
        </p:nvGrpSpPr>
        <p:grpSpPr>
          <a:xfrm>
            <a:off x="7412241" y="1689592"/>
            <a:ext cx="395755" cy="449288"/>
            <a:chOff x="-16775350" y="3309200"/>
            <a:chExt cx="267800" cy="304025"/>
          </a:xfrm>
        </p:grpSpPr>
        <p:sp>
          <p:nvSpPr>
            <p:cNvPr id="8486" name="Google Shape;8486;p8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81"/>
          <p:cNvGrpSpPr/>
          <p:nvPr/>
        </p:nvGrpSpPr>
        <p:grpSpPr>
          <a:xfrm>
            <a:off x="7412241" y="2241827"/>
            <a:ext cx="395755" cy="452835"/>
            <a:chOff x="-16775350" y="3683300"/>
            <a:chExt cx="267800" cy="306425"/>
          </a:xfrm>
        </p:grpSpPr>
        <p:sp>
          <p:nvSpPr>
            <p:cNvPr id="8490" name="Google Shape;8490;p8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81"/>
          <p:cNvGrpSpPr/>
          <p:nvPr/>
        </p:nvGrpSpPr>
        <p:grpSpPr>
          <a:xfrm>
            <a:off x="7384292" y="2796870"/>
            <a:ext cx="451653" cy="449288"/>
            <a:chOff x="-16794250" y="4058225"/>
            <a:chExt cx="305625" cy="304025"/>
          </a:xfrm>
        </p:grpSpPr>
        <p:sp>
          <p:nvSpPr>
            <p:cNvPr id="8494" name="Google Shape;8494;p8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3" name="Google Shape;8503;p81"/>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4" name="Google Shape;8504;p81"/>
          <p:cNvGrpSpPr/>
          <p:nvPr/>
        </p:nvGrpSpPr>
        <p:grpSpPr>
          <a:xfrm>
            <a:off x="2385709" y="1689573"/>
            <a:ext cx="457453" cy="449325"/>
            <a:chOff x="-20199150" y="3317850"/>
            <a:chExt cx="309550" cy="304050"/>
          </a:xfrm>
        </p:grpSpPr>
        <p:sp>
          <p:nvSpPr>
            <p:cNvPr id="8505" name="Google Shape;8505;p8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81"/>
          <p:cNvGrpSpPr/>
          <p:nvPr/>
        </p:nvGrpSpPr>
        <p:grpSpPr>
          <a:xfrm>
            <a:off x="2388036" y="2242861"/>
            <a:ext cx="452798" cy="450766"/>
            <a:chOff x="-20199150" y="3693150"/>
            <a:chExt cx="306400" cy="305025"/>
          </a:xfrm>
        </p:grpSpPr>
        <p:sp>
          <p:nvSpPr>
            <p:cNvPr id="8513" name="Google Shape;8513;p8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1"/>
          <p:cNvGrpSpPr/>
          <p:nvPr/>
        </p:nvGrpSpPr>
        <p:grpSpPr>
          <a:xfrm>
            <a:off x="2388609" y="2795687"/>
            <a:ext cx="451653" cy="451653"/>
            <a:chOff x="-20197575" y="4066875"/>
            <a:chExt cx="305625" cy="305625"/>
          </a:xfrm>
        </p:grpSpPr>
        <p:sp>
          <p:nvSpPr>
            <p:cNvPr id="8520" name="Google Shape;8520;p8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81"/>
          <p:cNvGrpSpPr/>
          <p:nvPr/>
        </p:nvGrpSpPr>
        <p:grpSpPr>
          <a:xfrm>
            <a:off x="5170827" y="1687520"/>
            <a:ext cx="449325" cy="453426"/>
            <a:chOff x="-18271050" y="3333200"/>
            <a:chExt cx="304050" cy="306825"/>
          </a:xfrm>
        </p:grpSpPr>
        <p:sp>
          <p:nvSpPr>
            <p:cNvPr id="8529" name="Google Shape;8529;p8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81"/>
          <p:cNvGrpSpPr/>
          <p:nvPr/>
        </p:nvGrpSpPr>
        <p:grpSpPr>
          <a:xfrm>
            <a:off x="5171399" y="2244171"/>
            <a:ext cx="448180" cy="448143"/>
            <a:chOff x="-18270275" y="3710875"/>
            <a:chExt cx="303275" cy="303250"/>
          </a:xfrm>
        </p:grpSpPr>
        <p:sp>
          <p:nvSpPr>
            <p:cNvPr id="8535" name="Google Shape;8535;p8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81"/>
          <p:cNvGrpSpPr/>
          <p:nvPr/>
        </p:nvGrpSpPr>
        <p:grpSpPr>
          <a:xfrm>
            <a:off x="5224951" y="2797422"/>
            <a:ext cx="341076" cy="448180"/>
            <a:chOff x="-18234025" y="4084200"/>
            <a:chExt cx="230800" cy="303275"/>
          </a:xfrm>
        </p:grpSpPr>
        <p:sp>
          <p:nvSpPr>
            <p:cNvPr id="8542" name="Google Shape;8542;p8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81"/>
          <p:cNvGrpSpPr/>
          <p:nvPr/>
        </p:nvGrpSpPr>
        <p:grpSpPr>
          <a:xfrm>
            <a:off x="2337506" y="3341641"/>
            <a:ext cx="449325" cy="450470"/>
            <a:chOff x="-16419350" y="3308400"/>
            <a:chExt cx="304050" cy="304825"/>
          </a:xfrm>
        </p:grpSpPr>
        <p:sp>
          <p:nvSpPr>
            <p:cNvPr id="8546" name="Google Shape;8546;p8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81"/>
          <p:cNvGrpSpPr/>
          <p:nvPr/>
        </p:nvGrpSpPr>
        <p:grpSpPr>
          <a:xfrm>
            <a:off x="4609062" y="3340423"/>
            <a:ext cx="395755" cy="452872"/>
            <a:chOff x="-16401225" y="3683275"/>
            <a:chExt cx="267800" cy="306450"/>
          </a:xfrm>
        </p:grpSpPr>
        <p:sp>
          <p:nvSpPr>
            <p:cNvPr id="8554" name="Google Shape;8554;p8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81"/>
          <p:cNvGrpSpPr/>
          <p:nvPr/>
        </p:nvGrpSpPr>
        <p:grpSpPr>
          <a:xfrm>
            <a:off x="7974511" y="2797062"/>
            <a:ext cx="450470" cy="448180"/>
            <a:chOff x="-16419350" y="4058200"/>
            <a:chExt cx="304825" cy="303275"/>
          </a:xfrm>
        </p:grpSpPr>
        <p:sp>
          <p:nvSpPr>
            <p:cNvPr id="8562" name="Google Shape;8562;p8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81"/>
          <p:cNvGrpSpPr/>
          <p:nvPr/>
        </p:nvGrpSpPr>
        <p:grpSpPr>
          <a:xfrm>
            <a:off x="4001398" y="3343080"/>
            <a:ext cx="450507" cy="447589"/>
            <a:chOff x="-15296200" y="3326900"/>
            <a:chExt cx="304850" cy="302875"/>
          </a:xfrm>
        </p:grpSpPr>
        <p:sp>
          <p:nvSpPr>
            <p:cNvPr id="8570" name="Google Shape;8570;p8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1"/>
          <p:cNvGrpSpPr/>
          <p:nvPr/>
        </p:nvGrpSpPr>
        <p:grpSpPr>
          <a:xfrm>
            <a:off x="2917051" y="1706881"/>
            <a:ext cx="486566" cy="414708"/>
            <a:chOff x="-19835275" y="3330250"/>
            <a:chExt cx="329250" cy="280625"/>
          </a:xfrm>
        </p:grpSpPr>
        <p:sp>
          <p:nvSpPr>
            <p:cNvPr id="8576" name="Google Shape;8576;p8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1"/>
          <p:cNvGrpSpPr/>
          <p:nvPr/>
        </p:nvGrpSpPr>
        <p:grpSpPr>
          <a:xfrm>
            <a:off x="2935080" y="2243470"/>
            <a:ext cx="450507" cy="449547"/>
            <a:chOff x="-19822675" y="3692750"/>
            <a:chExt cx="304850" cy="304200"/>
          </a:xfrm>
        </p:grpSpPr>
        <p:sp>
          <p:nvSpPr>
            <p:cNvPr id="8580" name="Google Shape;8580;p8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81"/>
          <p:cNvGrpSpPr/>
          <p:nvPr/>
        </p:nvGrpSpPr>
        <p:grpSpPr>
          <a:xfrm>
            <a:off x="2935672" y="2796278"/>
            <a:ext cx="449325" cy="450470"/>
            <a:chOff x="-19822675" y="4066875"/>
            <a:chExt cx="304050" cy="304825"/>
          </a:xfrm>
        </p:grpSpPr>
        <p:sp>
          <p:nvSpPr>
            <p:cNvPr id="8586" name="Google Shape;8586;p8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81"/>
          <p:cNvGrpSpPr/>
          <p:nvPr/>
        </p:nvGrpSpPr>
        <p:grpSpPr>
          <a:xfrm>
            <a:off x="5744740" y="1689571"/>
            <a:ext cx="399302" cy="449325"/>
            <a:chOff x="-17878825" y="3334400"/>
            <a:chExt cx="270200" cy="304050"/>
          </a:xfrm>
        </p:grpSpPr>
        <p:sp>
          <p:nvSpPr>
            <p:cNvPr id="8593" name="Google Shape;8593;p8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81"/>
          <p:cNvGrpSpPr/>
          <p:nvPr/>
        </p:nvGrpSpPr>
        <p:grpSpPr>
          <a:xfrm>
            <a:off x="5718565" y="2242416"/>
            <a:ext cx="451653" cy="451653"/>
            <a:chOff x="-17896150" y="3709300"/>
            <a:chExt cx="305625" cy="305625"/>
          </a:xfrm>
        </p:grpSpPr>
        <p:sp>
          <p:nvSpPr>
            <p:cNvPr id="8601" name="Google Shape;8601;p8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81"/>
          <p:cNvGrpSpPr/>
          <p:nvPr/>
        </p:nvGrpSpPr>
        <p:grpSpPr>
          <a:xfrm>
            <a:off x="5746495" y="2795686"/>
            <a:ext cx="395792" cy="451653"/>
            <a:chOff x="-17878025" y="4082625"/>
            <a:chExt cx="267825" cy="305625"/>
          </a:xfrm>
        </p:grpSpPr>
        <p:sp>
          <p:nvSpPr>
            <p:cNvPr id="8606" name="Google Shape;8606;p8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81"/>
          <p:cNvGrpSpPr/>
          <p:nvPr/>
        </p:nvGrpSpPr>
        <p:grpSpPr>
          <a:xfrm>
            <a:off x="2890388" y="3355015"/>
            <a:ext cx="450507" cy="423722"/>
            <a:chOff x="-16044450" y="3317850"/>
            <a:chExt cx="304850" cy="286725"/>
          </a:xfrm>
        </p:grpSpPr>
        <p:sp>
          <p:nvSpPr>
            <p:cNvPr id="8614" name="Google Shape;8614;p8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8" name="Google Shape;8618;p81"/>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9" name="Google Shape;8619;p81"/>
          <p:cNvGrpSpPr/>
          <p:nvPr/>
        </p:nvGrpSpPr>
        <p:grpSpPr>
          <a:xfrm>
            <a:off x="8012905" y="2243724"/>
            <a:ext cx="373662" cy="449030"/>
            <a:chOff x="-16018450" y="4058400"/>
            <a:chExt cx="252850" cy="303850"/>
          </a:xfrm>
        </p:grpSpPr>
        <p:sp>
          <p:nvSpPr>
            <p:cNvPr id="8620" name="Google Shape;8620;p8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4" name="Google Shape;8624;p81"/>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29"/>
        <p:cNvGrpSpPr/>
        <p:nvPr/>
      </p:nvGrpSpPr>
      <p:grpSpPr>
        <a:xfrm>
          <a:off x="0" y="0"/>
          <a:ext cx="0" cy="0"/>
          <a:chOff x="0" y="0"/>
          <a:chExt cx="0" cy="0"/>
        </a:xfrm>
      </p:grpSpPr>
      <p:grpSp>
        <p:nvGrpSpPr>
          <p:cNvPr id="8630" name="Google Shape;8630;p82"/>
          <p:cNvGrpSpPr/>
          <p:nvPr/>
        </p:nvGrpSpPr>
        <p:grpSpPr>
          <a:xfrm>
            <a:off x="829817" y="1689241"/>
            <a:ext cx="442337" cy="419623"/>
            <a:chOff x="-6696925" y="3272575"/>
            <a:chExt cx="307200" cy="291425"/>
          </a:xfrm>
        </p:grpSpPr>
        <p:sp>
          <p:nvSpPr>
            <p:cNvPr id="8631" name="Google Shape;8631;p82"/>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2"/>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2"/>
          <p:cNvGrpSpPr/>
          <p:nvPr/>
        </p:nvGrpSpPr>
        <p:grpSpPr>
          <a:xfrm>
            <a:off x="829799" y="2204636"/>
            <a:ext cx="442373" cy="420775"/>
            <a:chOff x="-6690625" y="3631325"/>
            <a:chExt cx="307225" cy="292225"/>
          </a:xfrm>
        </p:grpSpPr>
        <p:sp>
          <p:nvSpPr>
            <p:cNvPr id="8634" name="Google Shape;8634;p82"/>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2"/>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2"/>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2"/>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2"/>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82"/>
          <p:cNvGrpSpPr/>
          <p:nvPr/>
        </p:nvGrpSpPr>
        <p:grpSpPr>
          <a:xfrm>
            <a:off x="851921" y="2756972"/>
            <a:ext cx="421927" cy="419371"/>
            <a:chOff x="-6689825" y="3992050"/>
            <a:chExt cx="293025" cy="291250"/>
          </a:xfrm>
        </p:grpSpPr>
        <p:sp>
          <p:nvSpPr>
            <p:cNvPr id="8640" name="Google Shape;8640;p82"/>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2"/>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2"/>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2"/>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2"/>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2"/>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2"/>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2"/>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2"/>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2"/>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2"/>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2"/>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2" name="Google Shape;8652;p82"/>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3" name="Google Shape;8653;p82"/>
          <p:cNvGrpSpPr/>
          <p:nvPr/>
        </p:nvGrpSpPr>
        <p:grpSpPr>
          <a:xfrm>
            <a:off x="3535232" y="2205192"/>
            <a:ext cx="423043" cy="419659"/>
            <a:chOff x="-4837325" y="3612425"/>
            <a:chExt cx="293800" cy="291450"/>
          </a:xfrm>
        </p:grpSpPr>
        <p:sp>
          <p:nvSpPr>
            <p:cNvPr id="8654" name="Google Shape;8654;p82"/>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2"/>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2"/>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82"/>
          <p:cNvGrpSpPr/>
          <p:nvPr/>
        </p:nvGrpSpPr>
        <p:grpSpPr>
          <a:xfrm>
            <a:off x="3548265" y="2756826"/>
            <a:ext cx="420775" cy="419659"/>
            <a:chOff x="-4837325" y="3971575"/>
            <a:chExt cx="292225" cy="291450"/>
          </a:xfrm>
        </p:grpSpPr>
        <p:sp>
          <p:nvSpPr>
            <p:cNvPr id="8658" name="Google Shape;8658;p82"/>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2"/>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2"/>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2"/>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2"/>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2"/>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2"/>
          <p:cNvGrpSpPr/>
          <p:nvPr/>
        </p:nvGrpSpPr>
        <p:grpSpPr>
          <a:xfrm>
            <a:off x="6240279" y="1714185"/>
            <a:ext cx="430998" cy="369730"/>
            <a:chOff x="-3037625" y="3254850"/>
            <a:chExt cx="299325" cy="256775"/>
          </a:xfrm>
        </p:grpSpPr>
        <p:sp>
          <p:nvSpPr>
            <p:cNvPr id="8665" name="Google Shape;8665;p82"/>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2"/>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2"/>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2"/>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82"/>
          <p:cNvGrpSpPr/>
          <p:nvPr/>
        </p:nvGrpSpPr>
        <p:grpSpPr>
          <a:xfrm>
            <a:off x="6244239" y="2204615"/>
            <a:ext cx="423079" cy="420811"/>
            <a:chOff x="-3031325" y="3597450"/>
            <a:chExt cx="293825" cy="292250"/>
          </a:xfrm>
        </p:grpSpPr>
        <p:sp>
          <p:nvSpPr>
            <p:cNvPr id="8670" name="Google Shape;8670;p82"/>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2"/>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2"/>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2"/>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82"/>
          <p:cNvGrpSpPr/>
          <p:nvPr/>
        </p:nvGrpSpPr>
        <p:grpSpPr>
          <a:xfrm>
            <a:off x="6256714" y="2781214"/>
            <a:ext cx="421927" cy="370882"/>
            <a:chOff x="-3030525" y="3973150"/>
            <a:chExt cx="293025" cy="257575"/>
          </a:xfrm>
        </p:grpSpPr>
        <p:sp>
          <p:nvSpPr>
            <p:cNvPr id="8675" name="Google Shape;8675;p82"/>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2"/>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82"/>
          <p:cNvGrpSpPr/>
          <p:nvPr/>
        </p:nvGrpSpPr>
        <p:grpSpPr>
          <a:xfrm>
            <a:off x="1358307" y="3369426"/>
            <a:ext cx="421927" cy="297195"/>
            <a:chOff x="-1199300" y="3279250"/>
            <a:chExt cx="293025" cy="206400"/>
          </a:xfrm>
        </p:grpSpPr>
        <p:sp>
          <p:nvSpPr>
            <p:cNvPr id="8678" name="Google Shape;8678;p82"/>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2"/>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2"/>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2"/>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82"/>
          <p:cNvGrpSpPr/>
          <p:nvPr/>
        </p:nvGrpSpPr>
        <p:grpSpPr>
          <a:xfrm>
            <a:off x="1365393" y="1688773"/>
            <a:ext cx="444605" cy="420559"/>
            <a:chOff x="-6338550" y="3272950"/>
            <a:chExt cx="308775" cy="292075"/>
          </a:xfrm>
        </p:grpSpPr>
        <p:sp>
          <p:nvSpPr>
            <p:cNvPr id="8683" name="Google Shape;8683;p82"/>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2"/>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2"/>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82"/>
          <p:cNvGrpSpPr/>
          <p:nvPr/>
        </p:nvGrpSpPr>
        <p:grpSpPr>
          <a:xfrm>
            <a:off x="1376732" y="2205194"/>
            <a:ext cx="421927" cy="419659"/>
            <a:chOff x="-6329100" y="3632100"/>
            <a:chExt cx="293025" cy="291450"/>
          </a:xfrm>
        </p:grpSpPr>
        <p:sp>
          <p:nvSpPr>
            <p:cNvPr id="8687" name="Google Shape;8687;p82"/>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2"/>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2"/>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82"/>
          <p:cNvGrpSpPr/>
          <p:nvPr/>
        </p:nvGrpSpPr>
        <p:grpSpPr>
          <a:xfrm>
            <a:off x="1389783" y="2756828"/>
            <a:ext cx="419623" cy="419659"/>
            <a:chOff x="-6329875" y="3992050"/>
            <a:chExt cx="291425" cy="291450"/>
          </a:xfrm>
        </p:grpSpPr>
        <p:sp>
          <p:nvSpPr>
            <p:cNvPr id="8691" name="Google Shape;8691;p82"/>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2"/>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2"/>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2"/>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82"/>
          <p:cNvGrpSpPr/>
          <p:nvPr/>
        </p:nvGrpSpPr>
        <p:grpSpPr>
          <a:xfrm>
            <a:off x="4075920" y="1687530"/>
            <a:ext cx="423079" cy="423043"/>
            <a:chOff x="-4478975" y="3251700"/>
            <a:chExt cx="293825" cy="293800"/>
          </a:xfrm>
        </p:grpSpPr>
        <p:sp>
          <p:nvSpPr>
            <p:cNvPr id="8696" name="Google Shape;8696;p82"/>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2"/>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2"/>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82"/>
          <p:cNvGrpSpPr/>
          <p:nvPr/>
        </p:nvGrpSpPr>
        <p:grpSpPr>
          <a:xfrm>
            <a:off x="4075920" y="2205192"/>
            <a:ext cx="423079" cy="419659"/>
            <a:chOff x="-4475825" y="3612425"/>
            <a:chExt cx="293825" cy="291450"/>
          </a:xfrm>
        </p:grpSpPr>
        <p:sp>
          <p:nvSpPr>
            <p:cNvPr id="8700" name="Google Shape;8700;p82"/>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2"/>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2"/>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82"/>
          <p:cNvGrpSpPr/>
          <p:nvPr/>
        </p:nvGrpSpPr>
        <p:grpSpPr>
          <a:xfrm>
            <a:off x="4084992" y="2756844"/>
            <a:ext cx="428730" cy="419623"/>
            <a:chOff x="-4480550" y="3970800"/>
            <a:chExt cx="297750" cy="291425"/>
          </a:xfrm>
        </p:grpSpPr>
        <p:sp>
          <p:nvSpPr>
            <p:cNvPr id="8704" name="Google Shape;8704;p82"/>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2"/>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2"/>
          <p:cNvGrpSpPr/>
          <p:nvPr/>
        </p:nvGrpSpPr>
        <p:grpSpPr>
          <a:xfrm>
            <a:off x="6788826" y="1689221"/>
            <a:ext cx="415123" cy="419659"/>
            <a:chOff x="-2668225" y="3239075"/>
            <a:chExt cx="288300" cy="291450"/>
          </a:xfrm>
        </p:grpSpPr>
        <p:sp>
          <p:nvSpPr>
            <p:cNvPr id="8707" name="Google Shape;8707;p82"/>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2"/>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2"/>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2"/>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2"/>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82"/>
          <p:cNvGrpSpPr/>
          <p:nvPr/>
        </p:nvGrpSpPr>
        <p:grpSpPr>
          <a:xfrm>
            <a:off x="6785982" y="2205191"/>
            <a:ext cx="420811" cy="419659"/>
            <a:chOff x="-2671375" y="3597450"/>
            <a:chExt cx="292250" cy="291450"/>
          </a:xfrm>
        </p:grpSpPr>
        <p:sp>
          <p:nvSpPr>
            <p:cNvPr id="8713" name="Google Shape;8713;p82"/>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2"/>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82"/>
          <p:cNvGrpSpPr/>
          <p:nvPr/>
        </p:nvGrpSpPr>
        <p:grpSpPr>
          <a:xfrm>
            <a:off x="6796765" y="2755691"/>
            <a:ext cx="423043" cy="421927"/>
            <a:chOff x="-2670575" y="3956600"/>
            <a:chExt cx="293800" cy="293025"/>
          </a:xfrm>
        </p:grpSpPr>
        <p:sp>
          <p:nvSpPr>
            <p:cNvPr id="8716" name="Google Shape;8716;p82"/>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2"/>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2"/>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2"/>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82"/>
          <p:cNvGrpSpPr/>
          <p:nvPr/>
        </p:nvGrpSpPr>
        <p:grpSpPr>
          <a:xfrm>
            <a:off x="3054285" y="3311947"/>
            <a:ext cx="426462" cy="418363"/>
            <a:chOff x="-1183550" y="3586525"/>
            <a:chExt cx="296175" cy="290550"/>
          </a:xfrm>
        </p:grpSpPr>
        <p:sp>
          <p:nvSpPr>
            <p:cNvPr id="8721" name="Google Shape;8721;p82"/>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2"/>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2"/>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2"/>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2"/>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2"/>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2"/>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2"/>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2"/>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82"/>
          <p:cNvGrpSpPr/>
          <p:nvPr/>
        </p:nvGrpSpPr>
        <p:grpSpPr>
          <a:xfrm>
            <a:off x="1917896" y="1689799"/>
            <a:ext cx="420811" cy="418507"/>
            <a:chOff x="-5971525" y="3273750"/>
            <a:chExt cx="292250" cy="290650"/>
          </a:xfrm>
        </p:grpSpPr>
        <p:sp>
          <p:nvSpPr>
            <p:cNvPr id="8731" name="Google Shape;8731;p82"/>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2"/>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82"/>
          <p:cNvGrpSpPr/>
          <p:nvPr/>
        </p:nvGrpSpPr>
        <p:grpSpPr>
          <a:xfrm>
            <a:off x="1912226" y="2203826"/>
            <a:ext cx="432150" cy="422395"/>
            <a:chOff x="-5974675" y="3632100"/>
            <a:chExt cx="300125" cy="293350"/>
          </a:xfrm>
        </p:grpSpPr>
        <p:sp>
          <p:nvSpPr>
            <p:cNvPr id="8734" name="Google Shape;8734;p82"/>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2"/>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2"/>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82"/>
          <p:cNvGrpSpPr/>
          <p:nvPr/>
        </p:nvGrpSpPr>
        <p:grpSpPr>
          <a:xfrm>
            <a:off x="1942267" y="2755694"/>
            <a:ext cx="395865" cy="421927"/>
            <a:chOff x="-5971525" y="3990475"/>
            <a:chExt cx="274925" cy="293025"/>
          </a:xfrm>
        </p:grpSpPr>
        <p:sp>
          <p:nvSpPr>
            <p:cNvPr id="8738" name="Google Shape;8738;p82"/>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2"/>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2"/>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2"/>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82"/>
          <p:cNvGrpSpPr/>
          <p:nvPr/>
        </p:nvGrpSpPr>
        <p:grpSpPr>
          <a:xfrm>
            <a:off x="4615473" y="1689798"/>
            <a:ext cx="420775" cy="418507"/>
            <a:chOff x="-4118225" y="3253275"/>
            <a:chExt cx="292225" cy="290650"/>
          </a:xfrm>
        </p:grpSpPr>
        <p:sp>
          <p:nvSpPr>
            <p:cNvPr id="8743" name="Google Shape;8743;p82"/>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2"/>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82"/>
          <p:cNvGrpSpPr/>
          <p:nvPr/>
        </p:nvGrpSpPr>
        <p:grpSpPr>
          <a:xfrm>
            <a:off x="4665924" y="2204922"/>
            <a:ext cx="319874" cy="420199"/>
            <a:chOff x="-4082800" y="3612425"/>
            <a:chExt cx="222150" cy="291825"/>
          </a:xfrm>
        </p:grpSpPr>
        <p:sp>
          <p:nvSpPr>
            <p:cNvPr id="8746" name="Google Shape;8746;p82"/>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2"/>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2"/>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82"/>
          <p:cNvGrpSpPr/>
          <p:nvPr/>
        </p:nvGrpSpPr>
        <p:grpSpPr>
          <a:xfrm>
            <a:off x="4627372" y="2769876"/>
            <a:ext cx="420775" cy="393561"/>
            <a:chOff x="-4118225" y="3990475"/>
            <a:chExt cx="292225" cy="273325"/>
          </a:xfrm>
        </p:grpSpPr>
        <p:sp>
          <p:nvSpPr>
            <p:cNvPr id="8750" name="Google Shape;8750;p82"/>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2"/>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2"/>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2"/>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82"/>
          <p:cNvGrpSpPr/>
          <p:nvPr/>
        </p:nvGrpSpPr>
        <p:grpSpPr>
          <a:xfrm>
            <a:off x="7338026" y="1688087"/>
            <a:ext cx="394713" cy="421927"/>
            <a:chOff x="-2312225" y="3238300"/>
            <a:chExt cx="274125" cy="293025"/>
          </a:xfrm>
        </p:grpSpPr>
        <p:sp>
          <p:nvSpPr>
            <p:cNvPr id="8755" name="Google Shape;8755;p82"/>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2"/>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2"/>
          <p:cNvGrpSpPr/>
          <p:nvPr/>
        </p:nvGrpSpPr>
        <p:grpSpPr>
          <a:xfrm>
            <a:off x="7335742" y="2756825"/>
            <a:ext cx="423079" cy="419659"/>
            <a:chOff x="-2310650" y="3958175"/>
            <a:chExt cx="293825" cy="291450"/>
          </a:xfrm>
        </p:grpSpPr>
        <p:sp>
          <p:nvSpPr>
            <p:cNvPr id="8758" name="Google Shape;8758;p82"/>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2"/>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82"/>
          <p:cNvGrpSpPr/>
          <p:nvPr/>
        </p:nvGrpSpPr>
        <p:grpSpPr>
          <a:xfrm>
            <a:off x="4702603" y="3308459"/>
            <a:ext cx="424159" cy="419659"/>
            <a:chOff x="-1182750" y="3962900"/>
            <a:chExt cx="294575" cy="291450"/>
          </a:xfrm>
        </p:grpSpPr>
        <p:sp>
          <p:nvSpPr>
            <p:cNvPr id="8761" name="Google Shape;8761;p82"/>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2"/>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2"/>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2"/>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2"/>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2"/>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2"/>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82"/>
          <p:cNvGrpSpPr/>
          <p:nvPr/>
        </p:nvGrpSpPr>
        <p:grpSpPr>
          <a:xfrm>
            <a:off x="2455739" y="1689223"/>
            <a:ext cx="424195" cy="419659"/>
            <a:chOff x="-5611575" y="3272950"/>
            <a:chExt cx="294600" cy="291450"/>
          </a:xfrm>
        </p:grpSpPr>
        <p:sp>
          <p:nvSpPr>
            <p:cNvPr id="8769" name="Google Shape;8769;p82"/>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2"/>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2"/>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2"/>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82"/>
          <p:cNvGrpSpPr/>
          <p:nvPr/>
        </p:nvGrpSpPr>
        <p:grpSpPr>
          <a:xfrm>
            <a:off x="2455739" y="2205770"/>
            <a:ext cx="424195" cy="418507"/>
            <a:chOff x="-5613150" y="3632900"/>
            <a:chExt cx="294600" cy="290650"/>
          </a:xfrm>
        </p:grpSpPr>
        <p:sp>
          <p:nvSpPr>
            <p:cNvPr id="8775" name="Google Shape;8775;p82"/>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2"/>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82"/>
          <p:cNvGrpSpPr/>
          <p:nvPr/>
        </p:nvGrpSpPr>
        <p:grpSpPr>
          <a:xfrm>
            <a:off x="7324977" y="2153586"/>
            <a:ext cx="420811" cy="522864"/>
            <a:chOff x="-2310650" y="3525775"/>
            <a:chExt cx="292250" cy="363125"/>
          </a:xfrm>
        </p:grpSpPr>
        <p:sp>
          <p:nvSpPr>
            <p:cNvPr id="8778" name="Google Shape;8778;p82"/>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2"/>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2"/>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2"/>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82"/>
          <p:cNvGrpSpPr/>
          <p:nvPr/>
        </p:nvGrpSpPr>
        <p:grpSpPr>
          <a:xfrm>
            <a:off x="2467638" y="2756270"/>
            <a:ext cx="424195" cy="420775"/>
            <a:chOff x="-5613150" y="3991275"/>
            <a:chExt cx="294600" cy="292225"/>
          </a:xfrm>
        </p:grpSpPr>
        <p:sp>
          <p:nvSpPr>
            <p:cNvPr id="8783" name="Google Shape;8783;p82"/>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2"/>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2"/>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2"/>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2"/>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2"/>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82"/>
          <p:cNvGrpSpPr/>
          <p:nvPr/>
        </p:nvGrpSpPr>
        <p:grpSpPr>
          <a:xfrm>
            <a:off x="5139126" y="1689438"/>
            <a:ext cx="434634" cy="419227"/>
            <a:chOff x="-3768700" y="3253275"/>
            <a:chExt cx="301850" cy="291150"/>
          </a:xfrm>
        </p:grpSpPr>
        <p:sp>
          <p:nvSpPr>
            <p:cNvPr id="8793" name="Google Shape;8793;p82"/>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2"/>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2"/>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82"/>
          <p:cNvGrpSpPr/>
          <p:nvPr/>
        </p:nvGrpSpPr>
        <p:grpSpPr>
          <a:xfrm>
            <a:off x="5143209" y="2217090"/>
            <a:ext cx="426462" cy="395865"/>
            <a:chOff x="-3808700" y="3628950"/>
            <a:chExt cx="296175" cy="274925"/>
          </a:xfrm>
        </p:grpSpPr>
        <p:sp>
          <p:nvSpPr>
            <p:cNvPr id="8797" name="Google Shape;8797;p82"/>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2"/>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2"/>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82"/>
          <p:cNvGrpSpPr/>
          <p:nvPr/>
        </p:nvGrpSpPr>
        <p:grpSpPr>
          <a:xfrm>
            <a:off x="5208420" y="2756412"/>
            <a:ext cx="419443" cy="420487"/>
            <a:chOff x="-3771675" y="3971775"/>
            <a:chExt cx="291300" cy="292025"/>
          </a:xfrm>
        </p:grpSpPr>
        <p:sp>
          <p:nvSpPr>
            <p:cNvPr id="8801" name="Google Shape;8801;p82"/>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2"/>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2"/>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2"/>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2"/>
          <p:cNvGrpSpPr/>
          <p:nvPr/>
        </p:nvGrpSpPr>
        <p:grpSpPr>
          <a:xfrm>
            <a:off x="7869864" y="1716461"/>
            <a:ext cx="420271" cy="320774"/>
            <a:chOff x="-1951475" y="3273100"/>
            <a:chExt cx="291875" cy="222775"/>
          </a:xfrm>
        </p:grpSpPr>
        <p:sp>
          <p:nvSpPr>
            <p:cNvPr id="8807" name="Google Shape;8807;p82"/>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2"/>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2"/>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2"/>
          <p:cNvGrpSpPr/>
          <p:nvPr/>
        </p:nvGrpSpPr>
        <p:grpSpPr>
          <a:xfrm>
            <a:off x="7867344" y="2205191"/>
            <a:ext cx="425310" cy="419659"/>
            <a:chOff x="-1951475" y="3597450"/>
            <a:chExt cx="295375" cy="291450"/>
          </a:xfrm>
        </p:grpSpPr>
        <p:sp>
          <p:nvSpPr>
            <p:cNvPr id="8811" name="Google Shape;8811;p82"/>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2"/>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2"/>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2"/>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82"/>
          <p:cNvGrpSpPr/>
          <p:nvPr/>
        </p:nvGrpSpPr>
        <p:grpSpPr>
          <a:xfrm>
            <a:off x="7869595" y="2756825"/>
            <a:ext cx="444605" cy="419659"/>
            <a:chOff x="-1960150" y="3956600"/>
            <a:chExt cx="308775" cy="291450"/>
          </a:xfrm>
        </p:grpSpPr>
        <p:sp>
          <p:nvSpPr>
            <p:cNvPr id="8816" name="Google Shape;8816;p82"/>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2"/>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2"/>
          <p:cNvGrpSpPr/>
          <p:nvPr/>
        </p:nvGrpSpPr>
        <p:grpSpPr>
          <a:xfrm>
            <a:off x="1923633" y="3307636"/>
            <a:ext cx="420775" cy="420775"/>
            <a:chOff x="-804700" y="3226500"/>
            <a:chExt cx="292225" cy="292225"/>
          </a:xfrm>
        </p:grpSpPr>
        <p:sp>
          <p:nvSpPr>
            <p:cNvPr id="8819" name="Google Shape;8819;p82"/>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2"/>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2"/>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2"/>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2"/>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2"/>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2"/>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82"/>
          <p:cNvGrpSpPr/>
          <p:nvPr/>
        </p:nvGrpSpPr>
        <p:grpSpPr>
          <a:xfrm>
            <a:off x="3003724" y="1688647"/>
            <a:ext cx="420775" cy="420811"/>
            <a:chOff x="-5251625" y="3272950"/>
            <a:chExt cx="292225" cy="292250"/>
          </a:xfrm>
        </p:grpSpPr>
        <p:sp>
          <p:nvSpPr>
            <p:cNvPr id="8827" name="Google Shape;8827;p82"/>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2"/>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2"/>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82"/>
          <p:cNvGrpSpPr/>
          <p:nvPr/>
        </p:nvGrpSpPr>
        <p:grpSpPr>
          <a:xfrm>
            <a:off x="3000322" y="2204348"/>
            <a:ext cx="427578" cy="421351"/>
            <a:chOff x="-5254775" y="3631325"/>
            <a:chExt cx="296950" cy="292625"/>
          </a:xfrm>
        </p:grpSpPr>
        <p:sp>
          <p:nvSpPr>
            <p:cNvPr id="8831" name="Google Shape;8831;p82"/>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2"/>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2"/>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2"/>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2"/>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2"/>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2"/>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82"/>
          <p:cNvGrpSpPr/>
          <p:nvPr/>
        </p:nvGrpSpPr>
        <p:grpSpPr>
          <a:xfrm>
            <a:off x="3016181" y="2756270"/>
            <a:ext cx="419659" cy="420775"/>
            <a:chOff x="-5251625" y="3991275"/>
            <a:chExt cx="291450" cy="292225"/>
          </a:xfrm>
        </p:grpSpPr>
        <p:sp>
          <p:nvSpPr>
            <p:cNvPr id="8839" name="Google Shape;8839;p82"/>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2"/>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2"/>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2"/>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82"/>
          <p:cNvGrpSpPr/>
          <p:nvPr/>
        </p:nvGrpSpPr>
        <p:grpSpPr>
          <a:xfrm>
            <a:off x="5756763" y="1689240"/>
            <a:ext cx="319874" cy="419623"/>
            <a:chOff x="-3365275" y="3253275"/>
            <a:chExt cx="222150" cy="291425"/>
          </a:xfrm>
        </p:grpSpPr>
        <p:sp>
          <p:nvSpPr>
            <p:cNvPr id="8845" name="Google Shape;8845;p82"/>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2"/>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82"/>
          <p:cNvGrpSpPr/>
          <p:nvPr/>
        </p:nvGrpSpPr>
        <p:grpSpPr>
          <a:xfrm>
            <a:off x="5730701" y="2204058"/>
            <a:ext cx="371998" cy="421927"/>
            <a:chOff x="-3383375" y="3611625"/>
            <a:chExt cx="258350" cy="293025"/>
          </a:xfrm>
        </p:grpSpPr>
        <p:sp>
          <p:nvSpPr>
            <p:cNvPr id="8848" name="Google Shape;8848;p82"/>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2"/>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82"/>
          <p:cNvGrpSpPr/>
          <p:nvPr/>
        </p:nvGrpSpPr>
        <p:grpSpPr>
          <a:xfrm>
            <a:off x="5793050" y="2756826"/>
            <a:ext cx="271097" cy="419659"/>
            <a:chOff x="-3347950" y="3971575"/>
            <a:chExt cx="188275" cy="291450"/>
          </a:xfrm>
        </p:grpSpPr>
        <p:sp>
          <p:nvSpPr>
            <p:cNvPr id="8851" name="Google Shape;8851;p82"/>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2"/>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2"/>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82"/>
          <p:cNvGrpSpPr/>
          <p:nvPr/>
        </p:nvGrpSpPr>
        <p:grpSpPr>
          <a:xfrm>
            <a:off x="842909" y="3307061"/>
            <a:ext cx="371998" cy="421927"/>
            <a:chOff x="-1575775" y="3238300"/>
            <a:chExt cx="258350" cy="293025"/>
          </a:xfrm>
        </p:grpSpPr>
        <p:sp>
          <p:nvSpPr>
            <p:cNvPr id="8855" name="Google Shape;8855;p82"/>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2"/>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2"/>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2"/>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2"/>
          <p:cNvGrpSpPr/>
          <p:nvPr/>
        </p:nvGrpSpPr>
        <p:grpSpPr>
          <a:xfrm>
            <a:off x="2487807" y="3309051"/>
            <a:ext cx="423079" cy="424159"/>
            <a:chOff x="-1591550" y="3597475"/>
            <a:chExt cx="293825" cy="294575"/>
          </a:xfrm>
        </p:grpSpPr>
        <p:sp>
          <p:nvSpPr>
            <p:cNvPr id="8861" name="Google Shape;8861;p82"/>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2"/>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2"/>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82"/>
          <p:cNvGrpSpPr/>
          <p:nvPr/>
        </p:nvGrpSpPr>
        <p:grpSpPr>
          <a:xfrm>
            <a:off x="4137277" y="3318663"/>
            <a:ext cx="421927" cy="399248"/>
            <a:chOff x="-1592325" y="3957400"/>
            <a:chExt cx="293025" cy="277275"/>
          </a:xfrm>
        </p:grpSpPr>
        <p:sp>
          <p:nvSpPr>
            <p:cNvPr id="8865" name="Google Shape;8865;p82"/>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2"/>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82"/>
          <p:cNvGrpSpPr/>
          <p:nvPr/>
        </p:nvGrpSpPr>
        <p:grpSpPr>
          <a:xfrm>
            <a:off x="3624147" y="3310744"/>
            <a:ext cx="369730" cy="420775"/>
            <a:chOff x="-778700" y="3612425"/>
            <a:chExt cx="256775" cy="292225"/>
          </a:xfrm>
        </p:grpSpPr>
        <p:sp>
          <p:nvSpPr>
            <p:cNvPr id="8870" name="Google Shape;8870;p82"/>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2"/>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2"/>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2"/>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2"/>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2"/>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82"/>
          <p:cNvGrpSpPr/>
          <p:nvPr/>
        </p:nvGrpSpPr>
        <p:grpSpPr>
          <a:xfrm>
            <a:off x="6095649" y="3828305"/>
            <a:ext cx="340731" cy="387641"/>
            <a:chOff x="7728464" y="1561258"/>
            <a:chExt cx="349719" cy="397866"/>
          </a:xfrm>
        </p:grpSpPr>
        <p:sp>
          <p:nvSpPr>
            <p:cNvPr id="8877" name="Google Shape;8877;p82"/>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2"/>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82"/>
          <p:cNvGrpSpPr/>
          <p:nvPr/>
        </p:nvGrpSpPr>
        <p:grpSpPr>
          <a:xfrm>
            <a:off x="4018617" y="3828305"/>
            <a:ext cx="387681" cy="387641"/>
            <a:chOff x="5611350" y="1561258"/>
            <a:chExt cx="397907" cy="397866"/>
          </a:xfrm>
        </p:grpSpPr>
        <p:sp>
          <p:nvSpPr>
            <p:cNvPr id="8880" name="Google Shape;8880;p82"/>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2"/>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2"/>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82"/>
          <p:cNvGrpSpPr/>
          <p:nvPr/>
        </p:nvGrpSpPr>
        <p:grpSpPr>
          <a:xfrm>
            <a:off x="4537903" y="3925571"/>
            <a:ext cx="387610" cy="193109"/>
            <a:chOff x="6140660" y="1661097"/>
            <a:chExt cx="397835" cy="198202"/>
          </a:xfrm>
        </p:grpSpPr>
        <p:sp>
          <p:nvSpPr>
            <p:cNvPr id="8885" name="Google Shape;8885;p82"/>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2"/>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2"/>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82"/>
          <p:cNvGrpSpPr/>
          <p:nvPr/>
        </p:nvGrpSpPr>
        <p:grpSpPr>
          <a:xfrm>
            <a:off x="5057118" y="3828305"/>
            <a:ext cx="387681" cy="387641"/>
            <a:chOff x="6669907" y="1561258"/>
            <a:chExt cx="397907" cy="397866"/>
          </a:xfrm>
        </p:grpSpPr>
        <p:sp>
          <p:nvSpPr>
            <p:cNvPr id="8890" name="Google Shape;8890;p82"/>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2"/>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2"/>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2"/>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82"/>
          <p:cNvGrpSpPr/>
          <p:nvPr/>
        </p:nvGrpSpPr>
        <p:grpSpPr>
          <a:xfrm>
            <a:off x="1942348" y="3885842"/>
            <a:ext cx="387681" cy="272572"/>
            <a:chOff x="3386036" y="1746339"/>
            <a:chExt cx="397907" cy="279762"/>
          </a:xfrm>
        </p:grpSpPr>
        <p:sp>
          <p:nvSpPr>
            <p:cNvPr id="8896" name="Google Shape;8896;p82"/>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2"/>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82"/>
          <p:cNvGrpSpPr/>
          <p:nvPr/>
        </p:nvGrpSpPr>
        <p:grpSpPr>
          <a:xfrm>
            <a:off x="2980045" y="3828288"/>
            <a:ext cx="387681" cy="387681"/>
            <a:chOff x="4417380" y="1687279"/>
            <a:chExt cx="397907" cy="397907"/>
          </a:xfrm>
        </p:grpSpPr>
        <p:sp>
          <p:nvSpPr>
            <p:cNvPr id="8899" name="Google Shape;8899;p82"/>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82"/>
          <p:cNvGrpSpPr/>
          <p:nvPr/>
        </p:nvGrpSpPr>
        <p:grpSpPr>
          <a:xfrm>
            <a:off x="7926526" y="3308537"/>
            <a:ext cx="387661" cy="387661"/>
            <a:chOff x="2869999" y="1687279"/>
            <a:chExt cx="397887" cy="397887"/>
          </a:xfrm>
        </p:grpSpPr>
        <p:sp>
          <p:nvSpPr>
            <p:cNvPr id="8902" name="Google Shape;8902;p82"/>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2"/>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82"/>
          <p:cNvGrpSpPr/>
          <p:nvPr/>
        </p:nvGrpSpPr>
        <p:grpSpPr>
          <a:xfrm>
            <a:off x="2461634" y="3828664"/>
            <a:ext cx="386807" cy="386929"/>
            <a:chOff x="3902887" y="1687655"/>
            <a:chExt cx="397010" cy="397135"/>
          </a:xfrm>
        </p:grpSpPr>
        <p:sp>
          <p:nvSpPr>
            <p:cNvPr id="8905" name="Google Shape;8905;p82"/>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82"/>
          <p:cNvGrpSpPr/>
          <p:nvPr/>
        </p:nvGrpSpPr>
        <p:grpSpPr>
          <a:xfrm>
            <a:off x="3499331" y="3828344"/>
            <a:ext cx="387681" cy="387681"/>
            <a:chOff x="4933458" y="1687279"/>
            <a:chExt cx="397907" cy="397907"/>
          </a:xfrm>
        </p:grpSpPr>
        <p:sp>
          <p:nvSpPr>
            <p:cNvPr id="8908" name="Google Shape;8908;p82"/>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2"/>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82"/>
          <p:cNvGrpSpPr/>
          <p:nvPr/>
        </p:nvGrpSpPr>
        <p:grpSpPr>
          <a:xfrm>
            <a:off x="5273586" y="3308775"/>
            <a:ext cx="387681" cy="387661"/>
            <a:chOff x="266768" y="1721375"/>
            <a:chExt cx="397907" cy="397887"/>
          </a:xfrm>
        </p:grpSpPr>
        <p:sp>
          <p:nvSpPr>
            <p:cNvPr id="8911" name="Google Shape;8911;p8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82"/>
          <p:cNvGrpSpPr/>
          <p:nvPr/>
        </p:nvGrpSpPr>
        <p:grpSpPr>
          <a:xfrm>
            <a:off x="7395588" y="3308924"/>
            <a:ext cx="387539" cy="386888"/>
            <a:chOff x="2408992" y="1722875"/>
            <a:chExt cx="397761" cy="397093"/>
          </a:xfrm>
        </p:grpSpPr>
        <p:sp>
          <p:nvSpPr>
            <p:cNvPr id="8914" name="Google Shape;8914;p82"/>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2"/>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82"/>
          <p:cNvGrpSpPr/>
          <p:nvPr/>
        </p:nvGrpSpPr>
        <p:grpSpPr>
          <a:xfrm>
            <a:off x="5576404" y="3828305"/>
            <a:ext cx="387641" cy="387641"/>
            <a:chOff x="7199196" y="1561258"/>
            <a:chExt cx="397866" cy="397866"/>
          </a:xfrm>
        </p:grpSpPr>
        <p:sp>
          <p:nvSpPr>
            <p:cNvPr id="8917" name="Google Shape;8917;p82"/>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2"/>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82"/>
          <p:cNvGrpSpPr/>
          <p:nvPr/>
        </p:nvGrpSpPr>
        <p:grpSpPr>
          <a:xfrm>
            <a:off x="6332282" y="3308537"/>
            <a:ext cx="387661" cy="387661"/>
            <a:chOff x="1379798" y="1723250"/>
            <a:chExt cx="397887" cy="397887"/>
          </a:xfrm>
        </p:grpSpPr>
        <p:sp>
          <p:nvSpPr>
            <p:cNvPr id="8921" name="Google Shape;8921;p8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82"/>
          <p:cNvGrpSpPr/>
          <p:nvPr/>
        </p:nvGrpSpPr>
        <p:grpSpPr>
          <a:xfrm>
            <a:off x="5801242" y="3308537"/>
            <a:ext cx="387641" cy="387661"/>
            <a:chOff x="864491" y="1723250"/>
            <a:chExt cx="397866" cy="397887"/>
          </a:xfrm>
        </p:grpSpPr>
        <p:sp>
          <p:nvSpPr>
            <p:cNvPr id="8926" name="Google Shape;8926;p8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9" name="Google Shape;8929;p82"/>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0" name="Google Shape;8930;p82"/>
          <p:cNvGrpSpPr/>
          <p:nvPr/>
        </p:nvGrpSpPr>
        <p:grpSpPr>
          <a:xfrm>
            <a:off x="6568070" y="3827060"/>
            <a:ext cx="388966" cy="388966"/>
            <a:chOff x="1190625" y="238125"/>
            <a:chExt cx="5235075" cy="5235075"/>
          </a:xfrm>
        </p:grpSpPr>
        <p:sp>
          <p:nvSpPr>
            <p:cNvPr id="8931" name="Google Shape;8931;p82"/>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2"/>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3" name="Google Shape;8933;p8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4E88178-948E-7FAE-3B3D-AE6635EAEF74}"/>
              </a:ext>
            </a:extLst>
          </p:cNvPr>
          <p:cNvSpPr>
            <a:spLocks noGrp="1"/>
          </p:cNvSpPr>
          <p:nvPr>
            <p:ph type="title"/>
          </p:nvPr>
        </p:nvSpPr>
        <p:spPr>
          <a:xfrm>
            <a:off x="329682" y="0"/>
            <a:ext cx="7704000" cy="572700"/>
          </a:xfrm>
        </p:spPr>
        <p:txBody>
          <a:bodyPr/>
          <a:lstStyle/>
          <a:p>
            <a:r>
              <a:rPr lang="en-US" dirty="0"/>
              <a:t>1. </a:t>
            </a:r>
            <a:r>
              <a:rPr lang="en-US" dirty="0" err="1"/>
              <a:t>Giới</a:t>
            </a:r>
            <a:r>
              <a:rPr lang="en-US" dirty="0"/>
              <a:t> </a:t>
            </a:r>
            <a:r>
              <a:rPr lang="en-US" dirty="0" err="1"/>
              <a:t>thiệu</a:t>
            </a: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569605"/>
            <a:ext cx="6470612" cy="414900"/>
          </a:xfrm>
        </p:spPr>
        <p:txBody>
          <a:bodyPr/>
          <a:lstStyle/>
          <a:p>
            <a:r>
              <a:rPr lang="en-US" dirty="0">
                <a:solidFill>
                  <a:schemeClr val="accent1">
                    <a:lumMod val="50000"/>
                  </a:schemeClr>
                </a:solidFill>
              </a:rPr>
              <a:t>1.1 LLM </a:t>
            </a:r>
            <a:r>
              <a:rPr lang="en-US" dirty="0" err="1">
                <a:solidFill>
                  <a:schemeClr val="accent1">
                    <a:lumMod val="50000"/>
                  </a:schemeClr>
                </a:solidFill>
              </a:rPr>
              <a:t>và</a:t>
            </a:r>
            <a:r>
              <a:rPr lang="en-US" dirty="0">
                <a:solidFill>
                  <a:schemeClr val="accent1">
                    <a:lumMod val="50000"/>
                  </a:schemeClr>
                </a:solidFill>
              </a:rPr>
              <a:t> Agent</a:t>
            </a:r>
          </a:p>
        </p:txBody>
      </p:sp>
      <p:graphicFrame>
        <p:nvGraphicFramePr>
          <p:cNvPr id="2" name="Table 1">
            <a:extLst>
              <a:ext uri="{FF2B5EF4-FFF2-40B4-BE49-F238E27FC236}">
                <a16:creationId xmlns:a16="http://schemas.microsoft.com/office/drawing/2014/main" id="{492942E5-1CBE-54E9-923E-739900F299F3}"/>
              </a:ext>
            </a:extLst>
          </p:cNvPr>
          <p:cNvGraphicFramePr>
            <a:graphicFrameLocks noGrp="1"/>
          </p:cNvGraphicFramePr>
          <p:nvPr>
            <p:extLst>
              <p:ext uri="{D42A27DB-BD31-4B8C-83A1-F6EECF244321}">
                <p14:modId xmlns:p14="http://schemas.microsoft.com/office/powerpoint/2010/main" val="3404611996"/>
              </p:ext>
            </p:extLst>
          </p:nvPr>
        </p:nvGraphicFramePr>
        <p:xfrm>
          <a:off x="1007706" y="1124792"/>
          <a:ext cx="7128588" cy="2893916"/>
        </p:xfrm>
        <a:graphic>
          <a:graphicData uri="http://schemas.openxmlformats.org/drawingml/2006/table">
            <a:tbl>
              <a:tblPr firstRow="1" bandRow="1">
                <a:tableStyleId>{2B04FC89-C7D2-4B08-A21A-1146A7122143}</a:tableStyleId>
              </a:tblPr>
              <a:tblGrid>
                <a:gridCol w="3564294">
                  <a:extLst>
                    <a:ext uri="{9D8B030D-6E8A-4147-A177-3AD203B41FA5}">
                      <a16:colId xmlns:a16="http://schemas.microsoft.com/office/drawing/2014/main" val="650069631"/>
                    </a:ext>
                  </a:extLst>
                </a:gridCol>
                <a:gridCol w="3564294">
                  <a:extLst>
                    <a:ext uri="{9D8B030D-6E8A-4147-A177-3AD203B41FA5}">
                      <a16:colId xmlns:a16="http://schemas.microsoft.com/office/drawing/2014/main" val="3679747768"/>
                    </a:ext>
                  </a:extLst>
                </a:gridCol>
              </a:tblGrid>
              <a:tr h="331642">
                <a:tc>
                  <a:txBody>
                    <a:bodyPr/>
                    <a:lstStyle/>
                    <a:p>
                      <a:pPr algn="ctr"/>
                      <a:r>
                        <a:rPr lang="en-US" b="1" dirty="0"/>
                        <a:t>LLM </a:t>
                      </a:r>
                      <a:r>
                        <a:rPr lang="en-US" b="1" dirty="0" err="1"/>
                        <a:t>làm</a:t>
                      </a:r>
                      <a:r>
                        <a:rPr lang="en-US" b="1" dirty="0"/>
                        <a:t> </a:t>
                      </a:r>
                      <a:r>
                        <a:rPr lang="en-US" b="1" dirty="0" err="1"/>
                        <a:t>được</a:t>
                      </a:r>
                      <a:endParaRPr lang="en-US" b="1" dirty="0"/>
                    </a:p>
                  </a:txBody>
                  <a:tcPr>
                    <a:solidFill>
                      <a:schemeClr val="accent1">
                        <a:lumMod val="60000"/>
                        <a:lumOff val="40000"/>
                      </a:schemeClr>
                    </a:solidFill>
                  </a:tcPr>
                </a:tc>
                <a:tc>
                  <a:txBody>
                    <a:bodyPr/>
                    <a:lstStyle/>
                    <a:p>
                      <a:pPr algn="ctr"/>
                      <a:r>
                        <a:rPr lang="en-US" b="1" dirty="0" err="1"/>
                        <a:t>Hạn</a:t>
                      </a:r>
                      <a:r>
                        <a:rPr lang="en-US" b="1" dirty="0"/>
                        <a:t> </a:t>
                      </a:r>
                      <a:r>
                        <a:rPr lang="en-US" b="1" dirty="0" err="1"/>
                        <a:t>chế</a:t>
                      </a:r>
                      <a:r>
                        <a:rPr lang="en-US" b="1" dirty="0"/>
                        <a:t> </a:t>
                      </a:r>
                      <a:r>
                        <a:rPr lang="en-US" b="1" dirty="0" err="1"/>
                        <a:t>của</a:t>
                      </a:r>
                      <a:r>
                        <a:rPr lang="en-US" b="1" dirty="0"/>
                        <a:t> LLM </a:t>
                      </a:r>
                    </a:p>
                  </a:txBody>
                  <a:tcPr>
                    <a:solidFill>
                      <a:schemeClr val="accent1">
                        <a:lumMod val="60000"/>
                        <a:lumOff val="40000"/>
                      </a:schemeClr>
                    </a:solidFill>
                  </a:tcPr>
                </a:tc>
                <a:extLst>
                  <a:ext uri="{0D108BD9-81ED-4DB2-BD59-A6C34878D82A}">
                    <a16:rowId xmlns:a16="http://schemas.microsoft.com/office/drawing/2014/main" val="274832014"/>
                  </a:ext>
                </a:extLst>
              </a:tr>
              <a:tr h="2562274">
                <a:tc>
                  <a:txBody>
                    <a:bodyPr/>
                    <a:lstStyle/>
                    <a:p>
                      <a:pPr marL="285750" indent="-285750">
                        <a:buFont typeface="Arial" panose="020B0604020202020204" pitchFamily="34" charset="0"/>
                        <a:buChar char="•"/>
                      </a:pPr>
                      <a:r>
                        <a:rPr lang="en-US" dirty="0" err="1"/>
                        <a:t>Có</a:t>
                      </a:r>
                      <a:r>
                        <a:rPr lang="en-US" dirty="0"/>
                        <a:t> </a:t>
                      </a:r>
                      <a:r>
                        <a:rPr lang="en-US" dirty="0" err="1"/>
                        <a:t>khả</a:t>
                      </a:r>
                      <a:r>
                        <a:rPr lang="en-US" dirty="0"/>
                        <a:t> </a:t>
                      </a:r>
                      <a:r>
                        <a:rPr lang="en-US" dirty="0" err="1"/>
                        <a:t>năng</a:t>
                      </a:r>
                      <a:r>
                        <a:rPr lang="en-US" dirty="0"/>
                        <a:t> </a:t>
                      </a:r>
                      <a:r>
                        <a:rPr lang="en-US" dirty="0" err="1"/>
                        <a:t>phân</a:t>
                      </a:r>
                      <a:r>
                        <a:rPr lang="en-US" dirty="0"/>
                        <a:t> </a:t>
                      </a:r>
                      <a:r>
                        <a:rPr lang="en-US" dirty="0" err="1"/>
                        <a:t>tích</a:t>
                      </a:r>
                      <a:r>
                        <a:rPr lang="en-US" dirty="0"/>
                        <a:t> </a:t>
                      </a:r>
                      <a:r>
                        <a:rPr lang="en-US" dirty="0" err="1"/>
                        <a:t>và</a:t>
                      </a:r>
                      <a:r>
                        <a:rPr lang="en-US" dirty="0"/>
                        <a:t> </a:t>
                      </a:r>
                      <a:r>
                        <a:rPr lang="en-US" dirty="0" err="1"/>
                        <a:t>hiểu</a:t>
                      </a:r>
                      <a:r>
                        <a:rPr lang="en-US" dirty="0"/>
                        <a:t> </a:t>
                      </a:r>
                      <a:r>
                        <a:rPr lang="en-US" dirty="0" err="1"/>
                        <a:t>yêu</a:t>
                      </a:r>
                      <a:r>
                        <a:rPr lang="en-US" dirty="0"/>
                        <a:t> </a:t>
                      </a:r>
                      <a:r>
                        <a:rPr lang="en-US" dirty="0" err="1"/>
                        <a:t>cầu</a:t>
                      </a:r>
                      <a:r>
                        <a:rPr lang="en-US" dirty="0"/>
                        <a:t> </a:t>
                      </a:r>
                      <a:r>
                        <a:rPr lang="en-US" dirty="0" err="1"/>
                        <a:t>người</a:t>
                      </a:r>
                      <a:r>
                        <a:rPr lang="en-US" dirty="0"/>
                        <a:t> dung.</a:t>
                      </a:r>
                    </a:p>
                    <a:p>
                      <a:pPr marL="285750" indent="-285750">
                        <a:buFont typeface="Arial" panose="020B0604020202020204" pitchFamily="34" charset="0"/>
                        <a:buChar char="•"/>
                      </a:pPr>
                      <a:r>
                        <a:rPr lang="en-US" dirty="0" err="1"/>
                        <a:t>Thực</a:t>
                      </a:r>
                      <a:r>
                        <a:rPr lang="en-US" dirty="0"/>
                        <a:t> </a:t>
                      </a:r>
                      <a:r>
                        <a:rPr lang="en-US" dirty="0" err="1"/>
                        <a:t>hiện</a:t>
                      </a:r>
                      <a:r>
                        <a:rPr lang="en-US" dirty="0"/>
                        <a:t> </a:t>
                      </a:r>
                      <a:r>
                        <a:rPr lang="en-US" dirty="0" err="1"/>
                        <a:t>được</a:t>
                      </a:r>
                      <a:r>
                        <a:rPr lang="en-US" dirty="0"/>
                        <a:t> </a:t>
                      </a:r>
                      <a:r>
                        <a:rPr lang="en-US" dirty="0" err="1"/>
                        <a:t>các</a:t>
                      </a:r>
                      <a:r>
                        <a:rPr lang="en-US" dirty="0"/>
                        <a:t> </a:t>
                      </a:r>
                      <a:r>
                        <a:rPr lang="en-US" dirty="0" err="1"/>
                        <a:t>thao</a:t>
                      </a:r>
                      <a:r>
                        <a:rPr lang="en-US" dirty="0"/>
                        <a:t> </a:t>
                      </a:r>
                      <a:r>
                        <a:rPr lang="en-US" dirty="0" err="1"/>
                        <a:t>tác</a:t>
                      </a:r>
                      <a:r>
                        <a:rPr lang="en-US" dirty="0"/>
                        <a:t> </a:t>
                      </a:r>
                      <a:r>
                        <a:rPr lang="en-US" dirty="0" err="1"/>
                        <a:t>phân</a:t>
                      </a:r>
                      <a:r>
                        <a:rPr lang="en-US" dirty="0"/>
                        <a:t> </a:t>
                      </a:r>
                      <a:r>
                        <a:rPr lang="en-US" dirty="0" err="1"/>
                        <a:t>tích</a:t>
                      </a:r>
                      <a:r>
                        <a:rPr lang="en-US" dirty="0"/>
                        <a:t> </a:t>
                      </a:r>
                      <a:r>
                        <a:rPr lang="en-US" dirty="0" err="1"/>
                        <a:t>văn</a:t>
                      </a:r>
                      <a:r>
                        <a:rPr lang="en-US" dirty="0"/>
                        <a:t> </a:t>
                      </a:r>
                      <a:r>
                        <a:rPr lang="en-US" dirty="0" err="1"/>
                        <a:t>bản</a:t>
                      </a:r>
                      <a:r>
                        <a:rPr lang="en-US" dirty="0"/>
                        <a:t>: </a:t>
                      </a:r>
                      <a:r>
                        <a:rPr lang="en-US" dirty="0" err="1"/>
                        <a:t>phân</a:t>
                      </a:r>
                      <a:r>
                        <a:rPr lang="en-US" dirty="0"/>
                        <a:t> </a:t>
                      </a:r>
                      <a:r>
                        <a:rPr lang="en-US" dirty="0" err="1"/>
                        <a:t>loại</a:t>
                      </a:r>
                      <a:r>
                        <a:rPr lang="en-US" dirty="0"/>
                        <a:t>, </a:t>
                      </a:r>
                      <a:r>
                        <a:rPr lang="en-US" dirty="0" err="1"/>
                        <a:t>rút</a:t>
                      </a:r>
                      <a:r>
                        <a:rPr lang="en-US" dirty="0"/>
                        <a:t> </a:t>
                      </a:r>
                      <a:r>
                        <a:rPr lang="en-US" dirty="0" err="1"/>
                        <a:t>trích</a:t>
                      </a:r>
                      <a:r>
                        <a:rPr lang="en-US" dirty="0"/>
                        <a:t>, </a:t>
                      </a:r>
                      <a:r>
                        <a:rPr lang="en-US" dirty="0" err="1"/>
                        <a:t>tóm</a:t>
                      </a:r>
                      <a:r>
                        <a:rPr lang="en-US" dirty="0"/>
                        <a:t> </a:t>
                      </a:r>
                      <a:r>
                        <a:rPr lang="en-US" dirty="0" err="1"/>
                        <a:t>tắt</a:t>
                      </a:r>
                      <a:r>
                        <a:rPr lang="en-US" dirty="0"/>
                        <a:t>, </a:t>
                      </a:r>
                      <a:r>
                        <a:rPr lang="en-US" dirty="0" err="1"/>
                        <a:t>dịch</a:t>
                      </a:r>
                      <a:r>
                        <a:rPr lang="en-US" dirty="0"/>
                        <a:t>,…</a:t>
                      </a:r>
                    </a:p>
                    <a:p>
                      <a:pPr marL="285750" indent="-285750">
                        <a:buFont typeface="Arial" panose="020B0604020202020204" pitchFamily="34" charset="0"/>
                        <a:buChar char="•"/>
                      </a:pPr>
                      <a:r>
                        <a:rPr lang="en-US" dirty="0" err="1"/>
                        <a:t>Ghi</a:t>
                      </a:r>
                      <a:r>
                        <a:rPr lang="en-US" dirty="0"/>
                        <a:t> </a:t>
                      </a:r>
                      <a:r>
                        <a:rPr lang="en-US" dirty="0" err="1"/>
                        <a:t>nhớ</a:t>
                      </a:r>
                      <a:r>
                        <a:rPr lang="en-US" dirty="0"/>
                        <a:t> </a:t>
                      </a:r>
                      <a:r>
                        <a:rPr lang="en-US" dirty="0" err="1"/>
                        <a:t>và</a:t>
                      </a:r>
                      <a:r>
                        <a:rPr lang="en-US" dirty="0"/>
                        <a:t> </a:t>
                      </a:r>
                      <a:r>
                        <a:rPr lang="en-US" dirty="0" err="1"/>
                        <a:t>tổng</a:t>
                      </a:r>
                      <a:r>
                        <a:rPr lang="en-US" dirty="0"/>
                        <a:t> </a:t>
                      </a:r>
                      <a:r>
                        <a:rPr lang="en-US" dirty="0" err="1"/>
                        <a:t>hợp</a:t>
                      </a:r>
                      <a:r>
                        <a:rPr lang="en-US" dirty="0"/>
                        <a:t> </a:t>
                      </a:r>
                      <a:r>
                        <a:rPr lang="en-US" dirty="0" err="1"/>
                        <a:t>kiến</a:t>
                      </a:r>
                      <a:r>
                        <a:rPr lang="en-US" dirty="0"/>
                        <a:t> </a:t>
                      </a:r>
                      <a:r>
                        <a:rPr lang="en-US" dirty="0" err="1"/>
                        <a:t>thức</a:t>
                      </a:r>
                      <a:r>
                        <a:rPr lang="en-US" dirty="0"/>
                        <a:t> </a:t>
                      </a:r>
                      <a:r>
                        <a:rPr lang="en-US" dirty="0" err="1"/>
                        <a:t>từ</a:t>
                      </a:r>
                      <a:r>
                        <a:rPr lang="en-US" dirty="0"/>
                        <a:t> </a:t>
                      </a:r>
                      <a:r>
                        <a:rPr lang="en-US" dirty="0" err="1"/>
                        <a:t>dữ</a:t>
                      </a:r>
                      <a:r>
                        <a:rPr lang="en-US" dirty="0"/>
                        <a:t> </a:t>
                      </a:r>
                      <a:r>
                        <a:rPr lang="en-US" dirty="0" err="1"/>
                        <a:t>liệu</a:t>
                      </a:r>
                      <a:r>
                        <a:rPr lang="en-US" dirty="0"/>
                        <a:t> </a:t>
                      </a:r>
                      <a:r>
                        <a:rPr lang="en-US" dirty="0" err="1"/>
                        <a:t>huấn</a:t>
                      </a:r>
                      <a:r>
                        <a:rPr lang="en-US" dirty="0"/>
                        <a:t> </a:t>
                      </a:r>
                      <a:r>
                        <a:rPr lang="en-US" dirty="0" err="1"/>
                        <a:t>luyện</a:t>
                      </a:r>
                      <a:r>
                        <a:rPr lang="en-US" dirty="0"/>
                        <a:t> ~ </a:t>
                      </a:r>
                      <a:r>
                        <a:rPr lang="en-US" dirty="0" err="1">
                          <a:solidFill>
                            <a:srgbClr val="FF0000"/>
                          </a:solidFill>
                        </a:rPr>
                        <a:t>có</a:t>
                      </a:r>
                      <a:r>
                        <a:rPr lang="en-US" dirty="0">
                          <a:solidFill>
                            <a:srgbClr val="FF0000"/>
                          </a:solidFill>
                        </a:rPr>
                        <a:t> </a:t>
                      </a:r>
                      <a:r>
                        <a:rPr lang="en-US" dirty="0" err="1">
                          <a:solidFill>
                            <a:srgbClr val="FF0000"/>
                          </a:solidFill>
                        </a:rPr>
                        <a:t>khả</a:t>
                      </a:r>
                      <a:r>
                        <a:rPr lang="en-US" dirty="0">
                          <a:solidFill>
                            <a:srgbClr val="FF0000"/>
                          </a:solidFill>
                        </a:rPr>
                        <a:t> </a:t>
                      </a:r>
                      <a:r>
                        <a:rPr lang="en-US" dirty="0" err="1">
                          <a:solidFill>
                            <a:srgbClr val="FF0000"/>
                          </a:solidFill>
                        </a:rPr>
                        <a:t>năng</a:t>
                      </a:r>
                      <a:r>
                        <a:rPr lang="en-US" dirty="0">
                          <a:solidFill>
                            <a:srgbClr val="FF0000"/>
                          </a:solidFill>
                        </a:rPr>
                        <a:t> </a:t>
                      </a:r>
                      <a:r>
                        <a:rPr lang="en-US" dirty="0" err="1">
                          <a:solidFill>
                            <a:srgbClr val="FF0000"/>
                          </a:solidFill>
                        </a:rPr>
                        <a:t>sai</a:t>
                      </a:r>
                      <a:r>
                        <a:rPr lang="en-US" dirty="0">
                          <a:solidFill>
                            <a:srgbClr val="FF0000"/>
                          </a:solidFill>
                        </a:rPr>
                        <a:t> </a:t>
                      </a:r>
                      <a:r>
                        <a:rPr lang="en-US" dirty="0" err="1">
                          <a:solidFill>
                            <a:srgbClr val="FF0000"/>
                          </a:solidFill>
                        </a:rPr>
                        <a:t>sót</a:t>
                      </a:r>
                      <a:r>
                        <a:rPr lang="en-US" dirty="0">
                          <a:solidFill>
                            <a:srgbClr val="FF0000"/>
                          </a:solidFill>
                        </a:rPr>
                        <a:t>.</a:t>
                      </a:r>
                    </a:p>
                    <a:p>
                      <a:pPr marL="285750" indent="-285750">
                        <a:buFont typeface="Arial" panose="020B0604020202020204" pitchFamily="34" charset="0"/>
                        <a:buChar char="•"/>
                      </a:pPr>
                      <a:r>
                        <a:rPr lang="en-US" dirty="0" err="1"/>
                        <a:t>Đưa</a:t>
                      </a:r>
                      <a:r>
                        <a:rPr lang="en-US" dirty="0"/>
                        <a:t> </a:t>
                      </a:r>
                      <a:r>
                        <a:rPr lang="en-US" dirty="0" err="1"/>
                        <a:t>ra</a:t>
                      </a:r>
                      <a:r>
                        <a:rPr lang="en-US" dirty="0"/>
                        <a:t> </a:t>
                      </a:r>
                      <a:r>
                        <a:rPr lang="en-US" dirty="0" err="1"/>
                        <a:t>kế</a:t>
                      </a:r>
                      <a:r>
                        <a:rPr lang="en-US" dirty="0"/>
                        <a:t> </a:t>
                      </a:r>
                      <a:r>
                        <a:rPr lang="en-US" dirty="0" err="1"/>
                        <a:t>hoạch</a:t>
                      </a:r>
                      <a:r>
                        <a:rPr lang="en-US" dirty="0"/>
                        <a:t> </a:t>
                      </a:r>
                      <a:r>
                        <a:rPr lang="en-US" dirty="0" err="1"/>
                        <a:t>thực</a:t>
                      </a:r>
                      <a:r>
                        <a:rPr lang="en-US" dirty="0"/>
                        <a:t> </a:t>
                      </a:r>
                      <a:r>
                        <a:rPr lang="en-US" dirty="0" err="1"/>
                        <a:t>thi</a:t>
                      </a:r>
                      <a:r>
                        <a:rPr lang="en-US" dirty="0"/>
                        <a:t>.</a:t>
                      </a:r>
                    </a:p>
                    <a:p>
                      <a:pPr marL="285750" indent="-285750">
                        <a:buFont typeface="Arial" panose="020B0604020202020204" pitchFamily="34" charset="0"/>
                        <a:buChar char="•"/>
                      </a:pPr>
                      <a:r>
                        <a:rPr lang="en-US" dirty="0" err="1"/>
                        <a:t>Suy</a:t>
                      </a:r>
                      <a:r>
                        <a:rPr lang="en-US" dirty="0"/>
                        <a:t> </a:t>
                      </a:r>
                      <a:r>
                        <a:rPr lang="en-US" dirty="0" err="1"/>
                        <a:t>luận</a:t>
                      </a:r>
                      <a:r>
                        <a:rPr lang="en-US" dirty="0"/>
                        <a:t>, </a:t>
                      </a:r>
                      <a:r>
                        <a:rPr lang="en-US" dirty="0" err="1"/>
                        <a:t>phân</a:t>
                      </a:r>
                      <a:r>
                        <a:rPr lang="en-US" dirty="0"/>
                        <a:t> </a:t>
                      </a:r>
                      <a:r>
                        <a:rPr lang="en-US" dirty="0" err="1"/>
                        <a:t>tích</a:t>
                      </a:r>
                      <a:r>
                        <a:rPr lang="en-US" dirty="0"/>
                        <a:t>, </a:t>
                      </a:r>
                      <a:r>
                        <a:rPr lang="en-US" dirty="0" err="1"/>
                        <a:t>tổng</a:t>
                      </a:r>
                      <a:r>
                        <a:rPr lang="en-US" dirty="0"/>
                        <a:t> </a:t>
                      </a:r>
                      <a:r>
                        <a:rPr lang="en-US" dirty="0" err="1"/>
                        <a:t>hợp</a:t>
                      </a:r>
                      <a:r>
                        <a:rPr lang="en-US" dirty="0"/>
                        <a:t> </a:t>
                      </a:r>
                      <a:r>
                        <a:rPr lang="en-US" dirty="0" err="1"/>
                        <a:t>kết</a:t>
                      </a:r>
                      <a:r>
                        <a:rPr lang="en-US" dirty="0"/>
                        <a:t> </a:t>
                      </a:r>
                      <a:r>
                        <a:rPr lang="en-US" dirty="0" err="1"/>
                        <a:t>quả</a:t>
                      </a:r>
                      <a:r>
                        <a:rPr lang="en-US" dirty="0"/>
                        <a:t>.</a:t>
                      </a:r>
                    </a:p>
                  </a:txBody>
                  <a:tcPr/>
                </a:tc>
                <a:tc>
                  <a:txBody>
                    <a:bodyPr/>
                    <a:lstStyle/>
                    <a:p>
                      <a:pPr marL="285750" indent="-285750">
                        <a:buFont typeface="Arial" panose="020B0604020202020204" pitchFamily="34" charset="0"/>
                        <a:buChar char="•"/>
                      </a:pPr>
                      <a:r>
                        <a:rPr lang="en-US" dirty="0" err="1"/>
                        <a:t>Không</a:t>
                      </a:r>
                      <a:r>
                        <a:rPr lang="en-US" dirty="0"/>
                        <a:t> </a:t>
                      </a:r>
                      <a:r>
                        <a:rPr lang="en-US" dirty="0" err="1"/>
                        <a:t>trả</a:t>
                      </a:r>
                      <a:r>
                        <a:rPr lang="en-US" dirty="0"/>
                        <a:t> </a:t>
                      </a:r>
                      <a:r>
                        <a:rPr lang="en-US" dirty="0" err="1"/>
                        <a:t>lời</a:t>
                      </a:r>
                      <a:r>
                        <a:rPr lang="en-US" dirty="0"/>
                        <a:t> </a:t>
                      </a:r>
                      <a:r>
                        <a:rPr lang="en-US" dirty="0" err="1"/>
                        <a:t>được</a:t>
                      </a:r>
                      <a:r>
                        <a:rPr lang="en-US" dirty="0"/>
                        <a:t> </a:t>
                      </a:r>
                      <a:r>
                        <a:rPr lang="en-US" dirty="0" err="1"/>
                        <a:t>thông</a:t>
                      </a:r>
                      <a:r>
                        <a:rPr lang="en-US" dirty="0"/>
                        <a:t> tin </a:t>
                      </a:r>
                      <a:r>
                        <a:rPr lang="en-US" dirty="0" err="1"/>
                        <a:t>cập</a:t>
                      </a:r>
                      <a:r>
                        <a:rPr lang="en-US" dirty="0"/>
                        <a:t> </a:t>
                      </a:r>
                      <a:r>
                        <a:rPr lang="en-US" dirty="0" err="1"/>
                        <a:t>nhật</a:t>
                      </a:r>
                      <a:r>
                        <a:rPr lang="en-US" dirty="0"/>
                        <a:t> </a:t>
                      </a:r>
                      <a:r>
                        <a:rPr lang="en-US" dirty="0" err="1"/>
                        <a:t>hoặc</a:t>
                      </a:r>
                      <a:r>
                        <a:rPr lang="en-US" dirty="0"/>
                        <a:t> </a:t>
                      </a:r>
                      <a:r>
                        <a:rPr lang="en-US" dirty="0" err="1"/>
                        <a:t>bị</a:t>
                      </a:r>
                      <a:r>
                        <a:rPr lang="en-US" dirty="0"/>
                        <a:t> </a:t>
                      </a:r>
                      <a:r>
                        <a:rPr lang="en-US" dirty="0">
                          <a:highlight>
                            <a:srgbClr val="FFFF00"/>
                          </a:highlight>
                        </a:rPr>
                        <a:t>“</a:t>
                      </a:r>
                      <a:r>
                        <a:rPr lang="vi-VN" dirty="0">
                          <a:highlight>
                            <a:srgbClr val="FFFF00"/>
                          </a:highlight>
                        </a:rPr>
                        <a:t>hallucination</a:t>
                      </a:r>
                      <a:r>
                        <a:rPr lang="en-US" dirty="0">
                          <a:highlight>
                            <a:srgbClr val="FFFF00"/>
                          </a:highlight>
                        </a:rPr>
                        <a:t>”</a:t>
                      </a:r>
                      <a:r>
                        <a:rPr lang="vi-VN" dirty="0">
                          <a:highlight>
                            <a:srgbClr val="FFFF00"/>
                          </a:highlight>
                        </a:rPr>
                        <a:t> </a:t>
                      </a:r>
                      <a:r>
                        <a:rPr lang="vi-VN" dirty="0"/>
                        <a:t>khi trả lời thông tin cập nhật hoặc thông tin thay đổi.</a:t>
                      </a:r>
                    </a:p>
                    <a:p>
                      <a:r>
                        <a:rPr lang="vi-VN" dirty="0"/>
                        <a:t>- Thông tin về thời tiết hôm nay tại HCM.</a:t>
                      </a:r>
                    </a:p>
                    <a:p>
                      <a:r>
                        <a:rPr lang="vi-VN" dirty="0"/>
                        <a:t>- Giá vàng SJC hôm nay.</a:t>
                      </a:r>
                    </a:p>
                    <a:p>
                      <a:pPr marL="285750" indent="-285750">
                        <a:buFont typeface="Arial" panose="020B0604020202020204" pitchFamily="34" charset="0"/>
                        <a:buChar char="•"/>
                      </a:pPr>
                      <a:r>
                        <a:rPr lang="vi-VN" dirty="0"/>
                        <a:t>Không thực thi được tác vụ(mặc dù đơn giản)</a:t>
                      </a:r>
                    </a:p>
                    <a:p>
                      <a:r>
                        <a:rPr lang="vi-VN" dirty="0"/>
                        <a:t>- Tìm kiếm trên Internet API</a:t>
                      </a:r>
                    </a:p>
                    <a:p>
                      <a:r>
                        <a:rPr lang="vi-VN" dirty="0"/>
                        <a:t>- Gọi API bất kỳ</a:t>
                      </a:r>
                    </a:p>
                    <a:p>
                      <a:r>
                        <a:rPr lang="vi-VN" dirty="0"/>
                        <a:t>- Thực thi mã nguồn</a:t>
                      </a:r>
                    </a:p>
                    <a:p>
                      <a:r>
                        <a:rPr lang="vi-VN" dirty="0"/>
                        <a:t>- Mở ứng dụng</a:t>
                      </a:r>
                      <a:endParaRPr lang="en-US" dirty="0"/>
                    </a:p>
                  </a:txBody>
                  <a:tcPr/>
                </a:tc>
                <a:extLst>
                  <a:ext uri="{0D108BD9-81ED-4DB2-BD59-A6C34878D82A}">
                    <a16:rowId xmlns:a16="http://schemas.microsoft.com/office/drawing/2014/main" val="3441189134"/>
                  </a:ext>
                </a:extLst>
              </a:tr>
            </a:tbl>
          </a:graphicData>
        </a:graphic>
      </p:graphicFrame>
    </p:spTree>
    <p:extLst>
      <p:ext uri="{BB962C8B-B14F-4D97-AF65-F5344CB8AC3E}">
        <p14:creationId xmlns:p14="http://schemas.microsoft.com/office/powerpoint/2010/main" val="298473598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37"/>
        <p:cNvGrpSpPr/>
        <p:nvPr/>
      </p:nvGrpSpPr>
      <p:grpSpPr>
        <a:xfrm>
          <a:off x="0" y="0"/>
          <a:ext cx="0" cy="0"/>
          <a:chOff x="0" y="0"/>
          <a:chExt cx="0" cy="0"/>
        </a:xfrm>
      </p:grpSpPr>
      <p:pic>
        <p:nvPicPr>
          <p:cNvPr id="8938" name="Google Shape;8938;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4E88178-948E-7FAE-3B3D-AE6635EAEF74}"/>
              </a:ext>
            </a:extLst>
          </p:cNvPr>
          <p:cNvSpPr>
            <a:spLocks noGrp="1"/>
          </p:cNvSpPr>
          <p:nvPr>
            <p:ph type="title"/>
          </p:nvPr>
        </p:nvSpPr>
        <p:spPr>
          <a:xfrm>
            <a:off x="329682" y="0"/>
            <a:ext cx="7704000" cy="572700"/>
          </a:xfrm>
        </p:spPr>
        <p:txBody>
          <a:bodyPr/>
          <a:lstStyle/>
          <a:p>
            <a:r>
              <a:rPr lang="en-US" dirty="0"/>
              <a:t>1. </a:t>
            </a:r>
            <a:r>
              <a:rPr lang="en-US" dirty="0" err="1"/>
              <a:t>Giới</a:t>
            </a:r>
            <a:r>
              <a:rPr lang="en-US" dirty="0"/>
              <a:t> </a:t>
            </a:r>
            <a:r>
              <a:rPr lang="en-US" dirty="0" err="1"/>
              <a:t>thiệu</a:t>
            </a:r>
            <a:endParaRPr lang="en-US" dirty="0"/>
          </a:p>
        </p:txBody>
      </p:sp>
      <p:sp>
        <p:nvSpPr>
          <p:cNvPr id="15" name="Subtitle 14">
            <a:extLst>
              <a:ext uri="{FF2B5EF4-FFF2-40B4-BE49-F238E27FC236}">
                <a16:creationId xmlns:a16="http://schemas.microsoft.com/office/drawing/2014/main" id="{A8D9C5AC-1EC6-9113-E0C7-E9130E08CDE5}"/>
              </a:ext>
            </a:extLst>
          </p:cNvPr>
          <p:cNvSpPr>
            <a:spLocks noGrp="1"/>
          </p:cNvSpPr>
          <p:nvPr>
            <p:ph type="subTitle" idx="4"/>
          </p:nvPr>
        </p:nvSpPr>
        <p:spPr>
          <a:xfrm>
            <a:off x="419111" y="569605"/>
            <a:ext cx="6470612" cy="414900"/>
          </a:xfrm>
        </p:spPr>
        <p:txBody>
          <a:bodyPr/>
          <a:lstStyle/>
          <a:p>
            <a:r>
              <a:rPr lang="en-US" dirty="0">
                <a:solidFill>
                  <a:schemeClr val="accent1">
                    <a:lumMod val="50000"/>
                  </a:schemeClr>
                </a:solidFill>
              </a:rPr>
              <a:t>1.1 LLM </a:t>
            </a:r>
            <a:r>
              <a:rPr lang="en-US" dirty="0" err="1">
                <a:solidFill>
                  <a:schemeClr val="accent1">
                    <a:lumMod val="50000"/>
                  </a:schemeClr>
                </a:solidFill>
              </a:rPr>
              <a:t>và</a:t>
            </a:r>
            <a:r>
              <a:rPr lang="en-US" dirty="0">
                <a:solidFill>
                  <a:schemeClr val="accent1">
                    <a:lumMod val="50000"/>
                  </a:schemeClr>
                </a:solidFill>
              </a:rPr>
              <a:t> Agent</a:t>
            </a:r>
          </a:p>
        </p:txBody>
      </p:sp>
      <p:sp>
        <p:nvSpPr>
          <p:cNvPr id="3" name="Subtitle 12">
            <a:extLst>
              <a:ext uri="{FF2B5EF4-FFF2-40B4-BE49-F238E27FC236}">
                <a16:creationId xmlns:a16="http://schemas.microsoft.com/office/drawing/2014/main" id="{198CFED9-831D-20A8-971A-D2AB4F071C71}"/>
              </a:ext>
            </a:extLst>
          </p:cNvPr>
          <p:cNvSpPr txBox="1">
            <a:spLocks/>
          </p:cNvSpPr>
          <p:nvPr/>
        </p:nvSpPr>
        <p:spPr>
          <a:xfrm>
            <a:off x="4181682" y="490917"/>
            <a:ext cx="4575183" cy="24140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ctr"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r>
              <a:rPr lang="vi-VN" dirty="0">
                <a:solidFill>
                  <a:schemeClr val="tx1"/>
                </a:solidFill>
              </a:rPr>
              <a:t>Giả sử có danh sách hàm:</a:t>
            </a:r>
          </a:p>
          <a:p>
            <a:pPr>
              <a:buFontTx/>
              <a:buChar char="-"/>
            </a:pPr>
            <a:r>
              <a:rPr lang="vi-VN" dirty="0">
                <a:solidFill>
                  <a:schemeClr val="bg2">
                    <a:lumMod val="60000"/>
                    <a:lumOff val="40000"/>
                  </a:schemeClr>
                </a:solidFill>
              </a:rPr>
              <a:t>play_music(song)</a:t>
            </a:r>
            <a:r>
              <a:rPr lang="en-US" dirty="0">
                <a:solidFill>
                  <a:schemeClr val="bg2">
                    <a:lumMod val="60000"/>
                    <a:lumOff val="40000"/>
                  </a:schemeClr>
                </a:solidFill>
              </a:rPr>
              <a:t> </a:t>
            </a:r>
            <a:endParaRPr lang="vi-VN" dirty="0">
              <a:solidFill>
                <a:schemeClr val="bg2">
                  <a:lumMod val="60000"/>
                  <a:lumOff val="40000"/>
                </a:schemeClr>
              </a:solidFill>
            </a:endParaRPr>
          </a:p>
          <a:p>
            <a:pPr>
              <a:buFontTx/>
              <a:buChar char="-"/>
            </a:pPr>
            <a:r>
              <a:rPr lang="vi-VN" dirty="0">
                <a:solidFill>
                  <a:schemeClr val="bg2">
                    <a:lumMod val="60000"/>
                    <a:lumOff val="40000"/>
                  </a:schemeClr>
                </a:solidFill>
              </a:rPr>
              <a:t>get_weather(location)</a:t>
            </a:r>
          </a:p>
          <a:p>
            <a:pPr>
              <a:buFontTx/>
              <a:buChar char="-"/>
            </a:pPr>
            <a:r>
              <a:rPr lang="vi-VN" dirty="0">
                <a:solidFill>
                  <a:schemeClr val="bg2">
                    <a:lumMod val="60000"/>
                    <a:lumOff val="40000"/>
                  </a:schemeClr>
                </a:solidFill>
              </a:rPr>
              <a:t>Get_student_info(student_id)</a:t>
            </a:r>
          </a:p>
          <a:p>
            <a:pPr>
              <a:buFontTx/>
              <a:buChar char="-"/>
            </a:pPr>
            <a:r>
              <a:rPr lang="vi-VN" dirty="0">
                <a:solidFill>
                  <a:schemeClr val="bg2">
                    <a:lumMod val="60000"/>
                    <a:lumOff val="40000"/>
                  </a:schemeClr>
                </a:solidFill>
              </a:rPr>
              <a:t>Get_stock_price(stock_symbol)</a:t>
            </a:r>
            <a:endParaRPr lang="vi-VN" dirty="0">
              <a:solidFill>
                <a:schemeClr val="tx1"/>
              </a:solidFill>
            </a:endParaRPr>
          </a:p>
          <a:p>
            <a:pPr marL="139700" indent="0"/>
            <a:r>
              <a:rPr lang="vi-VN" dirty="0">
                <a:solidFill>
                  <a:schemeClr val="tx1"/>
                </a:solidFill>
              </a:rPr>
              <a:t>Với yêu cầu “Thời tiết ở Sài Gòn”</a:t>
            </a:r>
          </a:p>
          <a:p>
            <a:pPr marL="139700" indent="0"/>
            <a:r>
              <a:rPr lang="vi-VN" dirty="0">
                <a:solidFill>
                  <a:schemeClr val="tx1"/>
                </a:solidFill>
              </a:rPr>
              <a:t>Hãy Output ra tên hàm và tham số cần sử dụng dưới dạng json (“function_name”: _, “paramerters”: _)</a:t>
            </a:r>
            <a:endParaRPr lang="en-US" dirty="0">
              <a:solidFill>
                <a:schemeClr val="tx1"/>
              </a:solidFill>
            </a:endParaRPr>
          </a:p>
        </p:txBody>
      </p:sp>
      <p:sp>
        <p:nvSpPr>
          <p:cNvPr id="5" name="TextBox 4">
            <a:extLst>
              <a:ext uri="{FF2B5EF4-FFF2-40B4-BE49-F238E27FC236}">
                <a16:creationId xmlns:a16="http://schemas.microsoft.com/office/drawing/2014/main" id="{B844C550-EE2C-E9A1-7BDD-238B19E4FF31}"/>
              </a:ext>
            </a:extLst>
          </p:cNvPr>
          <p:cNvSpPr txBox="1"/>
          <p:nvPr/>
        </p:nvSpPr>
        <p:spPr>
          <a:xfrm>
            <a:off x="774439" y="2571750"/>
            <a:ext cx="6571861" cy="738664"/>
          </a:xfrm>
          <a:prstGeom prst="rect">
            <a:avLst/>
          </a:prstGeom>
          <a:noFill/>
        </p:spPr>
        <p:txBody>
          <a:bodyPr wrap="square">
            <a:spAutoFit/>
          </a:bodyPr>
          <a:lstStyle/>
          <a:p>
            <a:r>
              <a:rPr lang="vi-VN" dirty="0">
                <a:solidFill>
                  <a:schemeClr val="tx1"/>
                </a:solidFill>
              </a:rPr>
              <a:t>Dựa trên yêu cầu “Thời tiết ở Sài Gòn”, hàm phù hợp để lấy thông tin thời tiết là get_weather(location) với tham số là “Sài Gòn”.</a:t>
            </a:r>
          </a:p>
          <a:p>
            <a:r>
              <a:rPr lang="vi-VN" dirty="0">
                <a:solidFill>
                  <a:schemeClr val="tx1"/>
                </a:solidFill>
              </a:rPr>
              <a:t>Kết quả JSON sẽ là:</a:t>
            </a:r>
          </a:p>
        </p:txBody>
      </p:sp>
      <p:sp>
        <p:nvSpPr>
          <p:cNvPr id="7" name="TextBox 6">
            <a:extLst>
              <a:ext uri="{FF2B5EF4-FFF2-40B4-BE49-F238E27FC236}">
                <a16:creationId xmlns:a16="http://schemas.microsoft.com/office/drawing/2014/main" id="{18878C46-0B54-1122-DC7E-71E3C06C7F07}"/>
              </a:ext>
            </a:extLst>
          </p:cNvPr>
          <p:cNvSpPr txBox="1"/>
          <p:nvPr/>
        </p:nvSpPr>
        <p:spPr>
          <a:xfrm>
            <a:off x="774438" y="4640398"/>
            <a:ext cx="5993365" cy="307777"/>
          </a:xfrm>
          <a:prstGeom prst="rect">
            <a:avLst/>
          </a:prstGeom>
          <a:noFill/>
        </p:spPr>
        <p:txBody>
          <a:bodyPr wrap="square">
            <a:spAutoFit/>
          </a:bodyPr>
          <a:lstStyle/>
          <a:p>
            <a:r>
              <a:rPr lang="vi-VN" dirty="0">
                <a:solidFill>
                  <a:srgbClr val="FF0000"/>
                </a:solidFill>
                <a:sym typeface="Wingdings" panose="05000000000000000000" pitchFamily="2" charset="2"/>
              </a:rPr>
              <a:t>Có khả năng hiểu yêu cầu, phân tích, suy luận, suy nghĩ tự kiểm tra.</a:t>
            </a:r>
            <a:r>
              <a:rPr lang="vi-VN" dirty="0">
                <a:solidFill>
                  <a:srgbClr val="FF0000"/>
                </a:solidFill>
              </a:rPr>
              <a:t> </a:t>
            </a:r>
            <a:endParaRPr lang="en-US" dirty="0">
              <a:solidFill>
                <a:srgbClr val="FF0000"/>
              </a:solidFill>
            </a:endParaRPr>
          </a:p>
        </p:txBody>
      </p:sp>
      <p:graphicFrame>
        <p:nvGraphicFramePr>
          <p:cNvPr id="2" name="Table 1">
            <a:extLst>
              <a:ext uri="{FF2B5EF4-FFF2-40B4-BE49-F238E27FC236}">
                <a16:creationId xmlns:a16="http://schemas.microsoft.com/office/drawing/2014/main" id="{A08895A9-D146-1C18-3CA3-64981799F0D7}"/>
              </a:ext>
            </a:extLst>
          </p:cNvPr>
          <p:cNvGraphicFramePr>
            <a:graphicFrameLocks noGrp="1"/>
          </p:cNvGraphicFramePr>
          <p:nvPr>
            <p:extLst>
              <p:ext uri="{D42A27DB-BD31-4B8C-83A1-F6EECF244321}">
                <p14:modId xmlns:p14="http://schemas.microsoft.com/office/powerpoint/2010/main" val="3283784938"/>
              </p:ext>
            </p:extLst>
          </p:nvPr>
        </p:nvGraphicFramePr>
        <p:xfrm>
          <a:off x="883297" y="3274881"/>
          <a:ext cx="7246775" cy="1371600"/>
        </p:xfrm>
        <a:graphic>
          <a:graphicData uri="http://schemas.openxmlformats.org/drawingml/2006/table">
            <a:tbl>
              <a:tblPr firstRow="1" bandRow="1">
                <a:tableStyleId>{2B04FC89-C7D2-4B08-A21A-1146A7122143}</a:tableStyleId>
              </a:tblPr>
              <a:tblGrid>
                <a:gridCol w="7246775">
                  <a:extLst>
                    <a:ext uri="{9D8B030D-6E8A-4147-A177-3AD203B41FA5}">
                      <a16:colId xmlns:a16="http://schemas.microsoft.com/office/drawing/2014/main" val="1087793276"/>
                    </a:ext>
                  </a:extLst>
                </a:gridCol>
              </a:tblGrid>
              <a:tr h="1365517">
                <a:tc>
                  <a:txBody>
                    <a:bodyPr/>
                    <a:lstStyle/>
                    <a:p>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9CDCFE"/>
                          </a:solidFill>
                          <a:effectLst/>
                          <a:latin typeface="Consolas" panose="020B0609020204030204" pitchFamily="49" charset="0"/>
                        </a:rPr>
                        <a:t>"</a:t>
                      </a:r>
                      <a:r>
                        <a:rPr lang="en-US" b="0" dirty="0" err="1">
                          <a:solidFill>
                            <a:srgbClr val="9CDCFE"/>
                          </a:solidFill>
                          <a:effectLst/>
                          <a:latin typeface="Consolas" panose="020B0609020204030204" pitchFamily="49" charset="0"/>
                        </a:rPr>
                        <a:t>function_name</a:t>
                      </a:r>
                      <a:r>
                        <a:rPr lang="en-US" b="0" dirty="0">
                          <a:solidFill>
                            <a:srgbClr val="9CDCFE"/>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get_weather</a:t>
                      </a:r>
                      <a:r>
                        <a:rPr lang="en-US" b="0" dirty="0">
                          <a:solidFill>
                            <a:srgbClr val="CE9178"/>
                          </a:solidFill>
                          <a:effectLst/>
                          <a:latin typeface="Consolas" panose="020B0609020204030204" pitchFamily="49" charset="0"/>
                        </a:rPr>
                        <a:t>"</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9CDCFE"/>
                          </a:solidFill>
                          <a:effectLst/>
                          <a:latin typeface="Consolas" panose="020B0609020204030204" pitchFamily="49" charset="0"/>
                        </a:rPr>
                        <a:t>"</a:t>
                      </a:r>
                      <a:r>
                        <a:rPr lang="en-US" b="0" dirty="0" err="1">
                          <a:solidFill>
                            <a:srgbClr val="9CDCFE"/>
                          </a:solidFill>
                          <a:effectLst/>
                          <a:latin typeface="Consolas" panose="020B0609020204030204" pitchFamily="49" charset="0"/>
                        </a:rPr>
                        <a:t>paramerter</a:t>
                      </a:r>
                      <a:r>
                        <a:rPr lang="en-US" b="0" dirty="0">
                          <a:solidFill>
                            <a:srgbClr val="9CDCFE"/>
                          </a:solidFill>
                          <a:effectLst/>
                          <a:latin typeface="Consolas" panose="020B0609020204030204" pitchFamily="49" charset="0"/>
                        </a:rPr>
                        <a:t>"</a:t>
                      </a:r>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        </a:t>
                      </a:r>
                      <a:r>
                        <a:rPr lang="en-US" b="0" dirty="0">
                          <a:solidFill>
                            <a:srgbClr val="9CDCFE"/>
                          </a:solidFill>
                          <a:effectLst/>
                          <a:latin typeface="Consolas" panose="020B0609020204030204" pitchFamily="49" charset="0"/>
                        </a:rPr>
                        <a:t>"location"</a:t>
                      </a:r>
                      <a:r>
                        <a:rPr lang="en-US" b="0" dirty="0">
                          <a:solidFill>
                            <a:srgbClr val="CCCCCC"/>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Sài</a:t>
                      </a:r>
                      <a:r>
                        <a:rPr lang="en-US" b="0" dirty="0">
                          <a:solidFill>
                            <a:srgbClr val="CE9178"/>
                          </a:solidFill>
                          <a:effectLst/>
                          <a:latin typeface="Consolas" panose="020B0609020204030204" pitchFamily="49" charset="0"/>
                        </a:rPr>
                        <a:t> </a:t>
                      </a:r>
                      <a:r>
                        <a:rPr lang="en-US" b="0" dirty="0" err="1">
                          <a:solidFill>
                            <a:srgbClr val="CE9178"/>
                          </a:solidFill>
                          <a:effectLst/>
                          <a:latin typeface="Consolas" panose="020B0609020204030204" pitchFamily="49" charset="0"/>
                        </a:rPr>
                        <a:t>Gòn</a:t>
                      </a:r>
                      <a:r>
                        <a:rPr lang="en-US" b="0" dirty="0">
                          <a:solidFill>
                            <a:srgbClr val="CE9178"/>
                          </a:solidFill>
                          <a:effectLst/>
                          <a:latin typeface="Consolas" panose="020B0609020204030204" pitchFamily="49" charset="0"/>
                        </a:rPr>
                        <a:t>"</a:t>
                      </a:r>
                      <a:endParaRPr lang="en-US" b="0" dirty="0">
                        <a:solidFill>
                          <a:srgbClr val="CCCCCC"/>
                        </a:solidFill>
                        <a:effectLst/>
                        <a:latin typeface="Consolas" panose="020B0609020204030204" pitchFamily="49" charset="0"/>
                      </a:endParaRPr>
                    </a:p>
                    <a:p>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a:t>
                      </a:r>
                    </a:p>
                  </a:txBody>
                  <a:tcPr/>
                </a:tc>
                <a:extLst>
                  <a:ext uri="{0D108BD9-81ED-4DB2-BD59-A6C34878D82A}">
                    <a16:rowId xmlns:a16="http://schemas.microsoft.com/office/drawing/2014/main" val="2811865833"/>
                  </a:ext>
                </a:extLst>
              </a:tr>
            </a:tbl>
          </a:graphicData>
        </a:graphic>
      </p:graphicFrame>
    </p:spTree>
    <p:extLst>
      <p:ext uri="{BB962C8B-B14F-4D97-AF65-F5344CB8AC3E}">
        <p14:creationId xmlns:p14="http://schemas.microsoft.com/office/powerpoint/2010/main" val="3802281765"/>
      </p:ext>
    </p:extLst>
  </p:cSld>
  <p:clrMapOvr>
    <a:masterClrMapping/>
  </p:clrMapOvr>
</p:sld>
</file>

<file path=ppt/theme/theme1.xml><?xml version="1.0" encoding="utf-8"?>
<a:theme xmlns:a="http://schemas.openxmlformats.org/drawingml/2006/main" name="AI Essentials Workshop by Slidesgo">
  <a:themeElements>
    <a:clrScheme name="Simple Light">
      <a:dk1>
        <a:srgbClr val="0C343D"/>
      </a:dk1>
      <a:lt1>
        <a:srgbClr val="F3F7F8"/>
      </a:lt1>
      <a:dk2>
        <a:srgbClr val="134F5C"/>
      </a:dk2>
      <a:lt2>
        <a:srgbClr val="45818E"/>
      </a:lt2>
      <a:accent1>
        <a:srgbClr val="76A5AF"/>
      </a:accent1>
      <a:accent2>
        <a:srgbClr val="D9EAD3"/>
      </a:accent2>
      <a:accent3>
        <a:srgbClr val="88ADA5"/>
      </a:accent3>
      <a:accent4>
        <a:srgbClr val="F3F3F3"/>
      </a:accent4>
      <a:accent5>
        <a:srgbClr val="FFFFFF"/>
      </a:accent5>
      <a:accent6>
        <a:srgbClr val="FFFFFF"/>
      </a:accent6>
      <a:hlink>
        <a:srgbClr val="0C343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AI Essentials Workshop by Slidesgo</Template>
  <TotalTime>2146</TotalTime>
  <Words>5062</Words>
  <Application>Microsoft Office PowerPoint</Application>
  <PresentationFormat>On-screen Show (16:9)</PresentationFormat>
  <Paragraphs>667</Paragraphs>
  <Slides>80</Slides>
  <Notes>59</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80</vt:i4>
      </vt:variant>
    </vt:vector>
  </HeadingPairs>
  <TitlesOfParts>
    <vt:vector size="96" baseType="lpstr">
      <vt:lpstr>Wingdings</vt:lpstr>
      <vt:lpstr>Lato</vt:lpstr>
      <vt:lpstr>Roboto Medium</vt:lpstr>
      <vt:lpstr>Amatic SC</vt:lpstr>
      <vt:lpstr>Sitka Display</vt:lpstr>
      <vt:lpstr>Cambria Math</vt:lpstr>
      <vt:lpstr>Sora</vt:lpstr>
      <vt:lpstr>Proxima Nova</vt:lpstr>
      <vt:lpstr>Calibri</vt:lpstr>
      <vt:lpstr>Consolas</vt:lpstr>
      <vt:lpstr>Proxima Nova Semibold</vt:lpstr>
      <vt:lpstr>Open Sans</vt:lpstr>
      <vt:lpstr>Lato Light</vt:lpstr>
      <vt:lpstr>Arial</vt:lpstr>
      <vt:lpstr>AI Essentials Workshop by Slidesgo</vt:lpstr>
      <vt:lpstr>Slidesgo Final Pages</vt:lpstr>
      <vt:lpstr>MULTI-AGENTS</vt:lpstr>
      <vt:lpstr>Nội dung trình bày</vt:lpstr>
      <vt:lpstr>Giới thiệu</vt:lpstr>
      <vt:lpstr>1. Giới thiệu</vt:lpstr>
      <vt:lpstr>1. Giới thiệu</vt:lpstr>
      <vt:lpstr>1. Giới thiệu</vt:lpstr>
      <vt:lpstr>1. Giới thiệu</vt:lpstr>
      <vt:lpstr>1. Giới thiệu</vt:lpstr>
      <vt:lpstr>1. Giới thiệu</vt:lpstr>
      <vt:lpstr>1. Giới thiệu</vt:lpstr>
      <vt:lpstr>1. Giới thiệu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 Thông tin và nhân lực</vt:lpstr>
      <vt:lpstr>1. Thông tin và nhân lực</vt:lpstr>
      <vt:lpstr>Tổng quan và đặt vấn đề</vt:lpstr>
      <vt:lpstr>2. Tổng quan và đặt vấn đề</vt:lpstr>
      <vt:lpstr>2. Tổng quan và đặt vấn đề</vt:lpstr>
      <vt:lpstr>Ý nghĩa khoa học và thực tiễn</vt:lpstr>
      <vt:lpstr>Mục tiêu,  đối tượng và phạm vi</vt:lpstr>
      <vt:lpstr>Nội dung nghiên cứu</vt:lpstr>
      <vt:lpstr>Phương pháp nghiên cứu</vt:lpstr>
      <vt:lpstr>Dự kiến kết quả nghiên cứu</vt:lpstr>
      <vt:lpstr>Phân công công việc</vt:lpstr>
      <vt:lpstr>Dự toán kinh phí</vt:lpstr>
      <vt:lpstr>Tiến độ đề tài</vt:lpstr>
      <vt:lpstr>9h 55m 23s</vt:lpstr>
      <vt:lpstr>Introduction</vt:lpstr>
      <vt:lpstr>—Someone Famous</vt:lpstr>
      <vt:lpstr>Introduction to AI</vt:lpstr>
      <vt:lpstr>AI and ethics</vt:lpstr>
      <vt:lpstr>AI and society</vt:lpstr>
      <vt:lpstr>Examples</vt:lpstr>
      <vt:lpstr>AI and business</vt:lpstr>
      <vt:lpstr>A picture always reinforces  the concept</vt:lpstr>
      <vt:lpstr>4,498,300,000</vt:lpstr>
      <vt:lpstr>Awesome words</vt:lpstr>
      <vt:lpstr>A picture is worth a thousand words</vt:lpstr>
      <vt:lpstr>Improve your cybersecurity for AI</vt:lpstr>
      <vt:lpstr>KWL (brainstorming)</vt:lpstr>
      <vt:lpstr>Advanced threat detection</vt:lpstr>
      <vt:lpstr>AI and transportation</vt:lpstr>
      <vt:lpstr>Steps to apply AI in schools</vt:lpstr>
      <vt:lpstr>Classification of AI</vt:lpstr>
      <vt:lpstr>Cause and effect </vt:lpstr>
      <vt:lpstr>Theory of mind</vt:lpstr>
      <vt:lpstr>Evolution of AI</vt:lpstr>
      <vt:lpstr>Parts and whole</vt:lpstr>
      <vt:lpstr>Evolution of domestic AI</vt:lpstr>
      <vt:lpstr>Where is AI being studied</vt:lpstr>
      <vt:lpstr>Mockups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NGUYEN MINH ,VU</dc:creator>
  <cp:lastModifiedBy>NGUYEN MINH ,VU</cp:lastModifiedBy>
  <cp:revision>12</cp:revision>
  <dcterms:created xsi:type="dcterms:W3CDTF">2025-08-24T07:44:09Z</dcterms:created>
  <dcterms:modified xsi:type="dcterms:W3CDTF">2025-08-28T03:15:29Z</dcterms:modified>
</cp:coreProperties>
</file>